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6" r:id="rId10"/>
    <p:sldId id="277" r:id="rId11"/>
    <p:sldId id="278" r:id="rId12"/>
    <p:sldId id="281" r:id="rId13"/>
    <p:sldId id="279" r:id="rId14"/>
    <p:sldId id="272" r:id="rId15"/>
    <p:sldId id="273" r:id="rId16"/>
    <p:sldId id="280"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6390" autoAdjust="0"/>
  </p:normalViewPr>
  <p:slideViewPr>
    <p:cSldViewPr snapToGrid="0">
      <p:cViewPr varScale="1">
        <p:scale>
          <a:sx n="70" d="100"/>
          <a:sy n="70" d="100"/>
        </p:scale>
        <p:origin x="-73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3F880E-4A02-1733-2DE8-5B6D801F53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DC2D893-8248-0D48-6813-17D873BF4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5BE7C19-F0A8-1291-68B6-ACE8ECA6ACDB}"/>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D7E74613-4D30-78DF-6A62-0F297995F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8A7BA83-BFCD-123E-1C98-599F11691F51}"/>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258800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57C45-BF0B-2368-19DE-969032B351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DC486A3-96BC-562C-F3C5-978BB62E8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6DE123-9B70-2ACE-F542-A7380B42C86B}"/>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3DFBE29C-B2CA-8CBF-97C1-D666A9156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70D7992-51F2-FA9B-0E7E-53C7C7894259}"/>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41399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BF83BBD-BE20-B2E0-407C-30B367986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03D5D7E-D2EF-30A3-0B1C-0FF000BFC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A340EF4-E9BD-D668-FAC7-1FC6CEC460B4}"/>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638ABEB1-8863-B31F-AEFE-EF40707CC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93CEA0-21BC-986E-886F-CBF08BF43356}"/>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231066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DEC35-6413-7B99-2B51-A963FD285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C2CDBA6-5A3C-FEAE-75E8-3452CD9948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5A400CB-D792-DB5E-1B57-EB2EDFD0D344}"/>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F7234A62-4512-8359-8C4F-9FA42D37D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1F46498-3C09-C837-8562-21E3B2269239}"/>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22604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D90377-1CA9-9571-17CD-2F9A293B3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3FEB73C-B713-827A-6266-637B86F6B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45591CB-82BD-ACFF-193D-01269B618B54}"/>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60648117-BBA9-03C5-6C7F-2821F1E14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785978F-4B28-EAF7-6712-BEF774A42663}"/>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117572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05C6E0-F3EE-CDD6-73D2-685807FE8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729D90D-9FCD-F58D-5141-9CDB609856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79990D5-E58C-2424-6D1B-9A1D8AF2B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5635205-09B5-9CCA-4B2D-FF9B07C689AD}"/>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6" name="Footer Placeholder 5">
            <a:extLst>
              <a:ext uri="{FF2B5EF4-FFF2-40B4-BE49-F238E27FC236}">
                <a16:creationId xmlns="" xmlns:a16="http://schemas.microsoft.com/office/drawing/2014/main" id="{D1A082B8-40C3-9D19-5BE5-D7C04C1BA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F7F25E3-DCFB-DECB-D973-FCA2040DD555}"/>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368282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6EB59-7662-25A8-9D73-DE719783E7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65B63ED-6D4B-AF3D-E8A2-1D4DFE84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B647ABF-6418-95AA-26DA-9211A9BE5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9CA0F38-1BCD-3B32-D66B-83CAAB50B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DC47F82-F5E4-AAD2-2149-B0A42FE36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5678B39-03CA-2769-E913-670DD5074A5F}"/>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8" name="Footer Placeholder 7">
            <a:extLst>
              <a:ext uri="{FF2B5EF4-FFF2-40B4-BE49-F238E27FC236}">
                <a16:creationId xmlns="" xmlns:a16="http://schemas.microsoft.com/office/drawing/2014/main" id="{0873F4C2-97D0-2120-B591-17A939DD3B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D3F83C2-4D7A-AF0C-45F2-7E93BFFBDC51}"/>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404565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60CE-442B-102E-6746-19B1CA35C3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3C49A89-9A29-8F76-13B2-F03721131BB5}"/>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4" name="Footer Placeholder 3">
            <a:extLst>
              <a:ext uri="{FF2B5EF4-FFF2-40B4-BE49-F238E27FC236}">
                <a16:creationId xmlns="" xmlns:a16="http://schemas.microsoft.com/office/drawing/2014/main" id="{C8CBCD24-28A0-3BEC-C28B-55DD0ECE53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42F189A-72AD-6C07-B8AD-80B6ADA9B95A}"/>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215241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BC89022-0BF8-8896-1668-4C7C01CA0EC8}"/>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3" name="Footer Placeholder 2">
            <a:extLst>
              <a:ext uri="{FF2B5EF4-FFF2-40B4-BE49-F238E27FC236}">
                <a16:creationId xmlns="" xmlns:a16="http://schemas.microsoft.com/office/drawing/2014/main" id="{32ACC9B2-9858-9F38-A198-72D177C851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1A017F6-84AD-622C-E9B8-05249FC8B7D1}"/>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369746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50BB5-F57C-BB4C-BBBF-05E10EF01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F6EE66D-CC73-C1FA-07A0-28724455F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95C61C2-7285-09D3-49E3-08C5C500E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8106E28-1A26-B765-318B-98E261F224C7}"/>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6" name="Footer Placeholder 5">
            <a:extLst>
              <a:ext uri="{FF2B5EF4-FFF2-40B4-BE49-F238E27FC236}">
                <a16:creationId xmlns="" xmlns:a16="http://schemas.microsoft.com/office/drawing/2014/main" id="{269FE7FE-D8BB-9B76-932E-673860399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BBE3E92-7AFA-5675-3EF6-A5023D7C9E9E}"/>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240857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D5AC2-CA4F-8F4C-5F9D-8F9FDADCA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4914435-408E-4B1E-9904-C3164274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EA274FE-2186-9C84-BD8C-6AC0BF99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A060D0-491D-8D99-F8E7-745482B36236}"/>
              </a:ext>
            </a:extLst>
          </p:cNvPr>
          <p:cNvSpPr>
            <a:spLocks noGrp="1"/>
          </p:cNvSpPr>
          <p:nvPr>
            <p:ph type="dt" sz="half" idx="10"/>
          </p:nvPr>
        </p:nvSpPr>
        <p:spPr/>
        <p:txBody>
          <a:bodyPr/>
          <a:lstStyle/>
          <a:p>
            <a:fld id="{A8082C59-E935-451B-AE26-2D4DD2C29C85}" type="datetimeFigureOut">
              <a:rPr lang="en-IN" smtClean="0"/>
              <a:t>23-11-2023</a:t>
            </a:fld>
            <a:endParaRPr lang="en-IN"/>
          </a:p>
        </p:txBody>
      </p:sp>
      <p:sp>
        <p:nvSpPr>
          <p:cNvPr id="6" name="Footer Placeholder 5">
            <a:extLst>
              <a:ext uri="{FF2B5EF4-FFF2-40B4-BE49-F238E27FC236}">
                <a16:creationId xmlns="" xmlns:a16="http://schemas.microsoft.com/office/drawing/2014/main" id="{EE2763D7-C1B2-0A35-2277-8FE8946871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A201CE1-52CE-50C8-57A7-159FCD5299EA}"/>
              </a:ext>
            </a:extLst>
          </p:cNvPr>
          <p:cNvSpPr>
            <a:spLocks noGrp="1"/>
          </p:cNvSpPr>
          <p:nvPr>
            <p:ph type="sldNum" sz="quarter" idx="12"/>
          </p:nvPr>
        </p:nvSpPr>
        <p:spPr/>
        <p:txBody>
          <a:bodyPr/>
          <a:lstStyle/>
          <a:p>
            <a:fld id="{1346F588-3CD5-41BC-A8D2-0321BF497697}" type="slidenum">
              <a:rPr lang="en-IN" smtClean="0"/>
              <a:t>‹#›</a:t>
            </a:fld>
            <a:endParaRPr lang="en-IN"/>
          </a:p>
        </p:txBody>
      </p:sp>
    </p:spTree>
    <p:extLst>
      <p:ext uri="{BB962C8B-B14F-4D97-AF65-F5344CB8AC3E}">
        <p14:creationId xmlns:p14="http://schemas.microsoft.com/office/powerpoint/2010/main" val="405266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027F6F5-DA00-167D-8977-D2FC2F611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9C5D4A-C694-22A3-9ECA-B7C08F17D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5975B8C-29B7-BEE0-114A-77CC5226D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82C59-E935-451B-AE26-2D4DD2C29C85}" type="datetimeFigureOut">
              <a:rPr lang="en-IN" smtClean="0"/>
              <a:t>23-11-2023</a:t>
            </a:fld>
            <a:endParaRPr lang="en-IN"/>
          </a:p>
        </p:txBody>
      </p:sp>
      <p:sp>
        <p:nvSpPr>
          <p:cNvPr id="5" name="Footer Placeholder 4">
            <a:extLst>
              <a:ext uri="{FF2B5EF4-FFF2-40B4-BE49-F238E27FC236}">
                <a16:creationId xmlns="" xmlns:a16="http://schemas.microsoft.com/office/drawing/2014/main" id="{9F097A12-A352-5AB2-7E05-0C613B191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1E7514E-F8CF-0D1F-F8BF-D4A2A6F0E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6F588-3CD5-41BC-A8D2-0321BF497697}" type="slidenum">
              <a:rPr lang="en-IN" smtClean="0"/>
              <a:t>‹#›</a:t>
            </a:fld>
            <a:endParaRPr lang="en-IN"/>
          </a:p>
        </p:txBody>
      </p:sp>
    </p:spTree>
    <p:extLst>
      <p:ext uri="{BB962C8B-B14F-4D97-AF65-F5344CB8AC3E}">
        <p14:creationId xmlns:p14="http://schemas.microsoft.com/office/powerpoint/2010/main" val="230930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5111F-706A-030E-3BF7-F0799630607C}"/>
              </a:ext>
            </a:extLst>
          </p:cNvPr>
          <p:cNvSpPr>
            <a:spLocks noGrp="1"/>
          </p:cNvSpPr>
          <p:nvPr>
            <p:ph type="ctrTitle"/>
          </p:nvPr>
        </p:nvSpPr>
        <p:spPr>
          <a:xfrm>
            <a:off x="1510936" y="274321"/>
            <a:ext cx="9788435" cy="2194559"/>
          </a:xfrm>
        </p:spPr>
        <p:txBody>
          <a:bodyPr>
            <a:noAutofit/>
          </a:bodyPr>
          <a:lstStyle/>
          <a:p>
            <a:r>
              <a:rPr lang="en-IN" sz="5400" b="1" dirty="0" smtClean="0">
                <a:solidFill>
                  <a:schemeClr val="tx1">
                    <a:lumMod val="95000"/>
                    <a:lumOff val="5000"/>
                  </a:schemeClr>
                </a:solidFill>
              </a:rPr>
              <a:t>ONLINE RESORT BOOKING </a:t>
            </a:r>
            <a:br>
              <a:rPr lang="en-IN" sz="5400" b="1" dirty="0" smtClean="0">
                <a:solidFill>
                  <a:schemeClr val="tx1">
                    <a:lumMod val="95000"/>
                    <a:lumOff val="5000"/>
                  </a:schemeClr>
                </a:solidFill>
              </a:rPr>
            </a:br>
            <a:r>
              <a:rPr lang="en-IN" sz="5400" b="1" dirty="0" smtClean="0">
                <a:solidFill>
                  <a:schemeClr val="tx1">
                    <a:lumMod val="95000"/>
                    <a:lumOff val="5000"/>
                  </a:schemeClr>
                </a:solidFill>
              </a:rPr>
              <a:t>SYSTEM</a:t>
            </a:r>
            <a:endParaRPr lang="en-IN" sz="5400" b="1" dirty="0">
              <a:solidFill>
                <a:schemeClr val="tx1">
                  <a:lumMod val="95000"/>
                  <a:lumOff val="5000"/>
                </a:schemeClr>
              </a:solidFill>
            </a:endParaRPr>
          </a:p>
        </p:txBody>
      </p:sp>
      <p:sp>
        <p:nvSpPr>
          <p:cNvPr id="3" name="Subtitle 2">
            <a:extLst>
              <a:ext uri="{FF2B5EF4-FFF2-40B4-BE49-F238E27FC236}">
                <a16:creationId xmlns="" xmlns:a16="http://schemas.microsoft.com/office/drawing/2014/main" id="{C9CC9DF1-815D-B9C0-69B0-AB93D5B63A28}"/>
              </a:ext>
            </a:extLst>
          </p:cNvPr>
          <p:cNvSpPr>
            <a:spLocks noGrp="1"/>
          </p:cNvSpPr>
          <p:nvPr>
            <p:ph type="subTitle" idx="1"/>
          </p:nvPr>
        </p:nvSpPr>
        <p:spPr>
          <a:xfrm>
            <a:off x="1045030" y="2886891"/>
            <a:ext cx="10985861" cy="2808515"/>
          </a:xfrm>
        </p:spPr>
        <p:txBody>
          <a:bodyPr>
            <a:normAutofit fontScale="77500" lnSpcReduction="20000"/>
          </a:bodyPr>
          <a:lstStyle/>
          <a:p>
            <a:r>
              <a:rPr lang="en-US" sz="3600" dirty="0"/>
              <a:t>MINI PROJECT</a:t>
            </a:r>
          </a:p>
          <a:p>
            <a:r>
              <a:rPr lang="en-US" sz="3800" dirty="0"/>
              <a:t>Department of MCA, MES College of </a:t>
            </a:r>
            <a:r>
              <a:rPr lang="en-US" sz="3800" dirty="0" smtClean="0"/>
              <a:t>Engineering </a:t>
            </a:r>
            <a:r>
              <a:rPr lang="en-US" sz="3800" dirty="0"/>
              <a:t>K</a:t>
            </a:r>
            <a:r>
              <a:rPr lang="en-US" sz="3800" dirty="0" smtClean="0"/>
              <a:t>uttippuram</a:t>
            </a:r>
          </a:p>
          <a:p>
            <a:r>
              <a:rPr lang="en-US" sz="3800" dirty="0" smtClean="0"/>
              <a:t>25th October 2023</a:t>
            </a:r>
            <a:endParaRPr lang="en-US" sz="3800" dirty="0"/>
          </a:p>
          <a:p>
            <a:endParaRPr lang="en-US" sz="2000" dirty="0"/>
          </a:p>
          <a:p>
            <a:endParaRPr lang="en-US" sz="2000" dirty="0"/>
          </a:p>
          <a:p>
            <a:r>
              <a:rPr lang="en-US" sz="3600" u="sng" dirty="0"/>
              <a:t>PREPARED BY</a:t>
            </a:r>
          </a:p>
          <a:p>
            <a:r>
              <a:rPr lang="en-US" sz="4000" b="1" dirty="0"/>
              <a:t>GAYATHRI V (MES22MCA-2024)</a:t>
            </a:r>
            <a:endParaRPr lang="en-IN" sz="4000" b="1" dirty="0"/>
          </a:p>
        </p:txBody>
      </p:sp>
    </p:spTree>
    <p:extLst>
      <p:ext uri="{BB962C8B-B14F-4D97-AF65-F5344CB8AC3E}">
        <p14:creationId xmlns:p14="http://schemas.microsoft.com/office/powerpoint/2010/main" val="566211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37183"/>
              </p:ext>
            </p:extLst>
          </p:nvPr>
        </p:nvGraphicFramePr>
        <p:xfrm>
          <a:off x="544392" y="750628"/>
          <a:ext cx="9718724" cy="5992917"/>
        </p:xfrm>
        <a:graphic>
          <a:graphicData uri="http://schemas.openxmlformats.org/drawingml/2006/table">
            <a:tbl>
              <a:tblPr firstRow="1" bandRow="1">
                <a:tableStyleId>{93296810-A885-4BE3-A3E7-6D5BEEA58F35}</a:tableStyleId>
              </a:tblPr>
              <a:tblGrid>
                <a:gridCol w="2429681"/>
                <a:gridCol w="2429681"/>
                <a:gridCol w="2429681"/>
                <a:gridCol w="2429681"/>
              </a:tblGrid>
              <a:tr h="471034">
                <a:tc>
                  <a:txBody>
                    <a:bodyPr/>
                    <a:lstStyle/>
                    <a:p>
                      <a:r>
                        <a:rPr lang="en-IN" dirty="0" smtClean="0"/>
                        <a:t>USER STORY ID</a:t>
                      </a:r>
                      <a:endParaRPr lang="en-IN" dirty="0"/>
                    </a:p>
                  </a:txBody>
                  <a:tcPr/>
                </a:tc>
                <a:tc>
                  <a:txBody>
                    <a:bodyPr/>
                    <a:lstStyle/>
                    <a:p>
                      <a:r>
                        <a:rPr lang="en-IN" dirty="0" smtClean="0"/>
                        <a:t>  AS  A &lt;TYPE OF USER&gt;</a:t>
                      </a:r>
                      <a:endParaRPr lang="en-IN" dirty="0"/>
                    </a:p>
                  </a:txBody>
                  <a:tcPr/>
                </a:tc>
                <a:tc>
                  <a:txBody>
                    <a:bodyPr/>
                    <a:lstStyle/>
                    <a:p>
                      <a:r>
                        <a:rPr lang="en-IN" dirty="0" smtClean="0"/>
                        <a:t>      I WANT TO</a:t>
                      </a:r>
                      <a:endParaRPr lang="en-IN" dirty="0"/>
                    </a:p>
                  </a:txBody>
                  <a:tcPr/>
                </a:tc>
                <a:tc>
                  <a:txBody>
                    <a:bodyPr/>
                    <a:lstStyle/>
                    <a:p>
                      <a:r>
                        <a:rPr lang="en-IN" dirty="0" smtClean="0"/>
                        <a:t>SO THAT I CAN</a:t>
                      </a:r>
                      <a:endParaRPr lang="en-IN" dirty="0"/>
                    </a:p>
                  </a:txBody>
                  <a:tcPr/>
                </a:tc>
              </a:tr>
              <a:tr h="471034">
                <a:tc>
                  <a:txBody>
                    <a:bodyPr/>
                    <a:lstStyle/>
                    <a:p>
                      <a:r>
                        <a:rPr lang="en-IN" dirty="0" smtClean="0"/>
                        <a:t>              10</a:t>
                      </a:r>
                      <a:endParaRPr lang="en-IN" dirty="0"/>
                    </a:p>
                  </a:txBody>
                  <a:tcPr/>
                </a:tc>
                <a:tc>
                  <a:txBody>
                    <a:bodyPr/>
                    <a:lstStyle/>
                    <a:p>
                      <a:r>
                        <a:rPr lang="en-IN" dirty="0" smtClean="0"/>
                        <a:t>        Resort</a:t>
                      </a:r>
                      <a:endParaRPr lang="en-IN" dirty="0"/>
                    </a:p>
                  </a:txBody>
                  <a:tcPr/>
                </a:tc>
                <a:tc>
                  <a:txBody>
                    <a:bodyPr/>
                    <a:lstStyle/>
                    <a:p>
                      <a:r>
                        <a:rPr lang="en-IN" dirty="0" smtClean="0"/>
                        <a:t>Facility Management</a:t>
                      </a:r>
                      <a:endParaRPr lang="en-IN" dirty="0"/>
                    </a:p>
                  </a:txBody>
                  <a:tcPr/>
                </a:tc>
                <a:tc>
                  <a:txBody>
                    <a:bodyPr/>
                    <a:lstStyle/>
                    <a:p>
                      <a:r>
                        <a:rPr lang="en-IN" dirty="0" smtClean="0"/>
                        <a:t>Manage</a:t>
                      </a:r>
                      <a:r>
                        <a:rPr lang="en-IN" baseline="0" dirty="0" smtClean="0"/>
                        <a:t> facilities</a:t>
                      </a:r>
                      <a:endParaRPr lang="en-IN" dirty="0"/>
                    </a:p>
                  </a:txBody>
                  <a:tcPr/>
                </a:tc>
              </a:tr>
              <a:tr h="368116">
                <a:tc>
                  <a:txBody>
                    <a:bodyPr/>
                    <a:lstStyle/>
                    <a:p>
                      <a:r>
                        <a:rPr lang="en-IN" dirty="0" smtClean="0"/>
                        <a:t>              11</a:t>
                      </a:r>
                      <a:endParaRPr lang="en-IN" dirty="0"/>
                    </a:p>
                  </a:txBody>
                  <a:tcPr/>
                </a:tc>
                <a:tc>
                  <a:txBody>
                    <a:bodyPr/>
                    <a:lstStyle/>
                    <a:p>
                      <a:r>
                        <a:rPr lang="en-IN" dirty="0" smtClean="0"/>
                        <a:t>        Resort</a:t>
                      </a:r>
                      <a:endParaRPr lang="en-IN" dirty="0"/>
                    </a:p>
                  </a:txBody>
                  <a:tcPr/>
                </a:tc>
                <a:tc>
                  <a:txBody>
                    <a:bodyPr/>
                    <a:lstStyle/>
                    <a:p>
                      <a:r>
                        <a:rPr lang="en-IN" dirty="0" smtClean="0"/>
                        <a:t>Manage Room</a:t>
                      </a:r>
                      <a:endParaRPr lang="en-IN" dirty="0"/>
                    </a:p>
                  </a:txBody>
                  <a:tcPr/>
                </a:tc>
                <a:tc>
                  <a:txBody>
                    <a:bodyPr/>
                    <a:lstStyle/>
                    <a:p>
                      <a:r>
                        <a:rPr lang="en-IN" dirty="0" smtClean="0"/>
                        <a:t>Mange Room</a:t>
                      </a:r>
                      <a:endParaRPr lang="en-IN" dirty="0"/>
                    </a:p>
                  </a:txBody>
                  <a:tcPr/>
                </a:tc>
              </a:tr>
              <a:tr h="614149">
                <a:tc>
                  <a:txBody>
                    <a:bodyPr/>
                    <a:lstStyle/>
                    <a:p>
                      <a:r>
                        <a:rPr lang="en-IN" dirty="0" smtClean="0"/>
                        <a:t>              12</a:t>
                      </a:r>
                      <a:endParaRPr lang="en-IN" dirty="0"/>
                    </a:p>
                  </a:txBody>
                  <a:tcPr/>
                </a:tc>
                <a:tc>
                  <a:txBody>
                    <a:bodyPr/>
                    <a:lstStyle/>
                    <a:p>
                      <a:r>
                        <a:rPr lang="en-IN" dirty="0" smtClean="0"/>
                        <a:t>        Resort</a:t>
                      </a:r>
                      <a:endParaRPr lang="en-IN" dirty="0"/>
                    </a:p>
                  </a:txBody>
                  <a:tcPr/>
                </a:tc>
                <a:tc>
                  <a:txBody>
                    <a:bodyPr/>
                    <a:lstStyle/>
                    <a:p>
                      <a:r>
                        <a:rPr lang="en-IN" dirty="0" smtClean="0"/>
                        <a:t>View Booking  &amp; verify </a:t>
                      </a:r>
                      <a:endParaRPr lang="en-IN" dirty="0"/>
                    </a:p>
                  </a:txBody>
                  <a:tcPr/>
                </a:tc>
                <a:tc>
                  <a:txBody>
                    <a:bodyPr/>
                    <a:lstStyle/>
                    <a:p>
                      <a:r>
                        <a:rPr lang="en-IN" dirty="0" smtClean="0"/>
                        <a:t>View booking details and verify</a:t>
                      </a:r>
                      <a:endParaRPr lang="en-IN" dirty="0"/>
                    </a:p>
                  </a:txBody>
                  <a:tcPr/>
                </a:tc>
              </a:tr>
              <a:tr h="368489">
                <a:tc>
                  <a:txBody>
                    <a:bodyPr/>
                    <a:lstStyle/>
                    <a:p>
                      <a:r>
                        <a:rPr lang="en-IN" dirty="0" smtClean="0"/>
                        <a:t>              13</a:t>
                      </a:r>
                      <a:endParaRPr lang="en-IN" dirty="0"/>
                    </a:p>
                  </a:txBody>
                  <a:tcPr/>
                </a:tc>
                <a:tc>
                  <a:txBody>
                    <a:bodyPr/>
                    <a:lstStyle/>
                    <a:p>
                      <a:r>
                        <a:rPr lang="en-IN" baseline="0" dirty="0" smtClean="0"/>
                        <a:t>        Resort</a:t>
                      </a:r>
                      <a:endParaRPr lang="en-IN" dirty="0"/>
                    </a:p>
                  </a:txBody>
                  <a:tcPr/>
                </a:tc>
                <a:tc>
                  <a:txBody>
                    <a:bodyPr/>
                    <a:lstStyle/>
                    <a:p>
                      <a:r>
                        <a:rPr lang="en-IN" dirty="0" smtClean="0"/>
                        <a:t>View rating  &amp; review</a:t>
                      </a:r>
                      <a:endParaRPr lang="en-IN" dirty="0"/>
                    </a:p>
                  </a:txBody>
                  <a:tcPr/>
                </a:tc>
                <a:tc>
                  <a:txBody>
                    <a:bodyPr/>
                    <a:lstStyle/>
                    <a:p>
                      <a:r>
                        <a:rPr lang="en-IN" dirty="0" smtClean="0"/>
                        <a:t>View rating</a:t>
                      </a:r>
                      <a:r>
                        <a:rPr lang="en-IN" baseline="0" dirty="0" smtClean="0"/>
                        <a:t> details and reviews</a:t>
                      </a:r>
                      <a:endParaRPr lang="en-IN" dirty="0"/>
                    </a:p>
                  </a:txBody>
                  <a:tcPr/>
                </a:tc>
              </a:tr>
              <a:tr h="368489">
                <a:tc>
                  <a:txBody>
                    <a:bodyPr/>
                    <a:lstStyle/>
                    <a:p>
                      <a:r>
                        <a:rPr lang="en-IN" dirty="0" smtClean="0"/>
                        <a:t>              14</a:t>
                      </a:r>
                      <a:endParaRPr lang="en-IN" dirty="0"/>
                    </a:p>
                  </a:txBody>
                  <a:tcPr/>
                </a:tc>
                <a:tc>
                  <a:txBody>
                    <a:bodyPr/>
                    <a:lstStyle/>
                    <a:p>
                      <a:r>
                        <a:rPr lang="en-IN" dirty="0" smtClean="0"/>
                        <a:t>       Resort</a:t>
                      </a:r>
                      <a:endParaRPr lang="en-IN" dirty="0"/>
                    </a:p>
                  </a:txBody>
                  <a:tcPr/>
                </a:tc>
                <a:tc>
                  <a:txBody>
                    <a:bodyPr/>
                    <a:lstStyle/>
                    <a:p>
                      <a:r>
                        <a:rPr lang="en-IN" dirty="0" smtClean="0"/>
                        <a:t>  Chat</a:t>
                      </a:r>
                      <a:r>
                        <a:rPr lang="en-IN" baseline="0" dirty="0" smtClean="0"/>
                        <a:t> with users</a:t>
                      </a:r>
                      <a:endParaRPr lang="en-IN" dirty="0"/>
                    </a:p>
                  </a:txBody>
                  <a:tcPr/>
                </a:tc>
                <a:tc>
                  <a:txBody>
                    <a:bodyPr/>
                    <a:lstStyle/>
                    <a:p>
                      <a:r>
                        <a:rPr lang="en-IN" dirty="0" smtClean="0"/>
                        <a:t>Chat with customers</a:t>
                      </a:r>
                      <a:endParaRPr lang="en-IN" dirty="0"/>
                    </a:p>
                  </a:txBody>
                  <a:tcPr/>
                </a:tc>
              </a:tr>
              <a:tr h="368490">
                <a:tc>
                  <a:txBody>
                    <a:bodyPr/>
                    <a:lstStyle/>
                    <a:p>
                      <a:r>
                        <a:rPr lang="en-IN" dirty="0" smtClean="0"/>
                        <a:t>              15</a:t>
                      </a:r>
                      <a:endParaRPr lang="en-IN" dirty="0"/>
                    </a:p>
                  </a:txBody>
                  <a:tcPr/>
                </a:tc>
                <a:tc>
                  <a:txBody>
                    <a:bodyPr/>
                    <a:lstStyle/>
                    <a:p>
                      <a:r>
                        <a:rPr lang="en-IN" dirty="0" smtClean="0"/>
                        <a:t>        Resort</a:t>
                      </a:r>
                      <a:endParaRPr lang="en-IN" dirty="0"/>
                    </a:p>
                  </a:txBody>
                  <a:tcPr/>
                </a:tc>
                <a:tc>
                  <a:txBody>
                    <a:bodyPr/>
                    <a:lstStyle/>
                    <a:p>
                      <a:r>
                        <a:rPr lang="en-IN" dirty="0" smtClean="0"/>
                        <a:t>View payment</a:t>
                      </a:r>
                      <a:endParaRPr lang="en-IN" dirty="0"/>
                    </a:p>
                  </a:txBody>
                  <a:tcPr/>
                </a:tc>
                <a:tc>
                  <a:txBody>
                    <a:bodyPr/>
                    <a:lstStyle/>
                    <a:p>
                      <a:r>
                        <a:rPr lang="en-IN" dirty="0" smtClean="0"/>
                        <a:t> view payment details</a:t>
                      </a:r>
                      <a:endParaRPr lang="en-IN" dirty="0"/>
                    </a:p>
                  </a:txBody>
                  <a:tcPr/>
                </a:tc>
              </a:tr>
              <a:tr h="313899">
                <a:tc>
                  <a:txBody>
                    <a:bodyPr/>
                    <a:lstStyle/>
                    <a:p>
                      <a:r>
                        <a:rPr lang="en-IN" smtClean="0"/>
                        <a:t>              16</a:t>
                      </a:r>
                      <a:endParaRPr lang="en-IN" dirty="0"/>
                    </a:p>
                  </a:txBody>
                  <a:tcPr/>
                </a:tc>
                <a:tc>
                  <a:txBody>
                    <a:bodyPr/>
                    <a:lstStyle/>
                    <a:p>
                      <a:r>
                        <a:rPr lang="en-IN" dirty="0" smtClean="0"/>
                        <a:t>        User</a:t>
                      </a:r>
                      <a:endParaRPr lang="en-IN" dirty="0"/>
                    </a:p>
                  </a:txBody>
                  <a:tcPr/>
                </a:tc>
                <a:tc>
                  <a:txBody>
                    <a:bodyPr/>
                    <a:lstStyle/>
                    <a:p>
                      <a:r>
                        <a:rPr lang="en-IN" dirty="0" smtClean="0"/>
                        <a:t>  Register</a:t>
                      </a:r>
                      <a:endParaRPr lang="en-IN" dirty="0"/>
                    </a:p>
                  </a:txBody>
                  <a:tcPr/>
                </a:tc>
                <a:tc>
                  <a:txBody>
                    <a:bodyPr/>
                    <a:lstStyle/>
                    <a:p>
                      <a:r>
                        <a:rPr lang="en-IN" dirty="0" smtClean="0"/>
                        <a:t>Register with</a:t>
                      </a:r>
                      <a:r>
                        <a:rPr lang="en-IN" baseline="0" dirty="0" smtClean="0"/>
                        <a:t> Username and password</a:t>
                      </a:r>
                      <a:endParaRPr lang="en-IN" dirty="0"/>
                    </a:p>
                  </a:txBody>
                  <a:tcPr/>
                </a:tc>
              </a:tr>
              <a:tr h="302980">
                <a:tc>
                  <a:txBody>
                    <a:bodyPr/>
                    <a:lstStyle/>
                    <a:p>
                      <a:r>
                        <a:rPr lang="en-IN" dirty="0" smtClean="0"/>
                        <a:t>               17</a:t>
                      </a:r>
                      <a:endParaRPr lang="en-IN" dirty="0"/>
                    </a:p>
                  </a:txBody>
                  <a:tcPr/>
                </a:tc>
                <a:tc>
                  <a:txBody>
                    <a:bodyPr/>
                    <a:lstStyle/>
                    <a:p>
                      <a:r>
                        <a:rPr lang="en-IN" dirty="0" smtClean="0"/>
                        <a:t> </a:t>
                      </a:r>
                      <a:r>
                        <a:rPr lang="en-IN" baseline="0" dirty="0" smtClean="0"/>
                        <a:t>       User</a:t>
                      </a:r>
                      <a:endParaRPr lang="en-IN" dirty="0"/>
                    </a:p>
                  </a:txBody>
                  <a:tcPr/>
                </a:tc>
                <a:tc>
                  <a:txBody>
                    <a:bodyPr/>
                    <a:lstStyle/>
                    <a:p>
                      <a:r>
                        <a:rPr lang="en-IN" dirty="0" smtClean="0"/>
                        <a:t>   Login</a:t>
                      </a:r>
                      <a:endParaRPr lang="en-IN" dirty="0"/>
                    </a:p>
                  </a:txBody>
                  <a:tcPr/>
                </a:tc>
                <a:tc>
                  <a:txBody>
                    <a:bodyPr/>
                    <a:lstStyle/>
                    <a:p>
                      <a:r>
                        <a:rPr lang="en-IN" dirty="0" smtClean="0"/>
                        <a:t>Login successfully with correct username</a:t>
                      </a:r>
                      <a:r>
                        <a:rPr lang="en-IN" baseline="0" dirty="0" smtClean="0"/>
                        <a:t> and password</a:t>
                      </a:r>
                      <a:endParaRPr lang="en-IN" dirty="0"/>
                    </a:p>
                  </a:txBody>
                  <a:tcPr/>
                </a:tc>
              </a:tr>
              <a:tr h="373949">
                <a:tc>
                  <a:txBody>
                    <a:bodyPr/>
                    <a:lstStyle/>
                    <a:p>
                      <a:r>
                        <a:rPr lang="en-IN" dirty="0" smtClean="0"/>
                        <a:t>                18</a:t>
                      </a:r>
                      <a:endParaRPr lang="en-IN" dirty="0"/>
                    </a:p>
                  </a:txBody>
                  <a:tcPr/>
                </a:tc>
                <a:tc>
                  <a:txBody>
                    <a:bodyPr/>
                    <a:lstStyle/>
                    <a:p>
                      <a:r>
                        <a:rPr lang="en-IN" dirty="0" smtClean="0"/>
                        <a:t>        User</a:t>
                      </a:r>
                      <a:endParaRPr lang="en-IN" dirty="0"/>
                    </a:p>
                  </a:txBody>
                  <a:tcPr/>
                </a:tc>
                <a:tc>
                  <a:txBody>
                    <a:bodyPr/>
                    <a:lstStyle/>
                    <a:p>
                      <a:r>
                        <a:rPr lang="en-IN" dirty="0" smtClean="0"/>
                        <a:t> View</a:t>
                      </a:r>
                      <a:r>
                        <a:rPr lang="en-IN" baseline="0" dirty="0" smtClean="0"/>
                        <a:t> resort and track</a:t>
                      </a:r>
                      <a:endParaRPr lang="en-IN" dirty="0"/>
                    </a:p>
                  </a:txBody>
                  <a:tcPr/>
                </a:tc>
                <a:tc>
                  <a:txBody>
                    <a:bodyPr/>
                    <a:lstStyle/>
                    <a:p>
                      <a:r>
                        <a:rPr lang="en-IN" dirty="0" smtClean="0"/>
                        <a:t>View resort and give</a:t>
                      </a:r>
                      <a:r>
                        <a:rPr lang="en-IN" baseline="0" dirty="0" smtClean="0"/>
                        <a:t> locations</a:t>
                      </a:r>
                      <a:endParaRPr lang="en-IN" dirty="0"/>
                    </a:p>
                  </a:txBody>
                  <a:tcPr/>
                </a:tc>
              </a:tr>
              <a:tr h="471034">
                <a:tc>
                  <a:txBody>
                    <a:bodyPr/>
                    <a:lstStyle/>
                    <a:p>
                      <a:r>
                        <a:rPr lang="en-IN" dirty="0" smtClean="0"/>
                        <a:t>                19</a:t>
                      </a:r>
                      <a:endParaRPr lang="en-IN" dirty="0"/>
                    </a:p>
                  </a:txBody>
                  <a:tcPr/>
                </a:tc>
                <a:tc>
                  <a:txBody>
                    <a:bodyPr/>
                    <a:lstStyle/>
                    <a:p>
                      <a:r>
                        <a:rPr lang="en-IN" dirty="0" smtClean="0"/>
                        <a:t>        User</a:t>
                      </a:r>
                      <a:endParaRPr lang="en-IN" dirty="0"/>
                    </a:p>
                  </a:txBody>
                  <a:tcPr/>
                </a:tc>
                <a:tc>
                  <a:txBody>
                    <a:bodyPr/>
                    <a:lstStyle/>
                    <a:p>
                      <a:r>
                        <a:rPr lang="en-IN" dirty="0" smtClean="0"/>
                        <a:t>  View room allocation</a:t>
                      </a:r>
                      <a:endParaRPr lang="en-IN" dirty="0"/>
                    </a:p>
                  </a:txBody>
                  <a:tcPr/>
                </a:tc>
                <a:tc>
                  <a:txBody>
                    <a:bodyPr/>
                    <a:lstStyle/>
                    <a:p>
                      <a:r>
                        <a:rPr lang="en-IN" dirty="0" smtClean="0"/>
                        <a:t>View room details</a:t>
                      </a:r>
                      <a:endParaRPr lang="en-IN" dirty="0"/>
                    </a:p>
                  </a:txBody>
                  <a:tcPr/>
                </a:tc>
              </a:tr>
            </a:tbl>
          </a:graphicData>
        </a:graphic>
      </p:graphicFrame>
      <p:sp>
        <p:nvSpPr>
          <p:cNvPr id="5" name="Title 4"/>
          <p:cNvSpPr>
            <a:spLocks noGrp="1"/>
          </p:cNvSpPr>
          <p:nvPr>
            <p:ph type="title"/>
          </p:nvPr>
        </p:nvSpPr>
        <p:spPr>
          <a:xfrm>
            <a:off x="1446662" y="0"/>
            <a:ext cx="9068937" cy="549275"/>
          </a:xfrm>
        </p:spPr>
        <p:txBody>
          <a:bodyPr>
            <a:normAutofit/>
          </a:bodyPr>
          <a:lstStyle/>
          <a:p>
            <a:r>
              <a:rPr lang="en-IN" sz="3200" dirty="0" smtClean="0"/>
              <a:t>USER STORY</a:t>
            </a:r>
            <a:endParaRPr lang="en-IN" sz="3200" dirty="0"/>
          </a:p>
        </p:txBody>
      </p:sp>
    </p:spTree>
    <p:extLst>
      <p:ext uri="{BB962C8B-B14F-4D97-AF65-F5344CB8AC3E}">
        <p14:creationId xmlns:p14="http://schemas.microsoft.com/office/powerpoint/2010/main" val="299418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3600" dirty="0" smtClean="0"/>
              <a:t>USER STORY</a:t>
            </a:r>
            <a:endParaRPr lang="en-IN" sz="3600" dirty="0"/>
          </a:p>
        </p:txBody>
      </p:sp>
      <p:graphicFrame>
        <p:nvGraphicFramePr>
          <p:cNvPr id="3" name="Table 2"/>
          <p:cNvGraphicFramePr>
            <a:graphicFrameLocks noGrp="1"/>
          </p:cNvGraphicFramePr>
          <p:nvPr>
            <p:extLst>
              <p:ext uri="{D42A27DB-BD31-4B8C-83A1-F6EECF244321}">
                <p14:modId xmlns:p14="http://schemas.microsoft.com/office/powerpoint/2010/main" val="3038053407"/>
              </p:ext>
            </p:extLst>
          </p:nvPr>
        </p:nvGraphicFramePr>
        <p:xfrm>
          <a:off x="532264" y="1228302"/>
          <a:ext cx="10385944" cy="4230800"/>
        </p:xfrm>
        <a:graphic>
          <a:graphicData uri="http://schemas.openxmlformats.org/drawingml/2006/table">
            <a:tbl>
              <a:tblPr firstRow="1" bandRow="1">
                <a:tableStyleId>{93296810-A885-4BE3-A3E7-6D5BEEA58F35}</a:tableStyleId>
              </a:tblPr>
              <a:tblGrid>
                <a:gridCol w="2596486"/>
                <a:gridCol w="2596486"/>
                <a:gridCol w="2596486"/>
                <a:gridCol w="2596486"/>
              </a:tblGrid>
              <a:tr h="528850">
                <a:tc>
                  <a:txBody>
                    <a:bodyPr/>
                    <a:lstStyle/>
                    <a:p>
                      <a:r>
                        <a:rPr lang="en-IN" baseline="0" dirty="0" smtClean="0"/>
                        <a:t>   USER STORY ID</a:t>
                      </a:r>
                      <a:endParaRPr lang="en-IN" dirty="0"/>
                    </a:p>
                  </a:txBody>
                  <a:tcPr/>
                </a:tc>
                <a:tc>
                  <a:txBody>
                    <a:bodyPr/>
                    <a:lstStyle/>
                    <a:p>
                      <a:r>
                        <a:rPr lang="en-IN" dirty="0" smtClean="0"/>
                        <a:t>AS A &lt;TYPE OF USER&gt;</a:t>
                      </a:r>
                      <a:endParaRPr lang="en-IN" dirty="0"/>
                    </a:p>
                  </a:txBody>
                  <a:tcPr/>
                </a:tc>
                <a:tc>
                  <a:txBody>
                    <a:bodyPr/>
                    <a:lstStyle/>
                    <a:p>
                      <a:r>
                        <a:rPr lang="en-IN" dirty="0" smtClean="0"/>
                        <a:t>  I</a:t>
                      </a:r>
                      <a:r>
                        <a:rPr lang="en-IN" baseline="0" dirty="0" smtClean="0"/>
                        <a:t> WANT TO</a:t>
                      </a:r>
                      <a:endParaRPr lang="en-IN" dirty="0"/>
                    </a:p>
                  </a:txBody>
                  <a:tcPr/>
                </a:tc>
                <a:tc>
                  <a:txBody>
                    <a:bodyPr/>
                    <a:lstStyle/>
                    <a:p>
                      <a:r>
                        <a:rPr lang="en-IN" dirty="0" smtClean="0"/>
                        <a:t>   SO THAT I CAN</a:t>
                      </a:r>
                      <a:endParaRPr lang="en-IN" dirty="0"/>
                    </a:p>
                  </a:txBody>
                  <a:tcPr/>
                </a:tc>
              </a:tr>
              <a:tr h="528850">
                <a:tc>
                  <a:txBody>
                    <a:bodyPr/>
                    <a:lstStyle/>
                    <a:p>
                      <a:r>
                        <a:rPr lang="en-IN" dirty="0" smtClean="0"/>
                        <a:t>             20</a:t>
                      </a:r>
                      <a:endParaRPr lang="en-IN" dirty="0"/>
                    </a:p>
                  </a:txBody>
                  <a:tcPr/>
                </a:tc>
                <a:tc>
                  <a:txBody>
                    <a:bodyPr/>
                    <a:lstStyle/>
                    <a:p>
                      <a:r>
                        <a:rPr lang="en-IN" dirty="0" smtClean="0"/>
                        <a:t>     </a:t>
                      </a:r>
                      <a:r>
                        <a:rPr lang="en-IN" baseline="0" dirty="0" smtClean="0"/>
                        <a:t>    user</a:t>
                      </a:r>
                      <a:endParaRPr lang="en-IN" dirty="0"/>
                    </a:p>
                  </a:txBody>
                  <a:tcPr/>
                </a:tc>
                <a:tc>
                  <a:txBody>
                    <a:bodyPr/>
                    <a:lstStyle/>
                    <a:p>
                      <a:r>
                        <a:rPr lang="en-IN" dirty="0" smtClean="0"/>
                        <a:t>Chat with resort</a:t>
                      </a:r>
                      <a:endParaRPr lang="en-IN" dirty="0"/>
                    </a:p>
                  </a:txBody>
                  <a:tcPr/>
                </a:tc>
                <a:tc>
                  <a:txBody>
                    <a:bodyPr/>
                    <a:lstStyle/>
                    <a:p>
                      <a:r>
                        <a:rPr lang="en-IN" dirty="0" smtClean="0"/>
                        <a:t> chat resort details</a:t>
                      </a:r>
                      <a:endParaRPr lang="en-IN" dirty="0"/>
                    </a:p>
                  </a:txBody>
                  <a:tcPr/>
                </a:tc>
              </a:tr>
              <a:tr h="528850">
                <a:tc>
                  <a:txBody>
                    <a:bodyPr/>
                    <a:lstStyle/>
                    <a:p>
                      <a:r>
                        <a:rPr lang="en-IN" dirty="0" smtClean="0"/>
                        <a:t>             21</a:t>
                      </a:r>
                      <a:endParaRPr lang="en-IN" dirty="0"/>
                    </a:p>
                  </a:txBody>
                  <a:tcPr/>
                </a:tc>
                <a:tc>
                  <a:txBody>
                    <a:bodyPr/>
                    <a:lstStyle/>
                    <a:p>
                      <a:r>
                        <a:rPr lang="en-IN" dirty="0" smtClean="0"/>
                        <a:t>        User</a:t>
                      </a:r>
                      <a:endParaRPr lang="en-IN" dirty="0"/>
                    </a:p>
                  </a:txBody>
                  <a:tcPr/>
                </a:tc>
                <a:tc>
                  <a:txBody>
                    <a:bodyPr/>
                    <a:lstStyle/>
                    <a:p>
                      <a:r>
                        <a:rPr lang="en-IN" dirty="0" smtClean="0"/>
                        <a:t>View</a:t>
                      </a:r>
                      <a:r>
                        <a:rPr lang="en-IN" baseline="0" dirty="0" smtClean="0"/>
                        <a:t> facilities</a:t>
                      </a:r>
                      <a:endParaRPr lang="en-IN" dirty="0"/>
                    </a:p>
                  </a:txBody>
                  <a:tcPr/>
                </a:tc>
                <a:tc>
                  <a:txBody>
                    <a:bodyPr/>
                    <a:lstStyle/>
                    <a:p>
                      <a:r>
                        <a:rPr lang="en-IN" dirty="0" smtClean="0"/>
                        <a:t>View resort facilities</a:t>
                      </a:r>
                      <a:endParaRPr lang="en-IN" dirty="0"/>
                    </a:p>
                  </a:txBody>
                  <a:tcPr/>
                </a:tc>
              </a:tr>
              <a:tr h="528850">
                <a:tc>
                  <a:txBody>
                    <a:bodyPr/>
                    <a:lstStyle/>
                    <a:p>
                      <a:r>
                        <a:rPr lang="en-IN" dirty="0" smtClean="0"/>
                        <a:t>             22</a:t>
                      </a:r>
                      <a:endParaRPr lang="en-IN" dirty="0"/>
                    </a:p>
                  </a:txBody>
                  <a:tcPr/>
                </a:tc>
                <a:tc>
                  <a:txBody>
                    <a:bodyPr/>
                    <a:lstStyle/>
                    <a:p>
                      <a:r>
                        <a:rPr lang="en-IN" dirty="0" smtClean="0"/>
                        <a:t>       User</a:t>
                      </a:r>
                      <a:endParaRPr lang="en-IN" dirty="0"/>
                    </a:p>
                  </a:txBody>
                  <a:tcPr/>
                </a:tc>
                <a:tc>
                  <a:txBody>
                    <a:bodyPr/>
                    <a:lstStyle/>
                    <a:p>
                      <a:r>
                        <a:rPr lang="en-IN" dirty="0" smtClean="0"/>
                        <a:t>View booking Status</a:t>
                      </a:r>
                      <a:endParaRPr lang="en-IN" dirty="0"/>
                    </a:p>
                  </a:txBody>
                  <a:tcPr/>
                </a:tc>
                <a:tc>
                  <a:txBody>
                    <a:bodyPr/>
                    <a:lstStyle/>
                    <a:p>
                      <a:r>
                        <a:rPr lang="en-IN" dirty="0" smtClean="0"/>
                        <a:t>View</a:t>
                      </a:r>
                      <a:r>
                        <a:rPr lang="en-IN" baseline="0" dirty="0" smtClean="0"/>
                        <a:t> booking details</a:t>
                      </a:r>
                      <a:endParaRPr lang="en-IN" dirty="0"/>
                    </a:p>
                  </a:txBody>
                  <a:tcPr/>
                </a:tc>
              </a:tr>
              <a:tr h="528850">
                <a:tc>
                  <a:txBody>
                    <a:bodyPr/>
                    <a:lstStyle/>
                    <a:p>
                      <a:r>
                        <a:rPr lang="en-IN" dirty="0" smtClean="0"/>
                        <a:t>             23</a:t>
                      </a:r>
                      <a:endParaRPr lang="en-IN" dirty="0"/>
                    </a:p>
                  </a:txBody>
                  <a:tcPr/>
                </a:tc>
                <a:tc>
                  <a:txBody>
                    <a:bodyPr/>
                    <a:lstStyle/>
                    <a:p>
                      <a:r>
                        <a:rPr lang="en-IN" dirty="0" smtClean="0"/>
                        <a:t>       User</a:t>
                      </a:r>
                      <a:endParaRPr lang="en-IN" dirty="0"/>
                    </a:p>
                  </a:txBody>
                  <a:tcPr/>
                </a:tc>
                <a:tc>
                  <a:txBody>
                    <a:bodyPr/>
                    <a:lstStyle/>
                    <a:p>
                      <a:r>
                        <a:rPr lang="en-IN" dirty="0" smtClean="0"/>
                        <a:t>payment</a:t>
                      </a:r>
                      <a:endParaRPr lang="en-IN" dirty="0"/>
                    </a:p>
                  </a:txBody>
                  <a:tcPr/>
                </a:tc>
                <a:tc>
                  <a:txBody>
                    <a:bodyPr/>
                    <a:lstStyle/>
                    <a:p>
                      <a:r>
                        <a:rPr lang="en-IN" dirty="0" smtClean="0"/>
                        <a:t>View payment details</a:t>
                      </a:r>
                      <a:endParaRPr lang="en-IN" dirty="0"/>
                    </a:p>
                  </a:txBody>
                  <a:tcPr/>
                </a:tc>
              </a:tr>
              <a:tr h="528850">
                <a:tc>
                  <a:txBody>
                    <a:bodyPr/>
                    <a:lstStyle/>
                    <a:p>
                      <a:r>
                        <a:rPr lang="en-IN" dirty="0" smtClean="0"/>
                        <a:t>             24</a:t>
                      </a:r>
                      <a:endParaRPr lang="en-IN" dirty="0"/>
                    </a:p>
                  </a:txBody>
                  <a:tcPr/>
                </a:tc>
                <a:tc>
                  <a:txBody>
                    <a:bodyPr/>
                    <a:lstStyle/>
                    <a:p>
                      <a:r>
                        <a:rPr lang="en-IN" dirty="0" smtClean="0"/>
                        <a:t>       User</a:t>
                      </a:r>
                      <a:endParaRPr lang="en-IN" dirty="0"/>
                    </a:p>
                  </a:txBody>
                  <a:tcPr/>
                </a:tc>
                <a:tc>
                  <a:txBody>
                    <a:bodyPr/>
                    <a:lstStyle/>
                    <a:p>
                      <a:r>
                        <a:rPr lang="en-IN" dirty="0" smtClean="0"/>
                        <a:t>Send complaint</a:t>
                      </a:r>
                      <a:endParaRPr lang="en-IN" dirty="0"/>
                    </a:p>
                  </a:txBody>
                  <a:tcPr/>
                </a:tc>
                <a:tc>
                  <a:txBody>
                    <a:bodyPr/>
                    <a:lstStyle/>
                    <a:p>
                      <a:r>
                        <a:rPr lang="en-IN" dirty="0" smtClean="0"/>
                        <a:t>Send complaint </a:t>
                      </a:r>
                      <a:endParaRPr lang="en-IN" dirty="0"/>
                    </a:p>
                  </a:txBody>
                  <a:tcPr/>
                </a:tc>
              </a:tr>
              <a:tr h="528850">
                <a:tc>
                  <a:txBody>
                    <a:bodyPr/>
                    <a:lstStyle/>
                    <a:p>
                      <a:r>
                        <a:rPr lang="en-IN" dirty="0" smtClean="0"/>
                        <a:t>             25</a:t>
                      </a:r>
                      <a:endParaRPr lang="en-IN" dirty="0"/>
                    </a:p>
                  </a:txBody>
                  <a:tcPr/>
                </a:tc>
                <a:tc>
                  <a:txBody>
                    <a:bodyPr/>
                    <a:lstStyle/>
                    <a:p>
                      <a:r>
                        <a:rPr lang="en-IN" dirty="0" smtClean="0"/>
                        <a:t>      User</a:t>
                      </a:r>
                      <a:endParaRPr lang="en-IN" dirty="0"/>
                    </a:p>
                  </a:txBody>
                  <a:tcPr/>
                </a:tc>
                <a:tc>
                  <a:txBody>
                    <a:bodyPr/>
                    <a:lstStyle/>
                    <a:p>
                      <a:r>
                        <a:rPr lang="en-IN" dirty="0" smtClean="0"/>
                        <a:t>View reply</a:t>
                      </a:r>
                      <a:endParaRPr lang="en-IN" dirty="0"/>
                    </a:p>
                  </a:txBody>
                  <a:tcPr/>
                </a:tc>
                <a:tc>
                  <a:txBody>
                    <a:bodyPr/>
                    <a:lstStyle/>
                    <a:p>
                      <a:r>
                        <a:rPr lang="en-IN" dirty="0" smtClean="0"/>
                        <a:t>View</a:t>
                      </a:r>
                      <a:r>
                        <a:rPr lang="en-IN" baseline="0" dirty="0" smtClean="0"/>
                        <a:t> reply details</a:t>
                      </a:r>
                      <a:endParaRPr lang="en-IN" dirty="0"/>
                    </a:p>
                  </a:txBody>
                  <a:tcPr/>
                </a:tc>
              </a:tr>
              <a:tr h="528850">
                <a:tc>
                  <a:txBody>
                    <a:bodyPr/>
                    <a:lstStyle/>
                    <a:p>
                      <a:r>
                        <a:rPr lang="en-IN" dirty="0" smtClean="0"/>
                        <a:t>             26</a:t>
                      </a:r>
                      <a:endParaRPr lang="en-IN" dirty="0"/>
                    </a:p>
                  </a:txBody>
                  <a:tcPr/>
                </a:tc>
                <a:tc>
                  <a:txBody>
                    <a:bodyPr/>
                    <a:lstStyle/>
                    <a:p>
                      <a:r>
                        <a:rPr lang="en-IN" dirty="0" smtClean="0"/>
                        <a:t>     User</a:t>
                      </a:r>
                      <a:endParaRPr lang="en-IN" dirty="0"/>
                    </a:p>
                  </a:txBody>
                  <a:tcPr/>
                </a:tc>
                <a:tc>
                  <a:txBody>
                    <a:bodyPr/>
                    <a:lstStyle/>
                    <a:p>
                      <a:r>
                        <a:rPr lang="en-IN" dirty="0" smtClean="0"/>
                        <a:t>View location</a:t>
                      </a:r>
                      <a:endParaRPr lang="en-IN" dirty="0"/>
                    </a:p>
                  </a:txBody>
                  <a:tcPr/>
                </a:tc>
                <a:tc>
                  <a:txBody>
                    <a:bodyPr/>
                    <a:lstStyle/>
                    <a:p>
                      <a:r>
                        <a:rPr lang="en-IN" dirty="0" smtClean="0"/>
                        <a:t>View </a:t>
                      </a:r>
                      <a:r>
                        <a:rPr lang="en-IN" smtClean="0"/>
                        <a:t>resort location</a:t>
                      </a:r>
                      <a:endParaRPr lang="en-IN" dirty="0"/>
                    </a:p>
                  </a:txBody>
                  <a:tcPr/>
                </a:tc>
              </a:tr>
            </a:tbl>
          </a:graphicData>
        </a:graphic>
      </p:graphicFrame>
    </p:spTree>
    <p:extLst>
      <p:ext uri="{BB962C8B-B14F-4D97-AF65-F5344CB8AC3E}">
        <p14:creationId xmlns:p14="http://schemas.microsoft.com/office/powerpoint/2010/main" val="52654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a:t>
            </a:r>
          </a:p>
        </p:txBody>
      </p:sp>
      <p:graphicFrame>
        <p:nvGraphicFramePr>
          <p:cNvPr id="5" name="Table 4">
            <a:extLst>
              <a:ext uri="{FF2B5EF4-FFF2-40B4-BE49-F238E27FC236}">
                <a16:creationId xmlns:a16="http://schemas.microsoft.com/office/drawing/2014/main" xmlns="" id="{E39FB493-3607-8EAE-6AD7-AF81381AE4A2}"/>
              </a:ext>
            </a:extLst>
          </p:cNvPr>
          <p:cNvGraphicFramePr>
            <a:graphicFrameLocks noGrp="1"/>
          </p:cNvGraphicFramePr>
          <p:nvPr>
            <p:extLst>
              <p:ext uri="{D42A27DB-BD31-4B8C-83A1-F6EECF244321}">
                <p14:modId xmlns:p14="http://schemas.microsoft.com/office/powerpoint/2010/main" val="1259810195"/>
              </p:ext>
            </p:extLst>
          </p:nvPr>
        </p:nvGraphicFramePr>
        <p:xfrm>
          <a:off x="1132184" y="2079363"/>
          <a:ext cx="9417876" cy="4507729"/>
        </p:xfrm>
        <a:graphic>
          <a:graphicData uri="http://schemas.openxmlformats.org/drawingml/2006/table">
            <a:tbl>
              <a:tblPr firstRow="1" bandRow="1">
                <a:tableStyleId>{93296810-A885-4BE3-A3E7-6D5BEEA58F35}</a:tableStyleId>
              </a:tblPr>
              <a:tblGrid>
                <a:gridCol w="1599097">
                  <a:extLst>
                    <a:ext uri="{9D8B030D-6E8A-4147-A177-3AD203B41FA5}">
                      <a16:colId xmlns:a16="http://schemas.microsoft.com/office/drawing/2014/main" xmlns="" val="1731646001"/>
                    </a:ext>
                  </a:extLst>
                </a:gridCol>
                <a:gridCol w="1540195">
                  <a:extLst>
                    <a:ext uri="{9D8B030D-6E8A-4147-A177-3AD203B41FA5}">
                      <a16:colId xmlns:a16="http://schemas.microsoft.com/office/drawing/2014/main" xmlns="" val="4134693894"/>
                    </a:ext>
                  </a:extLst>
                </a:gridCol>
                <a:gridCol w="1569646">
                  <a:extLst>
                    <a:ext uri="{9D8B030D-6E8A-4147-A177-3AD203B41FA5}">
                      <a16:colId xmlns:a16="http://schemas.microsoft.com/office/drawing/2014/main" xmlns="" val="403001766"/>
                    </a:ext>
                  </a:extLst>
                </a:gridCol>
                <a:gridCol w="1569646">
                  <a:extLst>
                    <a:ext uri="{9D8B030D-6E8A-4147-A177-3AD203B41FA5}">
                      <a16:colId xmlns:a16="http://schemas.microsoft.com/office/drawing/2014/main" xmlns="" val="172545800"/>
                    </a:ext>
                  </a:extLst>
                </a:gridCol>
                <a:gridCol w="1569646">
                  <a:extLst>
                    <a:ext uri="{9D8B030D-6E8A-4147-A177-3AD203B41FA5}">
                      <a16:colId xmlns:a16="http://schemas.microsoft.com/office/drawing/2014/main" xmlns="" val="2475195433"/>
                    </a:ext>
                  </a:extLst>
                </a:gridCol>
                <a:gridCol w="1569646">
                  <a:extLst>
                    <a:ext uri="{9D8B030D-6E8A-4147-A177-3AD203B41FA5}">
                      <a16:colId xmlns:a16="http://schemas.microsoft.com/office/drawing/2014/main" xmlns="" val="3538437115"/>
                    </a:ext>
                  </a:extLst>
                </a:gridCol>
              </a:tblGrid>
              <a:tr h="1156769">
                <a:tc>
                  <a:txBody>
                    <a:bodyPr/>
                    <a:lstStyle/>
                    <a:p>
                      <a:pPr algn="ctr"/>
                      <a:endParaRPr lang="en-IN" dirty="0"/>
                    </a:p>
                    <a:p>
                      <a:pPr algn="ctr"/>
                      <a:r>
                        <a:rPr lang="en-IN" dirty="0"/>
                        <a:t>User Story ID</a:t>
                      </a:r>
                    </a:p>
                  </a:txBody>
                  <a:tcPr/>
                </a:tc>
                <a:tc>
                  <a:txBody>
                    <a:bodyPr/>
                    <a:lstStyle/>
                    <a:p>
                      <a:pPr algn="ctr"/>
                      <a:endParaRPr lang="en-IN" dirty="0"/>
                    </a:p>
                    <a:p>
                      <a:pPr algn="ctr"/>
                      <a:r>
                        <a:rPr lang="en-IN" dirty="0"/>
                        <a:t>Sprint</a:t>
                      </a:r>
                    </a:p>
                  </a:txBody>
                  <a:tcPr/>
                </a:tc>
                <a:tc>
                  <a:txBody>
                    <a:bodyPr/>
                    <a:lstStyle/>
                    <a:p>
                      <a:endParaRPr lang="en-IN" dirty="0"/>
                    </a:p>
                    <a:p>
                      <a:r>
                        <a:rPr lang="en-IN" dirty="0"/>
                        <a:t>Start Date</a:t>
                      </a:r>
                    </a:p>
                  </a:txBody>
                  <a:tcPr/>
                </a:tc>
                <a:tc>
                  <a:txBody>
                    <a:bodyPr/>
                    <a:lstStyle/>
                    <a:p>
                      <a:endParaRPr lang="en-IN" dirty="0"/>
                    </a:p>
                    <a:p>
                      <a:r>
                        <a:rPr lang="en-IN" dirty="0"/>
                        <a:t>End Date</a:t>
                      </a:r>
                    </a:p>
                  </a:txBody>
                  <a:tcPr/>
                </a:tc>
                <a:tc>
                  <a:txBody>
                    <a:bodyPr/>
                    <a:lstStyle/>
                    <a:p>
                      <a:endParaRPr lang="en-IN" dirty="0"/>
                    </a:p>
                    <a:p>
                      <a:r>
                        <a:rPr lang="en-IN" dirty="0"/>
                        <a:t>Days</a:t>
                      </a:r>
                    </a:p>
                  </a:txBody>
                  <a:tcPr/>
                </a:tc>
                <a:tc>
                  <a:txBody>
                    <a:bodyPr/>
                    <a:lstStyle/>
                    <a:p>
                      <a:endParaRPr lang="en-IN" dirty="0"/>
                    </a:p>
                    <a:p>
                      <a:r>
                        <a:rPr lang="en-IN" dirty="0"/>
                        <a:t>Status</a:t>
                      </a:r>
                    </a:p>
                  </a:txBody>
                  <a:tcPr/>
                </a:tc>
                <a:extLst>
                  <a:ext uri="{0D108BD9-81ED-4DB2-BD59-A6C34878D82A}">
                    <a16:rowId xmlns:a16="http://schemas.microsoft.com/office/drawing/2014/main" xmlns="" val="1677345946"/>
                  </a:ext>
                </a:extLst>
              </a:tr>
              <a:tr h="670192">
                <a:tc>
                  <a:txBody>
                    <a:bodyPr/>
                    <a:lstStyle/>
                    <a:p>
                      <a:r>
                        <a:rPr lang="en-IN" dirty="0"/>
                        <a:t>1 , 2 , 3 ,</a:t>
                      </a:r>
                    </a:p>
                    <a:p>
                      <a:r>
                        <a:rPr lang="en-IN" dirty="0"/>
                        <a:t>9 , 10 , 11</a:t>
                      </a:r>
                    </a:p>
                  </a:txBody>
                  <a:tcPr/>
                </a:tc>
                <a:tc rowSpan="2">
                  <a:txBody>
                    <a:bodyPr/>
                    <a:lstStyle/>
                    <a:p>
                      <a:endParaRPr lang="en-IN" dirty="0"/>
                    </a:p>
                    <a:p>
                      <a:r>
                        <a:rPr lang="en-IN" dirty="0"/>
                        <a:t>Sprint 1</a:t>
                      </a:r>
                    </a:p>
                  </a:txBody>
                  <a:tcPr/>
                </a:tc>
                <a:tc>
                  <a:txBody>
                    <a:bodyPr/>
                    <a:lstStyle/>
                    <a:p>
                      <a:r>
                        <a:rPr lang="en-IN" dirty="0"/>
                        <a:t>15/09/23</a:t>
                      </a:r>
                    </a:p>
                  </a:txBody>
                  <a:tcPr/>
                </a:tc>
                <a:tc>
                  <a:txBody>
                    <a:bodyPr/>
                    <a:lstStyle/>
                    <a:p>
                      <a:r>
                        <a:rPr lang="en-IN" dirty="0"/>
                        <a:t>29/09/23</a:t>
                      </a:r>
                    </a:p>
                  </a:txBody>
                  <a:tcPr/>
                </a:tc>
                <a:tc>
                  <a:txBody>
                    <a:bodyPr/>
                    <a:lstStyle/>
                    <a:p>
                      <a:r>
                        <a:rPr lang="en-IN" dirty="0"/>
                        <a:t>14</a:t>
                      </a:r>
                    </a:p>
                  </a:txBody>
                  <a:tcPr/>
                </a:tc>
                <a:tc>
                  <a:txBody>
                    <a:bodyPr/>
                    <a:lstStyle/>
                    <a:p>
                      <a:r>
                        <a:rPr lang="en-IN" dirty="0"/>
                        <a:t>Planned</a:t>
                      </a:r>
                    </a:p>
                  </a:txBody>
                  <a:tcPr/>
                </a:tc>
                <a:extLst>
                  <a:ext uri="{0D108BD9-81ED-4DB2-BD59-A6C34878D82A}">
                    <a16:rowId xmlns:a16="http://schemas.microsoft.com/office/drawing/2014/main" xmlns="" val="71422684"/>
                  </a:ext>
                </a:extLst>
              </a:tr>
              <a:tr h="670192">
                <a:tc>
                  <a:txBody>
                    <a:bodyPr/>
                    <a:lstStyle/>
                    <a:p>
                      <a:r>
                        <a:rPr lang="en-IN" dirty="0"/>
                        <a:t>12 , 13</a:t>
                      </a:r>
                    </a:p>
                  </a:txBody>
                  <a:tcPr/>
                </a:tc>
                <a:tc vMerge="1">
                  <a:txBody>
                    <a:bodyPr/>
                    <a:lstStyle/>
                    <a:p>
                      <a:endParaRPr lang="en-IN" dirty="0"/>
                    </a:p>
                  </a:txBody>
                  <a:tcPr/>
                </a:tc>
                <a:tc>
                  <a:txBody>
                    <a:bodyPr/>
                    <a:lstStyle/>
                    <a:p>
                      <a:r>
                        <a:rPr lang="en-IN" dirty="0"/>
                        <a:t>30/09/23</a:t>
                      </a:r>
                    </a:p>
                  </a:txBody>
                  <a:tcPr/>
                </a:tc>
                <a:tc>
                  <a:txBody>
                    <a:bodyPr/>
                    <a:lstStyle/>
                    <a:p>
                      <a:r>
                        <a:rPr lang="en-IN" dirty="0"/>
                        <a:t>12/10/23</a:t>
                      </a:r>
                    </a:p>
                  </a:txBody>
                  <a:tcPr/>
                </a:tc>
                <a:tc>
                  <a:txBody>
                    <a:bodyPr/>
                    <a:lstStyle/>
                    <a:p>
                      <a:r>
                        <a:rPr lang="en-IN" dirty="0"/>
                        <a:t>13</a:t>
                      </a:r>
                    </a:p>
                  </a:txBody>
                  <a:tcPr/>
                </a:tc>
                <a:tc>
                  <a:txBody>
                    <a:bodyPr/>
                    <a:lstStyle/>
                    <a:p>
                      <a:r>
                        <a:rPr lang="en-IN" dirty="0"/>
                        <a:t>Planned</a:t>
                      </a:r>
                    </a:p>
                  </a:txBody>
                  <a:tcPr/>
                </a:tc>
                <a:extLst>
                  <a:ext uri="{0D108BD9-81ED-4DB2-BD59-A6C34878D82A}">
                    <a16:rowId xmlns:a16="http://schemas.microsoft.com/office/drawing/2014/main" xmlns="" val="3246149959"/>
                  </a:ext>
                </a:extLst>
              </a:tr>
              <a:tr h="670192">
                <a:tc>
                  <a:txBody>
                    <a:bodyPr/>
                    <a:lstStyle/>
                    <a:p>
                      <a:r>
                        <a:rPr lang="en-IN" dirty="0"/>
                        <a:t>14 , 4</a:t>
                      </a:r>
                    </a:p>
                  </a:txBody>
                  <a:tcPr/>
                </a:tc>
                <a:tc rowSpan="2">
                  <a:txBody>
                    <a:bodyPr/>
                    <a:lstStyle/>
                    <a:p>
                      <a:endParaRPr lang="en-IN" dirty="0"/>
                    </a:p>
                    <a:p>
                      <a:r>
                        <a:rPr lang="en-IN" dirty="0"/>
                        <a:t>Sprint 2</a:t>
                      </a:r>
                    </a:p>
                  </a:txBody>
                  <a:tcPr/>
                </a:tc>
                <a:tc>
                  <a:txBody>
                    <a:bodyPr/>
                    <a:lstStyle/>
                    <a:p>
                      <a:r>
                        <a:rPr lang="en-IN" dirty="0"/>
                        <a:t>13/10/23</a:t>
                      </a:r>
                    </a:p>
                  </a:txBody>
                  <a:tcPr/>
                </a:tc>
                <a:tc>
                  <a:txBody>
                    <a:bodyPr/>
                    <a:lstStyle/>
                    <a:p>
                      <a:r>
                        <a:rPr lang="en-IN" dirty="0"/>
                        <a:t>29/10/23</a:t>
                      </a:r>
                    </a:p>
                  </a:txBody>
                  <a:tcPr/>
                </a:tc>
                <a:tc>
                  <a:txBody>
                    <a:bodyPr/>
                    <a:lstStyle/>
                    <a:p>
                      <a:r>
                        <a:rPr lang="en-IN" dirty="0"/>
                        <a:t>16</a:t>
                      </a:r>
                    </a:p>
                  </a:txBody>
                  <a:tcPr/>
                </a:tc>
                <a:tc>
                  <a:txBody>
                    <a:bodyPr/>
                    <a:lstStyle/>
                    <a:p>
                      <a:r>
                        <a:rPr lang="en-IN" dirty="0"/>
                        <a:t>Planned</a:t>
                      </a:r>
                    </a:p>
                  </a:txBody>
                  <a:tcPr/>
                </a:tc>
                <a:extLst>
                  <a:ext uri="{0D108BD9-81ED-4DB2-BD59-A6C34878D82A}">
                    <a16:rowId xmlns:a16="http://schemas.microsoft.com/office/drawing/2014/main" xmlns="" val="3077559433"/>
                  </a:ext>
                </a:extLst>
              </a:tr>
              <a:tr h="670192">
                <a:tc>
                  <a:txBody>
                    <a:bodyPr/>
                    <a:lstStyle/>
                    <a:p>
                      <a:r>
                        <a:rPr lang="en-IN" dirty="0"/>
                        <a:t>5 , 14 , 15</a:t>
                      </a:r>
                    </a:p>
                  </a:txBody>
                  <a:tcPr/>
                </a:tc>
                <a:tc vMerge="1">
                  <a:txBody>
                    <a:bodyPr/>
                    <a:lstStyle/>
                    <a:p>
                      <a:r>
                        <a:rPr lang="en-IN" dirty="0"/>
                        <a:t>Sprint 4</a:t>
                      </a:r>
                    </a:p>
                  </a:txBody>
                  <a:tcPr/>
                </a:tc>
                <a:tc>
                  <a:txBody>
                    <a:bodyPr/>
                    <a:lstStyle/>
                    <a:p>
                      <a:r>
                        <a:rPr lang="en-IN" dirty="0"/>
                        <a:t>30/10/23</a:t>
                      </a:r>
                    </a:p>
                  </a:txBody>
                  <a:tcPr/>
                </a:tc>
                <a:tc>
                  <a:txBody>
                    <a:bodyPr/>
                    <a:lstStyle/>
                    <a:p>
                      <a:r>
                        <a:rPr lang="en-IN" dirty="0"/>
                        <a:t>3/11/23</a:t>
                      </a:r>
                    </a:p>
                  </a:txBody>
                  <a:tcPr/>
                </a:tc>
                <a:tc>
                  <a:txBody>
                    <a:bodyPr/>
                    <a:lstStyle/>
                    <a:p>
                      <a:r>
                        <a:rPr lang="en-IN" dirty="0"/>
                        <a:t>4</a:t>
                      </a:r>
                    </a:p>
                  </a:txBody>
                  <a:tcPr/>
                </a:tc>
                <a:tc>
                  <a:txBody>
                    <a:bodyPr/>
                    <a:lstStyle/>
                    <a:p>
                      <a:r>
                        <a:rPr lang="en-IN" dirty="0"/>
                        <a:t>Planned</a:t>
                      </a:r>
                    </a:p>
                  </a:txBody>
                  <a:tcPr/>
                </a:tc>
                <a:extLst>
                  <a:ext uri="{0D108BD9-81ED-4DB2-BD59-A6C34878D82A}">
                    <a16:rowId xmlns:a16="http://schemas.microsoft.com/office/drawing/2014/main" xmlns="" val="2534568996"/>
                  </a:ext>
                </a:extLst>
              </a:tr>
              <a:tr h="670192">
                <a:tc>
                  <a:txBody>
                    <a:bodyPr/>
                    <a:lstStyle/>
                    <a:p>
                      <a:r>
                        <a:rPr lang="en-IN" dirty="0"/>
                        <a:t>6 , 7 ,8,16</a:t>
                      </a:r>
                    </a:p>
                  </a:txBody>
                  <a:tcPr/>
                </a:tc>
                <a:tc>
                  <a:txBody>
                    <a:bodyPr/>
                    <a:lstStyle/>
                    <a:p>
                      <a:r>
                        <a:rPr lang="en-IN" dirty="0"/>
                        <a:t>Sprint 3</a:t>
                      </a:r>
                    </a:p>
                  </a:txBody>
                  <a:tcPr/>
                </a:tc>
                <a:tc>
                  <a:txBody>
                    <a:bodyPr/>
                    <a:lstStyle/>
                    <a:p>
                      <a:r>
                        <a:rPr lang="en-IN" dirty="0"/>
                        <a:t>8/11/23</a:t>
                      </a:r>
                    </a:p>
                  </a:txBody>
                  <a:tcPr/>
                </a:tc>
                <a:tc>
                  <a:txBody>
                    <a:bodyPr/>
                    <a:lstStyle/>
                    <a:p>
                      <a:r>
                        <a:rPr lang="en-IN" dirty="0"/>
                        <a:t>30/11/23</a:t>
                      </a:r>
                    </a:p>
                  </a:txBody>
                  <a:tcPr/>
                </a:tc>
                <a:tc>
                  <a:txBody>
                    <a:bodyPr/>
                    <a:lstStyle/>
                    <a:p>
                      <a:r>
                        <a:rPr lang="en-IN" dirty="0"/>
                        <a:t>22</a:t>
                      </a:r>
                    </a:p>
                  </a:txBody>
                  <a:tcPr/>
                </a:tc>
                <a:tc>
                  <a:txBody>
                    <a:bodyPr/>
                    <a:lstStyle/>
                    <a:p>
                      <a:r>
                        <a:rPr lang="en-IN" dirty="0"/>
                        <a:t>Planned</a:t>
                      </a:r>
                    </a:p>
                  </a:txBody>
                  <a:tcPr/>
                </a:tc>
                <a:extLst>
                  <a:ext uri="{0D108BD9-81ED-4DB2-BD59-A6C34878D82A}">
                    <a16:rowId xmlns:a16="http://schemas.microsoft.com/office/drawing/2014/main" xmlns="" val="3545048011"/>
                  </a:ext>
                </a:extLst>
              </a:tr>
            </a:tbl>
          </a:graphicData>
        </a:graphic>
      </p:graphicFrame>
    </p:spTree>
    <p:extLst>
      <p:ext uri="{BB962C8B-B14F-4D97-AF65-F5344CB8AC3E}">
        <p14:creationId xmlns:p14="http://schemas.microsoft.com/office/powerpoint/2010/main" val="99382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499" y="109182"/>
            <a:ext cx="3152632" cy="968991"/>
          </a:xfrm>
        </p:spPr>
        <p:txBody>
          <a:bodyPr>
            <a:normAutofit fontScale="90000"/>
          </a:bodyPr>
          <a:lstStyle/>
          <a:p>
            <a:r>
              <a:rPr lang="en-IN" dirty="0"/>
              <a:t> </a:t>
            </a:r>
            <a:r>
              <a:rPr lang="en-IN" dirty="0" smtClean="0"/>
              <a:t>                                        </a:t>
            </a:r>
            <a:r>
              <a:rPr lang="en-IN" sz="5300" dirty="0" smtClean="0"/>
              <a:t>Sprint </a:t>
            </a:r>
            <a:r>
              <a:rPr lang="en-IN" sz="5300" dirty="0"/>
              <a:t>plan</a:t>
            </a:r>
            <a:br>
              <a:rPr lang="en-IN" sz="5300" dirty="0"/>
            </a:br>
            <a:endParaRPr lang="en-IN" sz="5300" dirty="0"/>
          </a:p>
        </p:txBody>
      </p:sp>
      <p:sp>
        <p:nvSpPr>
          <p:cNvPr id="4" name="Rectangle 3"/>
          <p:cNvSpPr/>
          <p:nvPr/>
        </p:nvSpPr>
        <p:spPr>
          <a:xfrm>
            <a:off x="558266" y="796498"/>
            <a:ext cx="1653530" cy="646331"/>
          </a:xfrm>
          <a:prstGeom prst="rect">
            <a:avLst/>
          </a:prstGeom>
        </p:spPr>
        <p:txBody>
          <a:bodyPr wrap="none">
            <a:spAutoFit/>
          </a:bodyPr>
          <a:lstStyle/>
          <a:p>
            <a:r>
              <a:rPr lang="en-IN" sz="3600" dirty="0"/>
              <a:t>Sprint:1</a:t>
            </a:r>
          </a:p>
        </p:txBody>
      </p:sp>
      <p:graphicFrame>
        <p:nvGraphicFramePr>
          <p:cNvPr id="6" name="Table 5"/>
          <p:cNvGraphicFramePr>
            <a:graphicFrameLocks noGrp="1"/>
          </p:cNvGraphicFramePr>
          <p:nvPr>
            <p:extLst>
              <p:ext uri="{D42A27DB-BD31-4B8C-83A1-F6EECF244321}">
                <p14:modId xmlns:p14="http://schemas.microsoft.com/office/powerpoint/2010/main" val="3472702332"/>
              </p:ext>
            </p:extLst>
          </p:nvPr>
        </p:nvGraphicFramePr>
        <p:xfrm>
          <a:off x="150423" y="1593613"/>
          <a:ext cx="12041577" cy="4267003"/>
        </p:xfrm>
        <a:graphic>
          <a:graphicData uri="http://schemas.openxmlformats.org/drawingml/2006/table">
            <a:tbl>
              <a:tblPr firstRow="1">
                <a:tableStyleId>{93296810-A885-4BE3-A3E7-6D5BEEA58F35}</a:tableStyleId>
              </a:tblPr>
              <a:tblGrid>
                <a:gridCol w="1002941"/>
                <a:gridCol w="1371600"/>
                <a:gridCol w="1063869"/>
                <a:gridCol w="844867"/>
                <a:gridCol w="844867"/>
                <a:gridCol w="844867"/>
                <a:gridCol w="844867"/>
                <a:gridCol w="844867"/>
                <a:gridCol w="844867"/>
                <a:gridCol w="908876"/>
                <a:gridCol w="844867"/>
                <a:gridCol w="844867"/>
                <a:gridCol w="935355"/>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15/09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20/09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21/09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28/09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29/09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04/10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05/10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11/10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12/10</a:t>
                      </a:r>
                      <a:endParaRPr lang="en-IN" sz="1600" dirty="0">
                        <a:latin typeface="Times New Roman" panose="02020603050405020304" pitchFamily="18" charset="0"/>
                        <a:cs typeface="Times New Roman" panose="02020603050405020304" pitchFamily="18" charset="0"/>
                      </a:endParaRPr>
                    </a:p>
                  </a:txBody>
                  <a:tcPr anchor="ctr"/>
                </a:tc>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15/09/2023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28/09/2023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06/10/2023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6</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12/10/2023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r>
              <a:tr h="806179">
                <a:tc gridSpan="2">
                  <a:txBody>
                    <a:bodyPr/>
                    <a:lstStyle/>
                    <a:p>
                      <a:pPr algn="ctr"/>
                      <a:r>
                        <a:rPr lang="en-US" sz="1600"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41347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99400"/>
          </a:xfrm>
        </p:spPr>
        <p:txBody>
          <a:bodyPr/>
          <a:lstStyle/>
          <a:p>
            <a:r>
              <a:rPr lang="en-IN" dirty="0" smtClean="0"/>
              <a:t>SPRINT 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24046602"/>
              </p:ext>
            </p:extLst>
          </p:nvPr>
        </p:nvGraphicFramePr>
        <p:xfrm>
          <a:off x="0" y="1102294"/>
          <a:ext cx="12021783" cy="4267003"/>
        </p:xfrm>
        <a:graphic>
          <a:graphicData uri="http://schemas.openxmlformats.org/drawingml/2006/table">
            <a:tbl>
              <a:tblPr firstRow="1">
                <a:tableStyleId>{93296810-A885-4BE3-A3E7-6D5BEEA58F35}</a:tableStyleId>
              </a:tblPr>
              <a:tblGrid>
                <a:gridCol w="983147"/>
                <a:gridCol w="1371600"/>
                <a:gridCol w="1063869"/>
                <a:gridCol w="844867"/>
                <a:gridCol w="844867"/>
                <a:gridCol w="844867"/>
                <a:gridCol w="844867"/>
                <a:gridCol w="844867"/>
                <a:gridCol w="844867"/>
                <a:gridCol w="908876"/>
                <a:gridCol w="844867"/>
                <a:gridCol w="844867"/>
                <a:gridCol w="935355"/>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13/10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18/10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19/10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20/10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26/10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27/10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01/11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02/11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03/11</a:t>
                      </a:r>
                      <a:endParaRPr lang="en-IN" sz="1600" dirty="0">
                        <a:latin typeface="Times New Roman" panose="02020603050405020304" pitchFamily="18" charset="0"/>
                        <a:cs typeface="Times New Roman" panose="02020603050405020304" pitchFamily="18" charset="0"/>
                      </a:endParaRPr>
                    </a:p>
                  </a:txBody>
                  <a:tcPr anchor="ctr"/>
                </a:tc>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13/10/2023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18/10/2023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01/11/2023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8</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03/11/2023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r>
              <a:tr h="806179">
                <a:tc gridSpan="2">
                  <a:txBody>
                    <a:bodyPr/>
                    <a:lstStyle/>
                    <a:p>
                      <a:pPr algn="ctr"/>
                      <a:r>
                        <a:rPr lang="en-US" sz="1600"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405636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025"/>
            <a:ext cx="10515600" cy="1325563"/>
          </a:xfrm>
        </p:spPr>
        <p:txBody>
          <a:bodyPr/>
          <a:lstStyle/>
          <a:p>
            <a:r>
              <a:rPr lang="en-IN" dirty="0" smtClean="0"/>
              <a:t>SPRINT 3</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39489525"/>
              </p:ext>
            </p:extLst>
          </p:nvPr>
        </p:nvGraphicFramePr>
        <p:xfrm>
          <a:off x="152519" y="1470784"/>
          <a:ext cx="12039481" cy="3304999"/>
        </p:xfrm>
        <a:graphic>
          <a:graphicData uri="http://schemas.openxmlformats.org/drawingml/2006/table">
            <a:tbl>
              <a:tblPr firstRow="1">
                <a:tableStyleId>{93296810-A885-4BE3-A3E7-6D5BEEA58F35}</a:tableStyleId>
              </a:tblPr>
              <a:tblGrid>
                <a:gridCol w="864869"/>
                <a:gridCol w="1206588"/>
                <a:gridCol w="935879"/>
                <a:gridCol w="796698"/>
                <a:gridCol w="805404"/>
                <a:gridCol w="801051"/>
                <a:gridCol w="801051"/>
                <a:gridCol w="801051"/>
                <a:gridCol w="801051"/>
                <a:gridCol w="799533"/>
                <a:gridCol w="801051"/>
                <a:gridCol w="801051"/>
                <a:gridCol w="886846"/>
                <a:gridCol w="937358"/>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08/11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09/11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10/11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15/11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16/11</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17/11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23/11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24/11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29/11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11</a:t>
                      </a:r>
                    </a:p>
                    <a:p>
                      <a:pPr algn="ctr"/>
                      <a:r>
                        <a:rPr lang="en-US" sz="1600" dirty="0"/>
                        <a:t>30/11</a:t>
                      </a:r>
                      <a:endParaRPr lang="en-IN" sz="1600" dirty="0">
                        <a:latin typeface="Times New Roman" panose="02020603050405020304" pitchFamily="18" charset="0"/>
                        <a:cs typeface="Times New Roman" panose="02020603050405020304" pitchFamily="18" charset="0"/>
                      </a:endParaRPr>
                    </a:p>
                  </a:txBody>
                  <a:tcPr anchor="ctr"/>
                </a:tc>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22/11/2023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30/11/2023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5</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r>
              <a:tr h="806179">
                <a:tc gridSpan="2">
                  <a:txBody>
                    <a:bodyPr/>
                    <a:lstStyle/>
                    <a:p>
                      <a:pPr algn="ctr"/>
                      <a:r>
                        <a:rPr lang="en-US" sz="1600"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316126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36" y="1385097"/>
            <a:ext cx="9411834" cy="4307724"/>
          </a:xfrm>
          <a:prstGeom prst="rect">
            <a:avLst/>
          </a:prstGeom>
          <a:solidFill>
            <a:schemeClr val="tx1">
              <a:lumMod val="50000"/>
              <a:lumOff val="50000"/>
            </a:schemeClr>
          </a:solidFill>
        </p:spPr>
      </p:pic>
    </p:spTree>
    <p:extLst>
      <p:ext uri="{BB962C8B-B14F-4D97-AF65-F5344CB8AC3E}">
        <p14:creationId xmlns:p14="http://schemas.microsoft.com/office/powerpoint/2010/main" val="55811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687" y="2415654"/>
            <a:ext cx="184731" cy="369332"/>
          </a:xfrm>
          <a:prstGeom prst="rect">
            <a:avLst/>
          </a:prstGeom>
          <a:noFill/>
        </p:spPr>
        <p:txBody>
          <a:bodyPr wrap="none" rtlCol="0">
            <a:spAutoFit/>
          </a:bodyPr>
          <a:lstStyle/>
          <a:p>
            <a:endParaRPr lang="en-IN" dirty="0"/>
          </a:p>
        </p:txBody>
      </p:sp>
      <p:pic>
        <p:nvPicPr>
          <p:cNvPr id="2050" name="Picture 2" descr="C:\Users\gayat\Downloads\level1 (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96850"/>
            <a:ext cx="10895013" cy="646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53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ayat\Desktop\dfd\level1.2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2340"/>
            <a:ext cx="11818961" cy="663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43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ayat\Downloads\level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5" y="196565"/>
            <a:ext cx="10617959" cy="666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67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109" y="1043987"/>
            <a:ext cx="8290560" cy="954630"/>
          </a:xfrm>
        </p:spPr>
        <p:txBody>
          <a:bodyPr>
            <a:normAutofit fontScale="90000"/>
          </a:bodyPr>
          <a:lstStyle/>
          <a:p>
            <a:r>
              <a:rPr lang="en-US" sz="2000" b="1" u="sng" dirty="0"/>
              <a:t>GUIDED</a:t>
            </a:r>
            <a:r>
              <a:rPr lang="en-US" sz="2000" u="sng" dirty="0"/>
              <a:t> </a:t>
            </a:r>
            <a:r>
              <a:rPr lang="en-US" sz="2000" b="1" u="sng" dirty="0"/>
              <a:t>BY</a:t>
            </a:r>
            <a:br>
              <a:rPr lang="en-US" sz="2000" b="1" u="sng" dirty="0"/>
            </a:br>
            <a:r>
              <a:rPr lang="en-US" sz="2000" b="1" u="sng" dirty="0"/>
              <a:t/>
            </a:r>
            <a:br>
              <a:rPr lang="en-US" sz="2000" b="1" u="sng" dirty="0"/>
            </a:br>
            <a:r>
              <a:rPr lang="en-US" sz="2000" b="1" u="sng" dirty="0"/>
              <a:t> </a:t>
            </a:r>
            <a:br>
              <a:rPr lang="en-US" sz="2000" b="1" u="sng" dirty="0"/>
            </a:br>
            <a:endParaRPr lang="en-IN" sz="2000" b="1" u="sng" dirty="0"/>
          </a:p>
        </p:txBody>
      </p:sp>
      <p:sp>
        <p:nvSpPr>
          <p:cNvPr id="3" name="Subtitle 2"/>
          <p:cNvSpPr>
            <a:spLocks noGrp="1"/>
          </p:cNvSpPr>
          <p:nvPr>
            <p:ph type="subTitle" idx="1"/>
          </p:nvPr>
        </p:nvSpPr>
        <p:spPr>
          <a:xfrm>
            <a:off x="1524000" y="2060812"/>
            <a:ext cx="9144000" cy="3196988"/>
          </a:xfrm>
        </p:spPr>
        <p:txBody>
          <a:bodyPr/>
          <a:lstStyle/>
          <a:p>
            <a:r>
              <a:rPr lang="en-US" sz="3600" dirty="0" smtClean="0"/>
              <a:t>FEBIN AZIZ</a:t>
            </a:r>
          </a:p>
          <a:p>
            <a:r>
              <a:rPr lang="en-US" dirty="0" smtClean="0"/>
              <a:t>ASSISTANT </a:t>
            </a:r>
            <a:r>
              <a:rPr lang="en-US" dirty="0"/>
              <a:t>PROFESSOR</a:t>
            </a:r>
          </a:p>
          <a:p>
            <a:r>
              <a:rPr lang="en-US" dirty="0"/>
              <a:t>MASTER OF COMPUTER APPLICATIONS</a:t>
            </a:r>
          </a:p>
          <a:p>
            <a:r>
              <a:rPr lang="en-US" dirty="0"/>
              <a:t>MES COLLEGE OF ENGINEERING,KUTTIPPURAM</a:t>
            </a:r>
            <a:endParaRPr lang="en-IN" dirty="0"/>
          </a:p>
        </p:txBody>
      </p:sp>
    </p:spTree>
    <p:extLst>
      <p:ext uri="{BB962C8B-B14F-4D97-AF65-F5344CB8AC3E}">
        <p14:creationId xmlns:p14="http://schemas.microsoft.com/office/powerpoint/2010/main" val="164091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365124"/>
            <a:ext cx="11131731" cy="6127115"/>
          </a:xfrm>
        </p:spPr>
        <p:txBody>
          <a:bodyPr>
            <a:normAutofit fontScale="90000"/>
          </a:bodyPr>
          <a:lstStyle/>
          <a:p>
            <a:r>
              <a:rPr lang="en-US" b="1" dirty="0"/>
              <a:t>CONTENTS</a:t>
            </a:r>
            <a:br>
              <a:rPr lang="en-US" b="1" dirty="0"/>
            </a:br>
            <a:r>
              <a:rPr lang="en-US" b="1" dirty="0"/>
              <a:t>                 .</a:t>
            </a:r>
            <a:r>
              <a:rPr lang="en-US" sz="2800" b="1" dirty="0" smtClean="0"/>
              <a:t>Introduction</a:t>
            </a:r>
            <a:r>
              <a:rPr lang="en-US" sz="2800" b="1" dirty="0"/>
              <a:t/>
            </a:r>
            <a:br>
              <a:rPr lang="en-US" sz="2800" b="1" dirty="0"/>
            </a:br>
            <a:r>
              <a:rPr lang="en-US" sz="2800" b="1" dirty="0"/>
              <a:t>                           </a:t>
            </a:r>
            <a:r>
              <a:rPr lang="en-US" sz="4800" b="1" dirty="0" smtClean="0"/>
              <a:t>. </a:t>
            </a:r>
            <a:r>
              <a:rPr lang="en-US" sz="2800" b="1" dirty="0" smtClean="0"/>
              <a:t>Modules</a:t>
            </a:r>
            <a:br>
              <a:rPr lang="en-US" sz="2800" b="1" dirty="0" smtClean="0"/>
            </a:br>
            <a:r>
              <a:rPr lang="en-US" sz="2800" b="1" dirty="0"/>
              <a:t> </a:t>
            </a:r>
            <a:r>
              <a:rPr lang="en-US" sz="2800" b="1" dirty="0" smtClean="0"/>
              <a:t>                           </a:t>
            </a:r>
            <a:r>
              <a:rPr lang="en-US" sz="2800" b="1" dirty="0"/>
              <a:t>.</a:t>
            </a:r>
            <a:r>
              <a:rPr lang="en-US" sz="2800" b="1" dirty="0" smtClean="0"/>
              <a:t> Development Environment</a:t>
            </a:r>
            <a:r>
              <a:rPr lang="en-US" sz="2800" b="1" dirty="0"/>
              <a:t/>
            </a:r>
            <a:br>
              <a:rPr lang="en-US" sz="2800" b="1" dirty="0"/>
            </a:br>
            <a:r>
              <a:rPr lang="en-US" sz="2800" b="1" dirty="0"/>
              <a:t>                            </a:t>
            </a:r>
            <a:r>
              <a:rPr lang="en-US" sz="4000" b="1" dirty="0"/>
              <a:t>. </a:t>
            </a:r>
            <a:r>
              <a:rPr lang="en-US" sz="2800" b="1" dirty="0" smtClean="0"/>
              <a:t>product Backlog</a:t>
            </a:r>
            <a:br>
              <a:rPr lang="en-US" sz="2800" b="1" dirty="0" smtClean="0"/>
            </a:br>
            <a:r>
              <a:rPr lang="en-US" sz="2800" b="1" dirty="0"/>
              <a:t> </a:t>
            </a:r>
            <a:r>
              <a:rPr lang="en-US" sz="2800" b="1" dirty="0" smtClean="0"/>
              <a:t>                           .  User Story</a:t>
            </a:r>
            <a:r>
              <a:rPr lang="en-US" sz="2800" b="1" dirty="0"/>
              <a:t/>
            </a:r>
            <a:br>
              <a:rPr lang="en-US" sz="2800" b="1" dirty="0"/>
            </a:br>
            <a:r>
              <a:rPr lang="en-US" sz="2800" b="1" dirty="0"/>
              <a:t>                           </a:t>
            </a:r>
            <a:r>
              <a:rPr lang="en-US" sz="2800" b="1" dirty="0" smtClean="0"/>
              <a:t> </a:t>
            </a:r>
            <a:r>
              <a:rPr lang="en-US" sz="4000" b="1" dirty="0" smtClean="0"/>
              <a:t>. </a:t>
            </a:r>
            <a:r>
              <a:rPr lang="en-US" sz="2800" b="1" dirty="0"/>
              <a:t>Project plan</a:t>
            </a:r>
            <a:br>
              <a:rPr lang="en-US" sz="2800" b="1" dirty="0"/>
            </a:br>
            <a:r>
              <a:rPr lang="en-US" sz="4000" b="1" dirty="0"/>
              <a:t>                   </a:t>
            </a:r>
            <a:r>
              <a:rPr lang="en-US" sz="4000" b="1" dirty="0" smtClean="0"/>
              <a:t>. </a:t>
            </a:r>
            <a:r>
              <a:rPr lang="en-US" sz="2800" b="1" dirty="0"/>
              <a:t>Sprint</a:t>
            </a:r>
            <a:br>
              <a:rPr lang="en-US" sz="2800" b="1" dirty="0"/>
            </a:br>
            <a:r>
              <a:rPr lang="en-US" sz="2800" b="1" dirty="0"/>
              <a:t>                            </a:t>
            </a:r>
            <a:r>
              <a:rPr lang="en-US" sz="4000" b="1" dirty="0" smtClean="0"/>
              <a:t>. </a:t>
            </a:r>
            <a:r>
              <a:rPr lang="en-US" sz="2800" b="1" dirty="0"/>
              <a:t>Data  Flow </a:t>
            </a:r>
            <a:r>
              <a:rPr lang="en-US" sz="2800" b="1" dirty="0" smtClean="0"/>
              <a:t>Diagram</a:t>
            </a:r>
            <a:br>
              <a:rPr lang="en-US" sz="2800" b="1" dirty="0" smtClean="0"/>
            </a:br>
            <a:r>
              <a:rPr lang="en-US" sz="2800" b="1" dirty="0"/>
              <a:t> </a:t>
            </a:r>
            <a:r>
              <a:rPr lang="en-US" sz="2800" b="1" dirty="0" smtClean="0"/>
              <a:t>                            </a:t>
            </a:r>
            <a:br>
              <a:rPr lang="en-US" sz="2800" b="1" dirty="0" smtClean="0"/>
            </a:br>
            <a:r>
              <a:rPr lang="en-US" sz="2800" b="1" dirty="0"/>
              <a:t> </a:t>
            </a:r>
            <a:r>
              <a:rPr lang="en-US" sz="2800" b="1" dirty="0" smtClean="0"/>
              <a:t>                             </a:t>
            </a:r>
            <a:r>
              <a:rPr lang="en-US" b="1" dirty="0"/>
              <a:t/>
            </a:r>
            <a:br>
              <a:rPr lang="en-US" b="1" dirty="0"/>
            </a:br>
            <a:r>
              <a:rPr lang="en-US" b="1" dirty="0" smtClean="0"/>
              <a:t>                  </a:t>
            </a:r>
            <a:endParaRPr lang="en-IN" b="1" dirty="0"/>
          </a:p>
        </p:txBody>
      </p:sp>
    </p:spTree>
    <p:extLst>
      <p:ext uri="{BB962C8B-B14F-4D97-AF65-F5344CB8AC3E}">
        <p14:creationId xmlns:p14="http://schemas.microsoft.com/office/powerpoint/2010/main" val="2762691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235131"/>
            <a:ext cx="11220994" cy="6387738"/>
          </a:xfrm>
        </p:spPr>
        <p:txBody>
          <a:bodyPr>
            <a:normAutofit fontScale="90000"/>
          </a:bodyPr>
          <a:lstStyle/>
          <a:p>
            <a:r>
              <a:rPr lang="en-US" sz="4000" b="1" dirty="0"/>
              <a:t>INTRODUCTION</a:t>
            </a:r>
            <a:r>
              <a:rPr lang="en-US" sz="2000" b="1" dirty="0"/>
              <a:t/>
            </a:r>
            <a:br>
              <a:rPr lang="en-US" sz="2000" b="1" dirty="0"/>
            </a:br>
            <a:r>
              <a:rPr lang="en-US" sz="2000" b="1" dirty="0"/>
              <a:t/>
            </a:r>
            <a:br>
              <a:rPr lang="en-US" sz="2000" b="1" dirty="0"/>
            </a:br>
            <a:r>
              <a:rPr lang="en-US" sz="2000" b="1" dirty="0"/>
              <a:t/>
            </a:r>
            <a:br>
              <a:rPr lang="en-US" sz="2000" b="1" dirty="0"/>
            </a:br>
            <a:r>
              <a:rPr lang="en-US" sz="2700" dirty="0">
                <a:effectLst>
                  <a:outerShdw blurRad="38100" dist="38100" dir="2700000" algn="tl">
                    <a:srgbClr val="000000">
                      <a:alpha val="43137"/>
                    </a:srgbClr>
                  </a:outerShdw>
                </a:effectLst>
              </a:rPr>
              <a:t>Resort management system project main idea is to develop an online web portal for atomization of resort geographic locations. For every resort booking system and to create a scope for visiting tourists from different there will be different branches at different location so managing all these resorts information will be easy through this online application. This application will help to improve services for tourists and also improve revenue source for resorts management . In existing system manual work is used where tourists should contact through phone and know details about web availability of rooms and locations to view at that area. As the usage of internet had increased developing portal will be helpful and atomized.</a:t>
            </a:r>
            <a:br>
              <a:rPr lang="en-US" sz="2700" dirty="0">
                <a:effectLst>
                  <a:outerShdw blurRad="38100" dist="38100" dir="2700000" algn="tl">
                    <a:srgbClr val="000000">
                      <a:alpha val="43137"/>
                    </a:srgbClr>
                  </a:outerShdw>
                </a:effectLst>
              </a:rPr>
            </a:br>
            <a:r>
              <a:rPr lang="en-US" sz="2700" dirty="0">
                <a:effectLst>
                  <a:outerShdw blurRad="38100" dist="38100" dir="2700000" algn="tl">
                    <a:srgbClr val="000000">
                      <a:alpha val="43137"/>
                    </a:srgbClr>
                  </a:outerShdw>
                </a:effectLst>
              </a:rPr>
              <a:t/>
            </a:r>
            <a:br>
              <a:rPr lang="en-US" sz="2700" dirty="0">
                <a:effectLst>
                  <a:outerShdw blurRad="38100" dist="38100" dir="2700000" algn="tl">
                    <a:srgbClr val="000000">
                      <a:alpha val="43137"/>
                    </a:srgbClr>
                  </a:outerShdw>
                </a:effectLst>
              </a:rPr>
            </a:br>
            <a:r>
              <a:rPr lang="en-US" sz="2700" dirty="0">
                <a:effectLst>
                  <a:outerShdw blurRad="38100" dist="38100" dir="2700000" algn="tl">
                    <a:srgbClr val="000000">
                      <a:alpha val="43137"/>
                    </a:srgbClr>
                  </a:outerShdw>
                </a:effectLst>
              </a:rPr>
              <a:t>The objectives of the Resort Management System project are to create an online web portal that automates the locations. The resort booking system and provides a scope for attracting tourists from different geographic project aims to enhance the management of resorts and improve services for tourists, ultimately increasing revenue for resort management. Here are the specific objectives:</a:t>
            </a:r>
            <a:br>
              <a:rPr lang="en-US" sz="2700" dirty="0">
                <a:effectLst>
                  <a:outerShdw blurRad="38100" dist="38100" dir="2700000" algn="tl">
                    <a:srgbClr val="000000">
                      <a:alpha val="43137"/>
                    </a:srgbClr>
                  </a:outerShdw>
                </a:effectLst>
              </a:rPr>
            </a:br>
            <a:r>
              <a:rPr lang="en-US" sz="2700" dirty="0">
                <a:effectLst>
                  <a:outerShdw blurRad="38100" dist="38100" dir="2700000" algn="tl">
                    <a:srgbClr val="000000">
                      <a:alpha val="43137"/>
                    </a:srgbClr>
                  </a:outerShdw>
                </a:effectLst>
              </a:rPr>
              <a:t/>
            </a:r>
            <a:br>
              <a:rPr lang="en-US" sz="2700" dirty="0">
                <a:effectLst>
                  <a:outerShdw blurRad="38100" dist="38100" dir="2700000" algn="tl">
                    <a:srgbClr val="000000">
                      <a:alpha val="43137"/>
                    </a:srgbClr>
                  </a:outerShdw>
                </a:effectLst>
              </a:rPr>
            </a:br>
            <a:endParaRPr lang="en-IN" sz="27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9402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3" y="104503"/>
            <a:ext cx="10622280" cy="7563394"/>
          </a:xfrm>
        </p:spPr>
        <p:txBody>
          <a:bodyPr>
            <a:normAutofit fontScale="90000"/>
          </a:bodyPr>
          <a:lstStyle/>
          <a:p>
            <a:r>
              <a:rPr lang="en-US" b="1" dirty="0" smtClean="0"/>
              <a:t>MODULES                                            </a:t>
            </a:r>
            <a:r>
              <a:rPr lang="en-US" b="1" dirty="0"/>
              <a:t/>
            </a:r>
            <a:br>
              <a:rPr lang="en-US" b="1" dirty="0"/>
            </a:br>
            <a:r>
              <a:rPr lang="en-US" b="1" dirty="0"/>
              <a:t>   </a:t>
            </a:r>
            <a:r>
              <a:rPr lang="en-US" sz="2800" b="1" u="sng" dirty="0"/>
              <a:t>ADMIN                                                     </a:t>
            </a:r>
            <a:br>
              <a:rPr lang="en-US" sz="2800" b="1" u="sng" dirty="0"/>
            </a:br>
            <a:r>
              <a:rPr lang="en-US" sz="2400" b="1" dirty="0"/>
              <a:t>&gt; Login</a:t>
            </a:r>
            <a:br>
              <a:rPr lang="en-US" sz="2400" b="1" dirty="0"/>
            </a:br>
            <a:r>
              <a:rPr lang="en-US" sz="2400" b="1" dirty="0"/>
              <a:t>&gt; Resort </a:t>
            </a:r>
            <a:r>
              <a:rPr lang="en-US" sz="2400" b="1" dirty="0" smtClean="0"/>
              <a:t>Verification                                                              </a:t>
            </a:r>
            <a:r>
              <a:rPr lang="en-US" sz="2400" b="1" dirty="0"/>
              <a:t/>
            </a:r>
            <a:br>
              <a:rPr lang="en-US" sz="2400" b="1" dirty="0"/>
            </a:br>
            <a:r>
              <a:rPr lang="en-US" sz="2400" b="1" dirty="0"/>
              <a:t>&gt; Resort Block/unblock </a:t>
            </a:r>
            <a:br>
              <a:rPr lang="en-US" sz="2400" b="1" dirty="0"/>
            </a:br>
            <a:r>
              <a:rPr lang="en-US" sz="2400" b="1" dirty="0"/>
              <a:t>&gt; Resort Based Rating  And  Reviews</a:t>
            </a:r>
            <a:br>
              <a:rPr lang="en-US" sz="2400" b="1" dirty="0"/>
            </a:br>
            <a:r>
              <a:rPr lang="en-US" sz="2400" b="1" dirty="0"/>
              <a:t>&gt; Complaint And Send Reply</a:t>
            </a:r>
            <a:br>
              <a:rPr lang="en-US" sz="2400" b="1" dirty="0"/>
            </a:br>
            <a:r>
              <a:rPr lang="en-US" sz="2200" b="1" dirty="0"/>
              <a:t>&gt; View Location</a:t>
            </a:r>
            <a:br>
              <a:rPr lang="en-US" sz="2200" b="1" dirty="0"/>
            </a:br>
            <a:r>
              <a:rPr lang="en-US" sz="2200" b="1" dirty="0"/>
              <a:t>&gt; View Users</a:t>
            </a:r>
            <a:br>
              <a:rPr lang="en-US" sz="2200" b="1" dirty="0"/>
            </a:br>
            <a:r>
              <a:rPr lang="en-US" sz="2400" b="1" dirty="0"/>
              <a:t/>
            </a:r>
            <a:br>
              <a:rPr lang="en-US" sz="2400" b="1" dirty="0"/>
            </a:br>
            <a:r>
              <a:rPr lang="en-US" sz="2400" b="1" dirty="0"/>
              <a:t>       </a:t>
            </a:r>
            <a:r>
              <a:rPr lang="en-US" sz="3100" b="1" u="sng" dirty="0"/>
              <a:t>RESORT</a:t>
            </a:r>
            <a:br>
              <a:rPr lang="en-US" sz="3100" b="1" u="sng" dirty="0"/>
            </a:br>
            <a:r>
              <a:rPr lang="en-US" sz="2200" b="1" dirty="0"/>
              <a:t>&gt; Register</a:t>
            </a:r>
            <a:br>
              <a:rPr lang="en-US" sz="2200" b="1" dirty="0"/>
            </a:br>
            <a:r>
              <a:rPr lang="en-US" sz="2200" b="1" dirty="0"/>
              <a:t>&gt; Login</a:t>
            </a:r>
            <a:r>
              <a:rPr lang="en-US" sz="2200" b="1" u="sng" dirty="0"/>
              <a:t/>
            </a:r>
            <a:br>
              <a:rPr lang="en-US" sz="2200" b="1" u="sng" dirty="0"/>
            </a:br>
            <a:r>
              <a:rPr lang="en-US" sz="2200" b="1" dirty="0"/>
              <a:t>&gt; Facility management</a:t>
            </a:r>
            <a:br>
              <a:rPr lang="en-US" sz="2200" b="1" dirty="0"/>
            </a:br>
            <a:r>
              <a:rPr lang="en-US" sz="2200" b="1" dirty="0"/>
              <a:t>&gt; Manage Room</a:t>
            </a:r>
            <a:br>
              <a:rPr lang="en-US" sz="2200" b="1" dirty="0"/>
            </a:br>
            <a:r>
              <a:rPr lang="en-US" sz="2200" b="1" dirty="0"/>
              <a:t>&gt; View  Booking And Verify</a:t>
            </a:r>
            <a:br>
              <a:rPr lang="en-US" sz="2200" b="1" dirty="0"/>
            </a:br>
            <a:r>
              <a:rPr lang="en-US" sz="2200" b="1" dirty="0"/>
              <a:t>&gt; View Rating And Reviews</a:t>
            </a:r>
            <a:br>
              <a:rPr lang="en-US" sz="2200" b="1" dirty="0"/>
            </a:br>
            <a:r>
              <a:rPr lang="en-US" sz="2200" b="1" dirty="0"/>
              <a:t>&gt; Chat with Users</a:t>
            </a:r>
            <a:br>
              <a:rPr lang="en-US" sz="2200" b="1" dirty="0"/>
            </a:br>
            <a:r>
              <a:rPr lang="en-US" sz="2200" b="1" dirty="0"/>
              <a:t>&gt; View payment</a:t>
            </a:r>
            <a:r>
              <a:rPr lang="en-US" sz="2400" b="1" dirty="0"/>
              <a:t/>
            </a:r>
            <a:br>
              <a:rPr lang="en-US" sz="2400" b="1" dirty="0"/>
            </a:br>
            <a:r>
              <a:rPr lang="en-US" sz="2400" b="1" dirty="0"/>
              <a:t/>
            </a:r>
            <a:br>
              <a:rPr lang="en-US" sz="2400" b="1" dirty="0"/>
            </a:br>
            <a:r>
              <a:rPr lang="en-US" b="1" dirty="0"/>
              <a:t/>
            </a:r>
            <a:br>
              <a:rPr lang="en-US" b="1" dirty="0"/>
            </a:br>
            <a:endParaRPr lang="en-IN" b="1" dirty="0"/>
          </a:p>
        </p:txBody>
      </p:sp>
    </p:spTree>
    <p:extLst>
      <p:ext uri="{BB962C8B-B14F-4D97-AF65-F5344CB8AC3E}">
        <p14:creationId xmlns:p14="http://schemas.microsoft.com/office/powerpoint/2010/main" val="137216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391887"/>
            <a:ext cx="10515600" cy="4297680"/>
          </a:xfrm>
        </p:spPr>
        <p:txBody>
          <a:bodyPr>
            <a:normAutofit/>
          </a:bodyPr>
          <a:lstStyle/>
          <a:p>
            <a:r>
              <a:rPr lang="en-US" sz="2800" b="1" u="sng" dirty="0"/>
              <a:t>USER</a:t>
            </a:r>
            <a:r>
              <a:rPr lang="en-US" sz="2400" b="1" u="sng" dirty="0"/>
              <a:t/>
            </a:r>
            <a:br>
              <a:rPr lang="en-US" sz="2400" b="1" u="sng" dirty="0"/>
            </a:br>
            <a:r>
              <a:rPr lang="en-US" sz="2000" b="1" dirty="0"/>
              <a:t/>
            </a:r>
            <a:br>
              <a:rPr lang="en-US" sz="2000" b="1" dirty="0"/>
            </a:br>
            <a:r>
              <a:rPr lang="en-US" sz="2000" b="1" dirty="0"/>
              <a:t>&gt; Register</a:t>
            </a:r>
            <a:br>
              <a:rPr lang="en-US" sz="2000" b="1" dirty="0"/>
            </a:br>
            <a:r>
              <a:rPr lang="en-US" sz="2000" b="1" dirty="0"/>
              <a:t>&gt; Login</a:t>
            </a:r>
            <a:br>
              <a:rPr lang="en-US" sz="2000" b="1" dirty="0"/>
            </a:br>
            <a:r>
              <a:rPr lang="en-US" sz="2000" b="1" dirty="0"/>
              <a:t>&gt; View  Nearest Resort And Track</a:t>
            </a:r>
            <a:br>
              <a:rPr lang="en-US" sz="2000" b="1" dirty="0"/>
            </a:br>
            <a:r>
              <a:rPr lang="en-US" sz="2000" b="1" dirty="0"/>
              <a:t>&gt; View Room Allocation</a:t>
            </a:r>
            <a:br>
              <a:rPr lang="en-US" sz="2000" b="1" dirty="0"/>
            </a:br>
            <a:r>
              <a:rPr lang="en-US" sz="2000" b="1" dirty="0"/>
              <a:t>&gt; Chat with Resort</a:t>
            </a:r>
            <a:br>
              <a:rPr lang="en-US" sz="2000" b="1" dirty="0"/>
            </a:br>
            <a:r>
              <a:rPr lang="en-US" sz="2000" b="1" dirty="0"/>
              <a:t>&gt; View Facilities And Book</a:t>
            </a:r>
            <a:br>
              <a:rPr lang="en-US" sz="2000" b="1" dirty="0"/>
            </a:br>
            <a:r>
              <a:rPr lang="en-US" sz="2000" b="1" dirty="0"/>
              <a:t>&gt;  View  Booking  Status</a:t>
            </a:r>
            <a:br>
              <a:rPr lang="en-US" sz="2000" b="1" dirty="0"/>
            </a:br>
            <a:r>
              <a:rPr lang="en-US" sz="2000" b="1" dirty="0"/>
              <a:t>&gt; Payment</a:t>
            </a:r>
            <a:br>
              <a:rPr lang="en-US" sz="2000" b="1" dirty="0"/>
            </a:br>
            <a:r>
              <a:rPr lang="en-US" sz="2000" b="1" dirty="0"/>
              <a:t>&gt; Send Complaint</a:t>
            </a:r>
            <a:br>
              <a:rPr lang="en-US" sz="2000" b="1" dirty="0"/>
            </a:br>
            <a:r>
              <a:rPr lang="en-US" sz="2000" b="1" dirty="0"/>
              <a:t>&gt; View Reply</a:t>
            </a:r>
            <a:br>
              <a:rPr lang="en-US" sz="2000" b="1" dirty="0"/>
            </a:br>
            <a:r>
              <a:rPr lang="en-US" sz="2000" b="1" dirty="0"/>
              <a:t>&gt; View Location</a:t>
            </a:r>
            <a:endParaRPr lang="en-IN" sz="2400" b="1" u="sng" dirty="0"/>
          </a:p>
        </p:txBody>
      </p:sp>
    </p:spTree>
    <p:extLst>
      <p:ext uri="{BB962C8B-B14F-4D97-AF65-F5344CB8AC3E}">
        <p14:creationId xmlns:p14="http://schemas.microsoft.com/office/powerpoint/2010/main" val="2980363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061801"/>
          </a:xfrm>
        </p:spPr>
        <p:txBody>
          <a:bodyPr>
            <a:normAutofit fontScale="90000"/>
          </a:bodyPr>
          <a:lstStyle/>
          <a:p>
            <a:r>
              <a:rPr lang="en-IN" dirty="0" smtClean="0"/>
              <a:t>DEVELOPMENT ENVIRONMENT</a:t>
            </a:r>
            <a:br>
              <a:rPr lang="en-IN" dirty="0" smtClean="0"/>
            </a:br>
            <a:r>
              <a:rPr lang="en-IN" dirty="0" smtClean="0"/>
              <a:t/>
            </a:r>
            <a:br>
              <a:rPr lang="en-IN" dirty="0" smtClean="0"/>
            </a:br>
            <a:r>
              <a:rPr lang="en-IN" sz="3600" dirty="0" smtClean="0"/>
              <a:t>HARDWARE SPECIFICATION</a:t>
            </a:r>
            <a:r>
              <a:rPr lang="en-IN" dirty="0" smtClean="0"/>
              <a:t/>
            </a:r>
            <a:br>
              <a:rPr lang="en-IN" dirty="0" smtClean="0"/>
            </a:br>
            <a:r>
              <a:rPr lang="en-IN" sz="2000" dirty="0"/>
              <a:t/>
            </a:r>
            <a:br>
              <a:rPr lang="en-IN" sz="2000" dirty="0"/>
            </a:br>
            <a:r>
              <a:rPr lang="en-US" sz="2200" dirty="0"/>
              <a:t>Processor : Intel Pentium  and above</a:t>
            </a:r>
            <a:br>
              <a:rPr lang="en-US" sz="2200" dirty="0"/>
            </a:br>
            <a:r>
              <a:rPr lang="en-US" sz="2200" dirty="0" smtClean="0"/>
              <a:t>RAM </a:t>
            </a:r>
            <a:r>
              <a:rPr lang="en-US" sz="2200" dirty="0"/>
              <a:t>: 4GB or more   </a:t>
            </a:r>
            <a:br>
              <a:rPr lang="en-US" sz="2200" dirty="0"/>
            </a:br>
            <a:r>
              <a:rPr lang="en-US" sz="2200" dirty="0"/>
              <a:t>Storage : 40 GB hard disk and above</a:t>
            </a:r>
            <a:br>
              <a:rPr lang="en-US" sz="2200" dirty="0"/>
            </a:br>
            <a:r>
              <a:rPr lang="en-US" sz="2200" dirty="0"/>
              <a:t>Monitor :      LED display</a:t>
            </a:r>
            <a:br>
              <a:rPr lang="en-US" sz="2200" dirty="0"/>
            </a:br>
            <a:r>
              <a:rPr lang="en-US" sz="2200" dirty="0"/>
              <a:t>Key Board : Windows compatible</a:t>
            </a:r>
            <a:br>
              <a:rPr lang="en-US" sz="2200" dirty="0"/>
            </a:br>
            <a:r>
              <a:rPr lang="en-US" sz="2200" dirty="0"/>
              <a:t>Mouse : Windows compatible</a:t>
            </a:r>
            <a:r>
              <a:rPr lang="en-US" dirty="0"/>
              <a:t/>
            </a:r>
            <a:br>
              <a:rPr lang="en-US" dirty="0"/>
            </a:br>
            <a:r>
              <a:rPr lang="en-US" dirty="0" smtClean="0"/>
              <a:t/>
            </a:r>
            <a:br>
              <a:rPr lang="en-US" dirty="0" smtClean="0"/>
            </a:br>
            <a:r>
              <a:rPr lang="en-US" sz="3600" dirty="0" smtClean="0"/>
              <a:t>SOFTWARE SPECIFICATION</a:t>
            </a:r>
            <a:br>
              <a:rPr lang="en-US" sz="3600" dirty="0" smtClean="0"/>
            </a:br>
            <a:r>
              <a:rPr lang="en-IN" dirty="0"/>
              <a:t> </a:t>
            </a:r>
            <a:r>
              <a:rPr lang="en-IN" sz="2200" dirty="0"/>
              <a:t>Operating System :        Windows 8 or above</a:t>
            </a:r>
            <a:br>
              <a:rPr lang="en-IN" sz="2200" dirty="0"/>
            </a:br>
            <a:r>
              <a:rPr lang="en-IN" sz="2200" dirty="0" smtClean="0"/>
              <a:t> </a:t>
            </a:r>
            <a:r>
              <a:rPr lang="en-IN" sz="2200" dirty="0"/>
              <a:t> Front End :  HTML,CSS,BOOTSTRAP</a:t>
            </a:r>
            <a:br>
              <a:rPr lang="en-IN" sz="2200" dirty="0"/>
            </a:br>
            <a:r>
              <a:rPr lang="en-IN" sz="2200" dirty="0"/>
              <a:t>  Back End : MYSQL , Python </a:t>
            </a:r>
            <a:r>
              <a:rPr lang="en-IN" sz="2200" dirty="0" smtClean="0"/>
              <a:t>,Java</a:t>
            </a:r>
            <a:r>
              <a:rPr lang="en-IN" sz="2200" dirty="0"/>
              <a:t/>
            </a:r>
            <a:br>
              <a:rPr lang="en-IN" sz="2200" dirty="0"/>
            </a:br>
            <a:r>
              <a:rPr lang="en-IN" sz="2200" dirty="0"/>
              <a:t> </a:t>
            </a:r>
            <a:r>
              <a:rPr lang="en-IN" sz="2200" dirty="0" smtClean="0"/>
              <a:t> IDE </a:t>
            </a:r>
            <a:r>
              <a:rPr lang="en-IN" sz="2200" dirty="0"/>
              <a:t>:  PyCharm community , Android studio </a:t>
            </a:r>
            <a:br>
              <a:rPr lang="en-IN" sz="2200" dirty="0"/>
            </a:br>
            <a:r>
              <a:rPr lang="en-IN" sz="2200" dirty="0"/>
              <a:t>  </a:t>
            </a:r>
            <a:r>
              <a:rPr lang="en-IN" sz="2200" dirty="0" smtClean="0"/>
              <a:t>Web </a:t>
            </a:r>
            <a:r>
              <a:rPr lang="en-IN" sz="2200" dirty="0"/>
              <a:t>browser :     </a:t>
            </a:r>
            <a:r>
              <a:rPr lang="en-IN" sz="2200" dirty="0" smtClean="0"/>
              <a:t>Chrome,Explorer,Edge.….eg </a:t>
            </a:r>
            <a:r>
              <a:rPr lang="en-IN" sz="2200" dirty="0"/>
              <a:t>     </a:t>
            </a:r>
            <a:r>
              <a:rPr lang="en-IN" sz="2200" dirty="0" smtClean="0"/>
              <a:t/>
            </a:r>
            <a:br>
              <a:rPr lang="en-IN" sz="2200" dirty="0" smtClean="0"/>
            </a:br>
            <a:r>
              <a:rPr lang="en-IN" sz="2200" dirty="0"/>
              <a:t> </a:t>
            </a:r>
            <a:r>
              <a:rPr lang="en-IN" sz="2200" dirty="0" smtClean="0"/>
              <a:t> Framework </a:t>
            </a:r>
            <a:r>
              <a:rPr lang="en-IN" sz="2200" dirty="0"/>
              <a:t>:   django</a:t>
            </a:r>
            <a:br>
              <a:rPr lang="en-IN" sz="2200" dirty="0"/>
            </a:br>
            <a:endParaRPr lang="en-IN" sz="2200" dirty="0"/>
          </a:p>
        </p:txBody>
      </p:sp>
    </p:spTree>
    <p:extLst>
      <p:ext uri="{BB962C8B-B14F-4D97-AF65-F5344CB8AC3E}">
        <p14:creationId xmlns:p14="http://schemas.microsoft.com/office/powerpoint/2010/main" val="3348451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572" y="1"/>
            <a:ext cx="10515600" cy="1214846"/>
          </a:xfrm>
        </p:spPr>
        <p:txBody>
          <a:bodyPr>
            <a:normAutofit/>
          </a:bodyPr>
          <a:lstStyle/>
          <a:p>
            <a:r>
              <a:rPr lang="en-IN" sz="3600" dirty="0" smtClean="0"/>
              <a:t>PRODUCT BACKLOG</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215833562"/>
              </p:ext>
            </p:extLst>
          </p:nvPr>
        </p:nvGraphicFramePr>
        <p:xfrm>
          <a:off x="1161662" y="1271189"/>
          <a:ext cx="9437189" cy="3931920"/>
        </p:xfrm>
        <a:graphic>
          <a:graphicData uri="http://schemas.openxmlformats.org/drawingml/2006/table">
            <a:tbl>
              <a:tblPr firstRow="1" bandRow="1">
                <a:tableStyleId>{93296810-A885-4BE3-A3E7-6D5BEEA58F35}</a:tableStyleId>
              </a:tblPr>
              <a:tblGrid>
                <a:gridCol w="1354667"/>
                <a:gridCol w="1354667"/>
                <a:gridCol w="1354667"/>
                <a:gridCol w="1354667"/>
                <a:gridCol w="1954590"/>
                <a:gridCol w="2063931"/>
              </a:tblGrid>
              <a:tr h="580813">
                <a:tc>
                  <a:txBody>
                    <a:bodyPr/>
                    <a:lstStyle/>
                    <a:p>
                      <a:r>
                        <a:rPr lang="en-IN" dirty="0" smtClean="0"/>
                        <a:t>         ID</a:t>
                      </a:r>
                      <a:endParaRPr lang="en-IN" dirty="0"/>
                    </a:p>
                  </a:txBody>
                  <a:tcPr/>
                </a:tc>
                <a:tc>
                  <a:txBody>
                    <a:bodyPr/>
                    <a:lstStyle/>
                    <a:p>
                      <a:r>
                        <a:rPr lang="en-IN" dirty="0" smtClean="0"/>
                        <a:t>   PROPERTY</a:t>
                      </a:r>
                      <a:endParaRPr lang="en-IN" dirty="0"/>
                    </a:p>
                  </a:txBody>
                  <a:tcPr/>
                </a:tc>
                <a:tc>
                  <a:txBody>
                    <a:bodyPr/>
                    <a:lstStyle/>
                    <a:p>
                      <a:r>
                        <a:rPr lang="en-IN" smtClean="0"/>
                        <a:t>     HOURS</a:t>
                      </a:r>
                      <a:endParaRPr lang="en-IN" dirty="0"/>
                    </a:p>
                  </a:txBody>
                  <a:tcPr/>
                </a:tc>
                <a:tc>
                  <a:txBody>
                    <a:bodyPr/>
                    <a:lstStyle/>
                    <a:p>
                      <a:r>
                        <a:rPr lang="en-IN" dirty="0" smtClean="0"/>
                        <a:t>  SPRINT</a:t>
                      </a:r>
                      <a:endParaRPr lang="en-IN" dirty="0"/>
                    </a:p>
                  </a:txBody>
                  <a:tcPr/>
                </a:tc>
                <a:tc>
                  <a:txBody>
                    <a:bodyPr/>
                    <a:lstStyle/>
                    <a:p>
                      <a:r>
                        <a:rPr lang="en-IN" dirty="0" smtClean="0"/>
                        <a:t>    </a:t>
                      </a:r>
                      <a:r>
                        <a:rPr lang="en-IN" baseline="0" dirty="0" smtClean="0"/>
                        <a:t> STATUS</a:t>
                      </a:r>
                      <a:endParaRPr lang="en-IN" dirty="0"/>
                    </a:p>
                  </a:txBody>
                  <a:tcPr/>
                </a:tc>
                <a:tc>
                  <a:txBody>
                    <a:bodyPr/>
                    <a:lstStyle/>
                    <a:p>
                      <a:r>
                        <a:rPr lang="en-IN" dirty="0" smtClean="0"/>
                        <a:t>       NAME</a:t>
                      </a:r>
                      <a:endParaRPr lang="en-IN" dirty="0"/>
                    </a:p>
                  </a:txBody>
                  <a:tcPr/>
                </a:tc>
              </a:tr>
              <a:tr h="606939">
                <a:tc>
                  <a:txBody>
                    <a:bodyPr/>
                    <a:lstStyle/>
                    <a:p>
                      <a:r>
                        <a:rPr lang="en-IN" dirty="0" smtClean="0"/>
                        <a:t>        1      </a:t>
                      </a:r>
                      <a:endParaRPr lang="en-IN" dirty="0"/>
                    </a:p>
                  </a:txBody>
                  <a:tcPr/>
                </a:tc>
                <a:tc>
                  <a:txBody>
                    <a:bodyPr/>
                    <a:lstStyle/>
                    <a:p>
                      <a:r>
                        <a:rPr lang="en-IN" dirty="0" smtClean="0"/>
                        <a:t>   Medium</a:t>
                      </a:r>
                      <a:endParaRPr lang="en-IN" dirty="0"/>
                    </a:p>
                  </a:txBody>
                  <a:tcPr/>
                </a:tc>
                <a:tc>
                  <a:txBody>
                    <a:bodyPr/>
                    <a:lstStyle/>
                    <a:p>
                      <a:r>
                        <a:rPr lang="en-IN" dirty="0" smtClean="0"/>
                        <a:t>      8</a:t>
                      </a:r>
                      <a:endParaRPr lang="en-IN" dirty="0"/>
                    </a:p>
                  </a:txBody>
                  <a:tcPr/>
                </a:tc>
                <a:tc>
                  <a:txBody>
                    <a:bodyPr/>
                    <a:lstStyle/>
                    <a:p>
                      <a:r>
                        <a:rPr lang="en-IN" dirty="0" smtClean="0"/>
                        <a:t>        1</a:t>
                      </a:r>
                      <a:endParaRPr lang="en-IN" dirty="0"/>
                    </a:p>
                  </a:txBody>
                  <a:tcPr/>
                </a:tc>
                <a:tc>
                  <a:txBody>
                    <a:bodyPr/>
                    <a:lstStyle/>
                    <a:p>
                      <a:r>
                        <a:rPr lang="en-IN" dirty="0" smtClean="0"/>
                        <a:t>      Partially      Completed</a:t>
                      </a:r>
                      <a:endParaRPr lang="en-IN" dirty="0"/>
                    </a:p>
                  </a:txBody>
                  <a:tcPr/>
                </a:tc>
                <a:tc>
                  <a:txBody>
                    <a:bodyPr/>
                    <a:lstStyle/>
                    <a:p>
                      <a:r>
                        <a:rPr lang="en-IN" dirty="0" smtClean="0"/>
                        <a:t>    Login</a:t>
                      </a:r>
                      <a:endParaRPr lang="en-IN" dirty="0"/>
                    </a:p>
                  </a:txBody>
                  <a:tcPr/>
                </a:tc>
              </a:tr>
              <a:tr h="641047">
                <a:tc>
                  <a:txBody>
                    <a:bodyPr/>
                    <a:lstStyle/>
                    <a:p>
                      <a:r>
                        <a:rPr lang="en-IN" dirty="0" smtClean="0"/>
                        <a:t>        2</a:t>
                      </a:r>
                      <a:endParaRPr lang="en-IN" dirty="0"/>
                    </a:p>
                  </a:txBody>
                  <a:tcPr/>
                </a:tc>
                <a:tc>
                  <a:txBody>
                    <a:bodyPr/>
                    <a:lstStyle/>
                    <a:p>
                      <a:r>
                        <a:rPr lang="en-IN" dirty="0" smtClean="0"/>
                        <a:t>     High</a:t>
                      </a:r>
                      <a:endParaRPr lang="en-IN" dirty="0"/>
                    </a:p>
                  </a:txBody>
                  <a:tcPr/>
                </a:tc>
                <a:tc>
                  <a:txBody>
                    <a:bodyPr/>
                    <a:lstStyle/>
                    <a:p>
                      <a:r>
                        <a:rPr lang="en-IN" dirty="0" smtClean="0"/>
                        <a:t>      10</a:t>
                      </a:r>
                      <a:endParaRPr lang="en-IN" dirty="0"/>
                    </a:p>
                  </a:txBody>
                  <a:tcPr/>
                </a:tc>
                <a:tc>
                  <a:txBody>
                    <a:bodyPr/>
                    <a:lstStyle/>
                    <a:p>
                      <a:r>
                        <a:rPr lang="en-IN" dirty="0" smtClean="0"/>
                        <a:t>        2</a:t>
                      </a:r>
                      <a:endParaRPr lang="en-IN" dirty="0"/>
                    </a:p>
                  </a:txBody>
                  <a:tcPr/>
                </a:tc>
                <a:tc>
                  <a:txBody>
                    <a:bodyPr/>
                    <a:lstStyle/>
                    <a:p>
                      <a:r>
                        <a:rPr lang="en-IN" dirty="0" smtClean="0"/>
                        <a:t>   Partially</a:t>
                      </a:r>
                    </a:p>
                    <a:p>
                      <a:r>
                        <a:rPr lang="en-IN" dirty="0" smtClean="0"/>
                        <a:t>  Completed</a:t>
                      </a:r>
                      <a:endParaRPr lang="en-IN" dirty="0"/>
                    </a:p>
                  </a:txBody>
                  <a:tcPr/>
                </a:tc>
                <a:tc>
                  <a:txBody>
                    <a:bodyPr/>
                    <a:lstStyle/>
                    <a:p>
                      <a:r>
                        <a:rPr lang="en-IN" dirty="0" smtClean="0"/>
                        <a:t>    Form design</a:t>
                      </a:r>
                      <a:endParaRPr lang="en-IN" dirty="0"/>
                    </a:p>
                  </a:txBody>
                  <a:tcPr/>
                </a:tc>
              </a:tr>
              <a:tr h="583716">
                <a:tc>
                  <a:txBody>
                    <a:bodyPr/>
                    <a:lstStyle/>
                    <a:p>
                      <a:r>
                        <a:rPr lang="en-IN" dirty="0" smtClean="0"/>
                        <a:t>        3</a:t>
                      </a:r>
                      <a:endParaRPr lang="en-IN" dirty="0"/>
                    </a:p>
                  </a:txBody>
                  <a:tcPr/>
                </a:tc>
                <a:tc>
                  <a:txBody>
                    <a:bodyPr/>
                    <a:lstStyle/>
                    <a:p>
                      <a:r>
                        <a:rPr lang="en-IN" dirty="0" smtClean="0"/>
                        <a:t>     High</a:t>
                      </a:r>
                      <a:endParaRPr lang="en-IN" dirty="0"/>
                    </a:p>
                  </a:txBody>
                  <a:tcPr/>
                </a:tc>
                <a:tc>
                  <a:txBody>
                    <a:bodyPr/>
                    <a:lstStyle/>
                    <a:p>
                      <a:r>
                        <a:rPr lang="en-IN" dirty="0" smtClean="0"/>
                        <a:t>       11</a:t>
                      </a:r>
                      <a:endParaRPr lang="en-IN" dirty="0"/>
                    </a:p>
                  </a:txBody>
                  <a:tcPr/>
                </a:tc>
                <a:tc>
                  <a:txBody>
                    <a:bodyPr/>
                    <a:lstStyle/>
                    <a:p>
                      <a:r>
                        <a:rPr lang="en-IN" baseline="0" dirty="0" smtClean="0"/>
                        <a:t>         3</a:t>
                      </a:r>
                      <a:endParaRPr lang="en-IN" dirty="0"/>
                    </a:p>
                  </a:txBody>
                  <a:tcPr/>
                </a:tc>
                <a:tc>
                  <a:txBody>
                    <a:bodyPr/>
                    <a:lstStyle/>
                    <a:p>
                      <a:r>
                        <a:rPr lang="en-IN" dirty="0" smtClean="0"/>
                        <a:t>   Planned</a:t>
                      </a:r>
                      <a:endParaRPr lang="en-IN" dirty="0"/>
                    </a:p>
                  </a:txBody>
                  <a:tcPr/>
                </a:tc>
                <a:tc>
                  <a:txBody>
                    <a:bodyPr/>
                    <a:lstStyle/>
                    <a:p>
                      <a:r>
                        <a:rPr lang="en-IN" dirty="0" smtClean="0"/>
                        <a:t>    Table</a:t>
                      </a:r>
                      <a:r>
                        <a:rPr lang="en-IN" baseline="0" dirty="0" smtClean="0"/>
                        <a:t> design</a:t>
                      </a:r>
                      <a:endParaRPr lang="en-IN" dirty="0"/>
                    </a:p>
                  </a:txBody>
                  <a:tcPr/>
                </a:tc>
              </a:tr>
              <a:tr h="670076">
                <a:tc>
                  <a:txBody>
                    <a:bodyPr/>
                    <a:lstStyle/>
                    <a:p>
                      <a:r>
                        <a:rPr lang="en-IN" dirty="0" smtClean="0"/>
                        <a:t>        4</a:t>
                      </a:r>
                      <a:endParaRPr lang="en-IN" dirty="0"/>
                    </a:p>
                  </a:txBody>
                  <a:tcPr/>
                </a:tc>
                <a:tc>
                  <a:txBody>
                    <a:bodyPr/>
                    <a:lstStyle/>
                    <a:p>
                      <a:r>
                        <a:rPr lang="en-IN" dirty="0" smtClean="0"/>
                        <a:t>     High</a:t>
                      </a:r>
                      <a:endParaRPr lang="en-IN" dirty="0"/>
                    </a:p>
                  </a:txBody>
                  <a:tcPr/>
                </a:tc>
                <a:tc>
                  <a:txBody>
                    <a:bodyPr/>
                    <a:lstStyle/>
                    <a:p>
                      <a:r>
                        <a:rPr lang="en-IN" dirty="0" smtClean="0"/>
                        <a:t>      </a:t>
                      </a:r>
                      <a:r>
                        <a:rPr lang="en-IN" baseline="0" dirty="0" smtClean="0"/>
                        <a:t> 11</a:t>
                      </a:r>
                      <a:endParaRPr lang="en-IN" dirty="0"/>
                    </a:p>
                  </a:txBody>
                  <a:tcPr/>
                </a:tc>
                <a:tc>
                  <a:txBody>
                    <a:bodyPr/>
                    <a:lstStyle/>
                    <a:p>
                      <a:r>
                        <a:rPr lang="en-IN" dirty="0" smtClean="0"/>
                        <a:t>         4</a:t>
                      </a:r>
                      <a:endParaRPr lang="en-IN" dirty="0"/>
                    </a:p>
                  </a:txBody>
                  <a:tcPr/>
                </a:tc>
                <a:tc>
                  <a:txBody>
                    <a:bodyPr/>
                    <a:lstStyle/>
                    <a:p>
                      <a:r>
                        <a:rPr lang="en-IN" dirty="0" smtClean="0"/>
                        <a:t>   Planned</a:t>
                      </a:r>
                      <a:endParaRPr lang="en-IN" dirty="0"/>
                    </a:p>
                  </a:txBody>
                  <a:tcPr/>
                </a:tc>
                <a:tc>
                  <a:txBody>
                    <a:bodyPr/>
                    <a:lstStyle/>
                    <a:p>
                      <a:r>
                        <a:rPr lang="en-IN" baseline="0" dirty="0" smtClean="0"/>
                        <a:t>    Coding</a:t>
                      </a:r>
                      <a:endParaRPr lang="en-IN" dirty="0"/>
                    </a:p>
                  </a:txBody>
                  <a:tcPr/>
                </a:tc>
              </a:tr>
              <a:tr h="816188">
                <a:tc>
                  <a:txBody>
                    <a:bodyPr/>
                    <a:lstStyle/>
                    <a:p>
                      <a:r>
                        <a:rPr lang="en-IN" dirty="0" smtClean="0"/>
                        <a:t>        5</a:t>
                      </a:r>
                      <a:endParaRPr lang="en-IN" dirty="0"/>
                    </a:p>
                  </a:txBody>
                  <a:tcPr/>
                </a:tc>
                <a:tc>
                  <a:txBody>
                    <a:bodyPr/>
                    <a:lstStyle/>
                    <a:p>
                      <a:r>
                        <a:rPr lang="en-IN" dirty="0" smtClean="0"/>
                        <a:t>    High</a:t>
                      </a:r>
                      <a:endParaRPr lang="en-IN" dirty="0"/>
                    </a:p>
                  </a:txBody>
                  <a:tcPr/>
                </a:tc>
                <a:tc>
                  <a:txBody>
                    <a:bodyPr/>
                    <a:lstStyle/>
                    <a:p>
                      <a:r>
                        <a:rPr lang="en-IN" dirty="0" smtClean="0"/>
                        <a:t>      7</a:t>
                      </a:r>
                      <a:endParaRPr lang="en-IN" dirty="0"/>
                    </a:p>
                  </a:txBody>
                  <a:tcPr/>
                </a:tc>
                <a:tc>
                  <a:txBody>
                    <a:bodyPr/>
                    <a:lstStyle/>
                    <a:p>
                      <a:r>
                        <a:rPr lang="en-IN" dirty="0" smtClean="0"/>
                        <a:t>          5</a:t>
                      </a:r>
                      <a:endParaRPr lang="en-IN" dirty="0"/>
                    </a:p>
                  </a:txBody>
                  <a:tcPr/>
                </a:tc>
                <a:tc>
                  <a:txBody>
                    <a:bodyPr/>
                    <a:lstStyle/>
                    <a:p>
                      <a:r>
                        <a:rPr lang="en-IN" dirty="0" smtClean="0"/>
                        <a:t>     Planned</a:t>
                      </a:r>
                      <a:endParaRPr lang="en-IN" dirty="0"/>
                    </a:p>
                  </a:txBody>
                  <a:tcPr/>
                </a:tc>
                <a:tc>
                  <a:txBody>
                    <a:bodyPr/>
                    <a:lstStyle/>
                    <a:p>
                      <a:r>
                        <a:rPr lang="en-IN" dirty="0" smtClean="0"/>
                        <a:t>  Testing</a:t>
                      </a:r>
                      <a:r>
                        <a:rPr lang="en-IN" baseline="0" dirty="0" smtClean="0"/>
                        <a:t> Data</a:t>
                      </a:r>
                      <a:endParaRPr lang="en-IN" dirty="0"/>
                    </a:p>
                  </a:txBody>
                  <a:tcPr/>
                </a:tc>
              </a:tr>
            </a:tbl>
          </a:graphicData>
        </a:graphic>
      </p:graphicFrame>
    </p:spTree>
    <p:extLst>
      <p:ext uri="{BB962C8B-B14F-4D97-AF65-F5344CB8AC3E}">
        <p14:creationId xmlns:p14="http://schemas.microsoft.com/office/powerpoint/2010/main" val="720189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4" y="0"/>
            <a:ext cx="11094493" cy="655092"/>
          </a:xfrm>
        </p:spPr>
        <p:txBody>
          <a:bodyPr>
            <a:normAutofit/>
          </a:bodyPr>
          <a:lstStyle/>
          <a:p>
            <a:r>
              <a:rPr lang="en-IN" sz="2800" b="1" dirty="0" smtClean="0"/>
              <a:t>USER STORY</a:t>
            </a:r>
            <a:endParaRPr lang="en-IN" sz="2800" b="1" dirty="0"/>
          </a:p>
        </p:txBody>
      </p:sp>
      <p:graphicFrame>
        <p:nvGraphicFramePr>
          <p:cNvPr id="5" name="Table 4"/>
          <p:cNvGraphicFramePr>
            <a:graphicFrameLocks noGrp="1"/>
          </p:cNvGraphicFramePr>
          <p:nvPr>
            <p:extLst>
              <p:ext uri="{D42A27DB-BD31-4B8C-83A1-F6EECF244321}">
                <p14:modId xmlns:p14="http://schemas.microsoft.com/office/powerpoint/2010/main" val="1640820947"/>
              </p:ext>
            </p:extLst>
          </p:nvPr>
        </p:nvGraphicFramePr>
        <p:xfrm>
          <a:off x="518616" y="900752"/>
          <a:ext cx="11109276" cy="5755260"/>
        </p:xfrm>
        <a:graphic>
          <a:graphicData uri="http://schemas.openxmlformats.org/drawingml/2006/table">
            <a:tbl>
              <a:tblPr firstRow="1" bandRow="1">
                <a:tableStyleId>{93296810-A885-4BE3-A3E7-6D5BEEA58F35}</a:tableStyleId>
              </a:tblPr>
              <a:tblGrid>
                <a:gridCol w="2586251"/>
                <a:gridCol w="2518012"/>
                <a:gridCol w="2518012"/>
                <a:gridCol w="3487001"/>
              </a:tblGrid>
              <a:tr h="753356">
                <a:tc>
                  <a:txBody>
                    <a:bodyPr/>
                    <a:lstStyle/>
                    <a:p>
                      <a:r>
                        <a:rPr lang="en-IN" dirty="0" smtClean="0"/>
                        <a:t>          USER STORY ID</a:t>
                      </a:r>
                      <a:endParaRPr lang="en-IN" dirty="0"/>
                    </a:p>
                  </a:txBody>
                  <a:tcPr/>
                </a:tc>
                <a:tc>
                  <a:txBody>
                    <a:bodyPr/>
                    <a:lstStyle/>
                    <a:p>
                      <a:r>
                        <a:rPr lang="en-IN" dirty="0" smtClean="0"/>
                        <a:t> AS</a:t>
                      </a:r>
                      <a:r>
                        <a:rPr lang="en-IN" baseline="0" dirty="0" smtClean="0"/>
                        <a:t> A &lt;TYPE OF USER&gt; </a:t>
                      </a:r>
                      <a:endParaRPr lang="en-IN" dirty="0"/>
                    </a:p>
                  </a:txBody>
                  <a:tcPr/>
                </a:tc>
                <a:tc>
                  <a:txBody>
                    <a:bodyPr/>
                    <a:lstStyle/>
                    <a:p>
                      <a:r>
                        <a:rPr lang="en-IN" dirty="0" smtClean="0"/>
                        <a:t>        I WANT TO</a:t>
                      </a:r>
                      <a:endParaRPr lang="en-IN" dirty="0"/>
                    </a:p>
                  </a:txBody>
                  <a:tcPr/>
                </a:tc>
                <a:tc>
                  <a:txBody>
                    <a:bodyPr/>
                    <a:lstStyle/>
                    <a:p>
                      <a:r>
                        <a:rPr lang="en-IN" dirty="0" smtClean="0"/>
                        <a:t>    SO THAT I CAN</a:t>
                      </a:r>
                      <a:endParaRPr lang="en-IN" dirty="0"/>
                    </a:p>
                  </a:txBody>
                  <a:tcPr/>
                </a:tc>
              </a:tr>
              <a:tr h="416056">
                <a:tc>
                  <a:txBody>
                    <a:bodyPr/>
                    <a:lstStyle/>
                    <a:p>
                      <a:r>
                        <a:rPr lang="en-IN" dirty="0" smtClean="0"/>
                        <a:t>                  1</a:t>
                      </a:r>
                      <a:endParaRPr lang="en-IN" dirty="0"/>
                    </a:p>
                  </a:txBody>
                  <a:tcPr/>
                </a:tc>
                <a:tc>
                  <a:txBody>
                    <a:bodyPr/>
                    <a:lstStyle/>
                    <a:p>
                      <a:r>
                        <a:rPr lang="en-IN" dirty="0" smtClean="0"/>
                        <a:t>          Admin</a:t>
                      </a:r>
                      <a:endParaRPr lang="en-IN" dirty="0"/>
                    </a:p>
                  </a:txBody>
                  <a:tcPr/>
                </a:tc>
                <a:tc>
                  <a:txBody>
                    <a:bodyPr/>
                    <a:lstStyle/>
                    <a:p>
                      <a:r>
                        <a:rPr lang="en-IN" dirty="0" smtClean="0"/>
                        <a:t>         Login</a:t>
                      </a:r>
                      <a:endParaRPr lang="en-IN" dirty="0"/>
                    </a:p>
                  </a:txBody>
                  <a:tcPr/>
                </a:tc>
                <a:tc>
                  <a:txBody>
                    <a:bodyPr/>
                    <a:lstStyle/>
                    <a:p>
                      <a:r>
                        <a:rPr lang="en-IN" dirty="0" smtClean="0"/>
                        <a:t>Login successful with correct username and password</a:t>
                      </a:r>
                      <a:endParaRPr lang="en-IN" dirty="0"/>
                    </a:p>
                  </a:txBody>
                  <a:tcPr/>
                </a:tc>
              </a:tr>
              <a:tr h="450376">
                <a:tc>
                  <a:txBody>
                    <a:bodyPr/>
                    <a:lstStyle/>
                    <a:p>
                      <a:r>
                        <a:rPr lang="en-IN" dirty="0" smtClean="0"/>
                        <a:t>                  2</a:t>
                      </a:r>
                      <a:endParaRPr lang="en-IN" dirty="0"/>
                    </a:p>
                  </a:txBody>
                  <a:tcPr/>
                </a:tc>
                <a:tc>
                  <a:txBody>
                    <a:bodyPr/>
                    <a:lstStyle/>
                    <a:p>
                      <a:r>
                        <a:rPr lang="en-IN" dirty="0" smtClean="0"/>
                        <a:t>          Admin</a:t>
                      </a:r>
                      <a:endParaRPr lang="en-IN" dirty="0"/>
                    </a:p>
                  </a:txBody>
                  <a:tcPr/>
                </a:tc>
                <a:tc>
                  <a:txBody>
                    <a:bodyPr/>
                    <a:lstStyle/>
                    <a:p>
                      <a:r>
                        <a:rPr lang="en-IN" dirty="0" smtClean="0"/>
                        <a:t>      Resort Verification</a:t>
                      </a:r>
                      <a:endParaRPr lang="en-IN" dirty="0"/>
                    </a:p>
                  </a:txBody>
                  <a:tcPr/>
                </a:tc>
                <a:tc>
                  <a:txBody>
                    <a:bodyPr/>
                    <a:lstStyle/>
                    <a:p>
                      <a:r>
                        <a:rPr lang="en-IN" dirty="0" smtClean="0"/>
                        <a:t> verify resort details</a:t>
                      </a:r>
                      <a:endParaRPr lang="en-IN" dirty="0"/>
                    </a:p>
                  </a:txBody>
                  <a:tcPr/>
                </a:tc>
              </a:tr>
              <a:tr h="436728">
                <a:tc>
                  <a:txBody>
                    <a:bodyPr/>
                    <a:lstStyle/>
                    <a:p>
                      <a:r>
                        <a:rPr lang="en-IN" dirty="0" smtClean="0"/>
                        <a:t>                   3</a:t>
                      </a:r>
                      <a:endParaRPr lang="en-IN" dirty="0"/>
                    </a:p>
                  </a:txBody>
                  <a:tcPr/>
                </a:tc>
                <a:tc>
                  <a:txBody>
                    <a:bodyPr/>
                    <a:lstStyle/>
                    <a:p>
                      <a:r>
                        <a:rPr lang="en-IN" dirty="0" smtClean="0"/>
                        <a:t>         Admin</a:t>
                      </a:r>
                      <a:endParaRPr lang="en-IN" dirty="0"/>
                    </a:p>
                  </a:txBody>
                  <a:tcPr/>
                </a:tc>
                <a:tc>
                  <a:txBody>
                    <a:bodyPr/>
                    <a:lstStyle/>
                    <a:p>
                      <a:r>
                        <a:rPr lang="en-IN" dirty="0" smtClean="0"/>
                        <a:t>     Resort block/ unblock</a:t>
                      </a:r>
                      <a:endParaRPr lang="en-IN" dirty="0"/>
                    </a:p>
                  </a:txBody>
                  <a:tcPr/>
                </a:tc>
                <a:tc>
                  <a:txBody>
                    <a:bodyPr/>
                    <a:lstStyle/>
                    <a:p>
                      <a:r>
                        <a:rPr lang="en-IN" dirty="0" smtClean="0"/>
                        <a:t>Block or unblock resorts</a:t>
                      </a:r>
                      <a:endParaRPr lang="en-IN" dirty="0"/>
                    </a:p>
                  </a:txBody>
                  <a:tcPr/>
                </a:tc>
              </a:tr>
              <a:tr h="720378">
                <a:tc>
                  <a:txBody>
                    <a:bodyPr/>
                    <a:lstStyle/>
                    <a:p>
                      <a:r>
                        <a:rPr lang="en-IN" dirty="0" smtClean="0"/>
                        <a:t>                   4</a:t>
                      </a:r>
                      <a:endParaRPr lang="en-IN" dirty="0"/>
                    </a:p>
                  </a:txBody>
                  <a:tcPr/>
                </a:tc>
                <a:tc>
                  <a:txBody>
                    <a:bodyPr/>
                    <a:lstStyle/>
                    <a:p>
                      <a:r>
                        <a:rPr lang="en-IN" dirty="0" smtClean="0"/>
                        <a:t>          Admin</a:t>
                      </a:r>
                      <a:endParaRPr lang="en-IN" dirty="0"/>
                    </a:p>
                  </a:txBody>
                  <a:tcPr/>
                </a:tc>
                <a:tc>
                  <a:txBody>
                    <a:bodyPr/>
                    <a:lstStyle/>
                    <a:p>
                      <a:r>
                        <a:rPr lang="en-IN" dirty="0" smtClean="0"/>
                        <a:t>Resort based rating &amp; reviews</a:t>
                      </a:r>
                      <a:endParaRPr lang="en-IN" dirty="0"/>
                    </a:p>
                  </a:txBody>
                  <a:tcPr/>
                </a:tc>
                <a:tc>
                  <a:txBody>
                    <a:bodyPr/>
                    <a:lstStyle/>
                    <a:p>
                      <a:r>
                        <a:rPr lang="en-IN" dirty="0" smtClean="0"/>
                        <a:t>View reviews and ratings</a:t>
                      </a:r>
                      <a:endParaRPr lang="en-IN" dirty="0"/>
                    </a:p>
                  </a:txBody>
                  <a:tcPr/>
                </a:tc>
              </a:tr>
              <a:tr h="720378">
                <a:tc>
                  <a:txBody>
                    <a:bodyPr/>
                    <a:lstStyle/>
                    <a:p>
                      <a:r>
                        <a:rPr lang="en-IN" dirty="0" smtClean="0"/>
                        <a:t>                    5</a:t>
                      </a:r>
                      <a:endParaRPr lang="en-IN" dirty="0"/>
                    </a:p>
                  </a:txBody>
                  <a:tcPr/>
                </a:tc>
                <a:tc>
                  <a:txBody>
                    <a:bodyPr/>
                    <a:lstStyle/>
                    <a:p>
                      <a:r>
                        <a:rPr lang="en-IN" dirty="0" smtClean="0"/>
                        <a:t>         Admin</a:t>
                      </a:r>
                      <a:endParaRPr lang="en-IN" dirty="0"/>
                    </a:p>
                  </a:txBody>
                  <a:tcPr/>
                </a:tc>
                <a:tc>
                  <a:txBody>
                    <a:bodyPr/>
                    <a:lstStyle/>
                    <a:p>
                      <a:r>
                        <a:rPr lang="en-IN" dirty="0" smtClean="0"/>
                        <a:t>Complaint and send reply</a:t>
                      </a:r>
                      <a:endParaRPr lang="en-IN" dirty="0"/>
                    </a:p>
                  </a:txBody>
                  <a:tcPr/>
                </a:tc>
                <a:tc>
                  <a:txBody>
                    <a:bodyPr/>
                    <a:lstStyle/>
                    <a:p>
                      <a:r>
                        <a:rPr lang="en-IN" dirty="0" smtClean="0"/>
                        <a:t>View the complaints and send reply</a:t>
                      </a:r>
                      <a:endParaRPr lang="en-IN" dirty="0"/>
                    </a:p>
                  </a:txBody>
                  <a:tcPr/>
                </a:tc>
              </a:tr>
              <a:tr h="388044">
                <a:tc>
                  <a:txBody>
                    <a:bodyPr/>
                    <a:lstStyle/>
                    <a:p>
                      <a:r>
                        <a:rPr lang="en-IN" dirty="0" smtClean="0"/>
                        <a:t>                     6</a:t>
                      </a:r>
                      <a:endParaRPr lang="en-IN" dirty="0"/>
                    </a:p>
                  </a:txBody>
                  <a:tcPr/>
                </a:tc>
                <a:tc>
                  <a:txBody>
                    <a:bodyPr/>
                    <a:lstStyle/>
                    <a:p>
                      <a:r>
                        <a:rPr lang="en-IN" dirty="0" smtClean="0"/>
                        <a:t>          Admin</a:t>
                      </a:r>
                      <a:endParaRPr lang="en-IN" dirty="0"/>
                    </a:p>
                  </a:txBody>
                  <a:tcPr/>
                </a:tc>
                <a:tc>
                  <a:txBody>
                    <a:bodyPr/>
                    <a:lstStyle/>
                    <a:p>
                      <a:r>
                        <a:rPr lang="en-IN" dirty="0" smtClean="0"/>
                        <a:t>     View location</a:t>
                      </a:r>
                      <a:endParaRPr lang="en-IN" dirty="0"/>
                    </a:p>
                  </a:txBody>
                  <a:tcPr/>
                </a:tc>
                <a:tc>
                  <a:txBody>
                    <a:bodyPr/>
                    <a:lstStyle/>
                    <a:p>
                      <a:r>
                        <a:rPr lang="en-IN" dirty="0" smtClean="0"/>
                        <a:t>View resorts location</a:t>
                      </a:r>
                      <a:endParaRPr lang="en-IN" dirty="0"/>
                    </a:p>
                  </a:txBody>
                  <a:tcPr/>
                </a:tc>
              </a:tr>
              <a:tr h="354842">
                <a:tc>
                  <a:txBody>
                    <a:bodyPr/>
                    <a:lstStyle/>
                    <a:p>
                      <a:r>
                        <a:rPr lang="en-IN" dirty="0" smtClean="0"/>
                        <a:t>                     7       </a:t>
                      </a:r>
                      <a:endParaRPr lang="en-IN" dirty="0"/>
                    </a:p>
                  </a:txBody>
                  <a:tcPr/>
                </a:tc>
                <a:tc>
                  <a:txBody>
                    <a:bodyPr/>
                    <a:lstStyle/>
                    <a:p>
                      <a:r>
                        <a:rPr lang="en-IN" dirty="0" smtClean="0"/>
                        <a:t>           Admin</a:t>
                      </a:r>
                      <a:endParaRPr lang="en-IN" dirty="0"/>
                    </a:p>
                  </a:txBody>
                  <a:tcPr/>
                </a:tc>
                <a:tc>
                  <a:txBody>
                    <a:bodyPr/>
                    <a:lstStyle/>
                    <a:p>
                      <a:r>
                        <a:rPr lang="en-IN" dirty="0" smtClean="0"/>
                        <a:t>      View users</a:t>
                      </a:r>
                      <a:endParaRPr lang="en-IN" dirty="0"/>
                    </a:p>
                  </a:txBody>
                  <a:tcPr/>
                </a:tc>
                <a:tc>
                  <a:txBody>
                    <a:bodyPr/>
                    <a:lstStyle/>
                    <a:p>
                      <a:r>
                        <a:rPr lang="en-IN" dirty="0" smtClean="0"/>
                        <a:t>View users details</a:t>
                      </a:r>
                      <a:endParaRPr lang="en-IN" dirty="0"/>
                    </a:p>
                  </a:txBody>
                  <a:tcPr/>
                </a:tc>
              </a:tr>
              <a:tr h="480401">
                <a:tc>
                  <a:txBody>
                    <a:bodyPr/>
                    <a:lstStyle/>
                    <a:p>
                      <a:r>
                        <a:rPr lang="en-IN" dirty="0" smtClean="0"/>
                        <a:t>                     8</a:t>
                      </a:r>
                      <a:endParaRPr lang="en-IN" dirty="0"/>
                    </a:p>
                  </a:txBody>
                  <a:tcPr/>
                </a:tc>
                <a:tc>
                  <a:txBody>
                    <a:bodyPr/>
                    <a:lstStyle/>
                    <a:p>
                      <a:r>
                        <a:rPr lang="en-IN" dirty="0" smtClean="0"/>
                        <a:t>           Resort</a:t>
                      </a:r>
                      <a:endParaRPr lang="en-IN" dirty="0"/>
                    </a:p>
                  </a:txBody>
                  <a:tcPr/>
                </a:tc>
                <a:tc>
                  <a:txBody>
                    <a:bodyPr/>
                    <a:lstStyle/>
                    <a:p>
                      <a:r>
                        <a:rPr lang="en-IN" dirty="0" smtClean="0"/>
                        <a:t>       Register</a:t>
                      </a:r>
                      <a:endParaRPr lang="en-IN" dirty="0"/>
                    </a:p>
                  </a:txBody>
                  <a:tcPr/>
                </a:tc>
                <a:tc>
                  <a:txBody>
                    <a:bodyPr/>
                    <a:lstStyle/>
                    <a:p>
                      <a:r>
                        <a:rPr lang="en-IN" dirty="0" smtClean="0"/>
                        <a:t>Register</a:t>
                      </a:r>
                      <a:r>
                        <a:rPr lang="en-IN" baseline="0" dirty="0" smtClean="0"/>
                        <a:t> resort using valid username and password</a:t>
                      </a:r>
                      <a:endParaRPr lang="en-IN" dirty="0"/>
                    </a:p>
                  </a:txBody>
                  <a:tcPr/>
                </a:tc>
              </a:tr>
              <a:tr h="586854">
                <a:tc>
                  <a:txBody>
                    <a:bodyPr/>
                    <a:lstStyle/>
                    <a:p>
                      <a:r>
                        <a:rPr lang="en-IN" dirty="0" smtClean="0"/>
                        <a:t>                     9</a:t>
                      </a:r>
                      <a:endParaRPr lang="en-IN" dirty="0"/>
                    </a:p>
                  </a:txBody>
                  <a:tcPr/>
                </a:tc>
                <a:tc>
                  <a:txBody>
                    <a:bodyPr/>
                    <a:lstStyle/>
                    <a:p>
                      <a:r>
                        <a:rPr lang="en-IN" dirty="0" smtClean="0"/>
                        <a:t>           Resort</a:t>
                      </a:r>
                      <a:endParaRPr lang="en-IN" dirty="0"/>
                    </a:p>
                  </a:txBody>
                  <a:tcPr/>
                </a:tc>
                <a:tc>
                  <a:txBody>
                    <a:bodyPr/>
                    <a:lstStyle/>
                    <a:p>
                      <a:r>
                        <a:rPr lang="en-IN" dirty="0" smtClean="0"/>
                        <a:t>        Login</a:t>
                      </a:r>
                      <a:endParaRPr lang="en-IN" dirty="0"/>
                    </a:p>
                  </a:txBody>
                  <a:tcPr/>
                </a:tc>
                <a:tc>
                  <a:txBody>
                    <a:bodyPr/>
                    <a:lstStyle/>
                    <a:p>
                      <a:r>
                        <a:rPr lang="en-IN" dirty="0" smtClean="0"/>
                        <a:t>Login successful with correct Username and password</a:t>
                      </a:r>
                      <a:endParaRPr lang="en-IN" dirty="0"/>
                    </a:p>
                  </a:txBody>
                  <a:tcPr/>
                </a:tc>
              </a:tr>
            </a:tbl>
          </a:graphicData>
        </a:graphic>
      </p:graphicFrame>
    </p:spTree>
    <p:extLst>
      <p:ext uri="{BB962C8B-B14F-4D97-AF65-F5344CB8AC3E}">
        <p14:creationId xmlns:p14="http://schemas.microsoft.com/office/powerpoint/2010/main" val="111388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855</Words>
  <Application>Microsoft Office PowerPoint</Application>
  <PresentationFormat>Custom</PresentationFormat>
  <Paragraphs>470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ONLINE RESORT BOOKING  SYSTEM</vt:lpstr>
      <vt:lpstr>GUIDED BY    </vt:lpstr>
      <vt:lpstr>CONTENTS                  .Introduction                            . Modules                             . Development Environment                             . product Backlog                             .  User Story                             . Project plan                    . Sprint                             . Data  Flow Diagram                                                                                </vt:lpstr>
      <vt:lpstr>INTRODUCTION   Resort management system project main idea is to develop an online web portal for atomization of resort geographic locations. For every resort booking system and to create a scope for visiting tourists from different there will be different branches at different location so managing all these resorts information will be easy through this online application. This application will help to improve services for tourists and also improve revenue source for resorts management . In existing system manual work is used where tourists should contact through phone and know details about web availability of rooms and locations to view at that area. As the usage of internet had increased developing portal will be helpful and atomized.  The objectives of the Resort Management System project are to create an online web portal that automates the locations. The resort booking system and provides a scope for attracting tourists from different geographic project aims to enhance the management of resorts and improve services for tourists, ultimately increasing revenue for resort management. Here are the specific objectives:  </vt:lpstr>
      <vt:lpstr>MODULES                                                ADMIN                                                      &gt; Login &gt; Resort Verification                                                               &gt; Resort Block/unblock  &gt; Resort Based Rating  And  Reviews &gt; Complaint And Send Reply &gt; View Location &gt; View Users         RESORT &gt; Register &gt; Login &gt; Facility management &gt; Manage Room &gt; View  Booking And Verify &gt; View Rating And Reviews &gt; Chat with Users &gt; View payment   </vt:lpstr>
      <vt:lpstr>USER  &gt; Register &gt; Login &gt; View  Nearest Resort And Track &gt; View Room Allocation &gt; Chat with Resort &gt; View Facilities And Book &gt;  View  Booking  Status &gt; Payment &gt; Send Complaint &gt; View Reply &gt; View Location</vt:lpstr>
      <vt:lpstr>DEVELOPMENT ENVIRONMENT  HARDWARE SPECIFICATION  Processor : Intel Pentium  and above RAM : 4GB or more    Storage : 40 GB hard disk and above Monitor :      LED display Key Board : Windows compatible Mouse : Windows compatible  SOFTWARE SPECIFICATION  Operating System :        Windows 8 or above   Front End :  HTML,CSS,BOOTSTRAP   Back End : MYSQL , Python ,Java   IDE :  PyCharm community , Android studio    Web browser :     Chrome,Explorer,Edge.….eg         Framework :   django </vt:lpstr>
      <vt:lpstr>PRODUCT BACKLOG</vt:lpstr>
      <vt:lpstr>USER STORY</vt:lpstr>
      <vt:lpstr>USER STORY</vt:lpstr>
      <vt:lpstr>USER STORY</vt:lpstr>
      <vt:lpstr>Project Plan</vt:lpstr>
      <vt:lpstr>                                         Sprint plan </vt:lpstr>
      <vt:lpstr>SPRINT 2</vt:lpstr>
      <vt:lpstr>SPRINT 3</vt:lpstr>
      <vt:lpstr>DATA FLOW DIAGRAM:-</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RESORT MANAGEMENT SYSTEM</dc:title>
  <dc:creator>gayathriunnikrishnan18@gmail.com</dc:creator>
  <cp:lastModifiedBy>gayathriunnikrishnan18@gmail.com</cp:lastModifiedBy>
  <cp:revision>83</cp:revision>
  <dcterms:created xsi:type="dcterms:W3CDTF">2023-10-24T12:30:07Z</dcterms:created>
  <dcterms:modified xsi:type="dcterms:W3CDTF">2023-11-23T10:45:17Z</dcterms:modified>
</cp:coreProperties>
</file>