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2B0823-9ABF-48FE-9710-FD1A55498EE7}" v="5" dt="2024-03-01T14:23:37.6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9" d="100"/>
          <a:sy n="69" d="100"/>
        </p:scale>
        <p:origin x="540"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yathri Atluri" userId="9fcfe46d0e0d79a7" providerId="LiveId" clId="{F62B0823-9ABF-48FE-9710-FD1A55498EE7}"/>
    <pc:docChg chg="undo redo custSel addSld modSld">
      <pc:chgData name="Gayathri Atluri" userId="9fcfe46d0e0d79a7" providerId="LiveId" clId="{F62B0823-9ABF-48FE-9710-FD1A55498EE7}" dt="2024-03-01T14:23:37.635" v="740" actId="3626"/>
      <pc:docMkLst>
        <pc:docMk/>
      </pc:docMkLst>
      <pc:sldChg chg="addSp delSp modSp new mod setBg">
        <pc:chgData name="Gayathri Atluri" userId="9fcfe46d0e0d79a7" providerId="LiveId" clId="{F62B0823-9ABF-48FE-9710-FD1A55498EE7}" dt="2024-03-01T14:23:37.635" v="740" actId="3626"/>
        <pc:sldMkLst>
          <pc:docMk/>
          <pc:sldMk cId="147491196" sldId="256"/>
        </pc:sldMkLst>
        <pc:spChg chg="mod">
          <ac:chgData name="Gayathri Atluri" userId="9fcfe46d0e0d79a7" providerId="LiveId" clId="{F62B0823-9ABF-48FE-9710-FD1A55498EE7}" dt="2024-03-01T14:19:57.729" v="696" actId="26606"/>
          <ac:spMkLst>
            <pc:docMk/>
            <pc:sldMk cId="147491196" sldId="256"/>
            <ac:spMk id="2" creationId="{8C1E8638-9EA8-AE33-E548-5A1402FCDFFF}"/>
          </ac:spMkLst>
        </pc:spChg>
        <pc:spChg chg="mod">
          <ac:chgData name="Gayathri Atluri" userId="9fcfe46d0e0d79a7" providerId="LiveId" clId="{F62B0823-9ABF-48FE-9710-FD1A55498EE7}" dt="2024-03-01T14:23:37.635" v="740" actId="3626"/>
          <ac:spMkLst>
            <pc:docMk/>
            <pc:sldMk cId="147491196" sldId="256"/>
            <ac:spMk id="3" creationId="{813A953A-401E-A92D-5357-EF0631FFD7FE}"/>
          </ac:spMkLst>
        </pc:spChg>
        <pc:spChg chg="add del">
          <ac:chgData name="Gayathri Atluri" userId="9fcfe46d0e0d79a7" providerId="LiveId" clId="{F62B0823-9ABF-48FE-9710-FD1A55498EE7}" dt="2024-03-01T14:19:57.717" v="695" actId="26606"/>
          <ac:spMkLst>
            <pc:docMk/>
            <pc:sldMk cId="147491196" sldId="256"/>
            <ac:spMk id="8" creationId="{815925C2-A704-4D47-B1C1-3FCA52512EC1}"/>
          </ac:spMkLst>
        </pc:spChg>
        <pc:spChg chg="add del">
          <ac:chgData name="Gayathri Atluri" userId="9fcfe46d0e0d79a7" providerId="LiveId" clId="{F62B0823-9ABF-48FE-9710-FD1A55498EE7}" dt="2024-03-01T14:19:57.717" v="695" actId="26606"/>
          <ac:spMkLst>
            <pc:docMk/>
            <pc:sldMk cId="147491196" sldId="256"/>
            <ac:spMk id="10" creationId="{01D4315C-C23C-4FD3-98DF-08C29E2292A8}"/>
          </ac:spMkLst>
        </pc:spChg>
        <pc:spChg chg="add">
          <ac:chgData name="Gayathri Atluri" userId="9fcfe46d0e0d79a7" providerId="LiveId" clId="{F62B0823-9ABF-48FE-9710-FD1A55498EE7}" dt="2024-03-01T14:19:57.729" v="696" actId="26606"/>
          <ac:spMkLst>
            <pc:docMk/>
            <pc:sldMk cId="147491196" sldId="256"/>
            <ac:spMk id="25" creationId="{D038248A-211C-4EEC-8401-C761B929FB52}"/>
          </ac:spMkLst>
        </pc:spChg>
        <pc:spChg chg="add">
          <ac:chgData name="Gayathri Atluri" userId="9fcfe46d0e0d79a7" providerId="LiveId" clId="{F62B0823-9ABF-48FE-9710-FD1A55498EE7}" dt="2024-03-01T14:19:57.729" v="696" actId="26606"/>
          <ac:spMkLst>
            <pc:docMk/>
            <pc:sldMk cId="147491196" sldId="256"/>
            <ac:spMk id="26" creationId="{C30A849F-66D9-40C8-BEC8-35AFF8F4568F}"/>
          </ac:spMkLst>
        </pc:spChg>
        <pc:grpChg chg="add del">
          <ac:chgData name="Gayathri Atluri" userId="9fcfe46d0e0d79a7" providerId="LiveId" clId="{F62B0823-9ABF-48FE-9710-FD1A55498EE7}" dt="2024-03-01T14:19:57.717" v="695" actId="26606"/>
          <ac:grpSpMkLst>
            <pc:docMk/>
            <pc:sldMk cId="147491196" sldId="256"/>
            <ac:grpSpMk id="12" creationId="{5E6B47BC-43FD-4C91-8BFF-B41B99A8A39E}"/>
          </ac:grpSpMkLst>
        </pc:grpChg>
        <pc:grpChg chg="add del">
          <ac:chgData name="Gayathri Atluri" userId="9fcfe46d0e0d79a7" providerId="LiveId" clId="{F62B0823-9ABF-48FE-9710-FD1A55498EE7}" dt="2024-03-01T14:19:57.717" v="695" actId="26606"/>
          <ac:grpSpMkLst>
            <pc:docMk/>
            <pc:sldMk cId="147491196" sldId="256"/>
            <ac:grpSpMk id="16" creationId="{43F5E015-E085-4624-B431-B42414448684}"/>
          </ac:grpSpMkLst>
        </pc:grpChg>
        <pc:grpChg chg="add">
          <ac:chgData name="Gayathri Atluri" userId="9fcfe46d0e0d79a7" providerId="LiveId" clId="{F62B0823-9ABF-48FE-9710-FD1A55498EE7}" dt="2024-03-01T14:19:57.729" v="696" actId="26606"/>
          <ac:grpSpMkLst>
            <pc:docMk/>
            <pc:sldMk cId="147491196" sldId="256"/>
            <ac:grpSpMk id="27" creationId="{04542298-A2B1-480F-A11C-A40EDD19B857}"/>
          </ac:grpSpMkLst>
        </pc:grpChg>
        <pc:grpChg chg="add">
          <ac:chgData name="Gayathri Atluri" userId="9fcfe46d0e0d79a7" providerId="LiveId" clId="{F62B0823-9ABF-48FE-9710-FD1A55498EE7}" dt="2024-03-01T14:19:57.729" v="696" actId="26606"/>
          <ac:grpSpMkLst>
            <pc:docMk/>
            <pc:sldMk cId="147491196" sldId="256"/>
            <ac:grpSpMk id="31" creationId="{2A5C9C35-2375-49EB-B99C-17C87D42FE7C}"/>
          </ac:grpSpMkLst>
        </pc:grpChg>
      </pc:sldChg>
      <pc:sldChg chg="addSp modSp new mod setBg">
        <pc:chgData name="Gayathri Atluri" userId="9fcfe46d0e0d79a7" providerId="LiveId" clId="{F62B0823-9ABF-48FE-9710-FD1A55498EE7}" dt="2024-03-01T14:20:04.620" v="697" actId="26606"/>
        <pc:sldMkLst>
          <pc:docMk/>
          <pc:sldMk cId="3268025772" sldId="257"/>
        </pc:sldMkLst>
        <pc:spChg chg="mod">
          <ac:chgData name="Gayathri Atluri" userId="9fcfe46d0e0d79a7" providerId="LiveId" clId="{F62B0823-9ABF-48FE-9710-FD1A55498EE7}" dt="2024-03-01T14:20:04.620" v="697" actId="26606"/>
          <ac:spMkLst>
            <pc:docMk/>
            <pc:sldMk cId="3268025772" sldId="257"/>
            <ac:spMk id="2" creationId="{419D726D-60C9-ACA3-8DC6-E9C348315F89}"/>
          </ac:spMkLst>
        </pc:spChg>
        <pc:spChg chg="mod">
          <ac:chgData name="Gayathri Atluri" userId="9fcfe46d0e0d79a7" providerId="LiveId" clId="{F62B0823-9ABF-48FE-9710-FD1A55498EE7}" dt="2024-03-01T14:20:04.620" v="697" actId="26606"/>
          <ac:spMkLst>
            <pc:docMk/>
            <pc:sldMk cId="3268025772" sldId="257"/>
            <ac:spMk id="3" creationId="{1DE57495-A550-42AA-F2BF-6F206FD86BD5}"/>
          </ac:spMkLst>
        </pc:spChg>
        <pc:spChg chg="add">
          <ac:chgData name="Gayathri Atluri" userId="9fcfe46d0e0d79a7" providerId="LiveId" clId="{F62B0823-9ABF-48FE-9710-FD1A55498EE7}" dt="2024-03-01T14:20:04.620" v="697" actId="26606"/>
          <ac:spMkLst>
            <pc:docMk/>
            <pc:sldMk cId="3268025772" sldId="257"/>
            <ac:spMk id="8" creationId="{D038248A-211C-4EEC-8401-C761B929FB52}"/>
          </ac:spMkLst>
        </pc:spChg>
        <pc:spChg chg="add">
          <ac:chgData name="Gayathri Atluri" userId="9fcfe46d0e0d79a7" providerId="LiveId" clId="{F62B0823-9ABF-48FE-9710-FD1A55498EE7}" dt="2024-03-01T14:20:04.620" v="697" actId="26606"/>
          <ac:spMkLst>
            <pc:docMk/>
            <pc:sldMk cId="3268025772" sldId="257"/>
            <ac:spMk id="10" creationId="{C30A849F-66D9-40C8-BEC8-35AFF8F4568F}"/>
          </ac:spMkLst>
        </pc:spChg>
        <pc:grpChg chg="add">
          <ac:chgData name="Gayathri Atluri" userId="9fcfe46d0e0d79a7" providerId="LiveId" clId="{F62B0823-9ABF-48FE-9710-FD1A55498EE7}" dt="2024-03-01T14:20:04.620" v="697" actId="26606"/>
          <ac:grpSpMkLst>
            <pc:docMk/>
            <pc:sldMk cId="3268025772" sldId="257"/>
            <ac:grpSpMk id="12" creationId="{04542298-A2B1-480F-A11C-A40EDD19B857}"/>
          </ac:grpSpMkLst>
        </pc:grpChg>
        <pc:grpChg chg="add">
          <ac:chgData name="Gayathri Atluri" userId="9fcfe46d0e0d79a7" providerId="LiveId" clId="{F62B0823-9ABF-48FE-9710-FD1A55498EE7}" dt="2024-03-01T14:20:04.620" v="697" actId="26606"/>
          <ac:grpSpMkLst>
            <pc:docMk/>
            <pc:sldMk cId="3268025772" sldId="257"/>
            <ac:grpSpMk id="18" creationId="{2A5C9C35-2375-49EB-B99C-17C87D42FE7C}"/>
          </ac:grpSpMkLst>
        </pc:grpChg>
      </pc:sldChg>
      <pc:sldChg chg="addSp delSp modSp new mod setBg">
        <pc:chgData name="Gayathri Atluri" userId="9fcfe46d0e0d79a7" providerId="LiveId" clId="{F62B0823-9ABF-48FE-9710-FD1A55498EE7}" dt="2024-03-01T14:20:58.278" v="713" actId="14100"/>
        <pc:sldMkLst>
          <pc:docMk/>
          <pc:sldMk cId="298994175" sldId="258"/>
        </pc:sldMkLst>
        <pc:spChg chg="mod">
          <ac:chgData name="Gayathri Atluri" userId="9fcfe46d0e0d79a7" providerId="LiveId" clId="{F62B0823-9ABF-48FE-9710-FD1A55498EE7}" dt="2024-03-01T14:20:48.115" v="710" actId="27636"/>
          <ac:spMkLst>
            <pc:docMk/>
            <pc:sldMk cId="298994175" sldId="258"/>
            <ac:spMk id="2" creationId="{31A27620-F362-0D07-E2BC-CD7B56BD4755}"/>
          </ac:spMkLst>
        </pc:spChg>
        <pc:spChg chg="del">
          <ac:chgData name="Gayathri Atluri" userId="9fcfe46d0e0d79a7" providerId="LiveId" clId="{F62B0823-9ABF-48FE-9710-FD1A55498EE7}" dt="2024-03-01T14:02:32.176" v="583" actId="931"/>
          <ac:spMkLst>
            <pc:docMk/>
            <pc:sldMk cId="298994175" sldId="258"/>
            <ac:spMk id="3" creationId="{F42676A9-3EE7-6BFE-66A1-710E67684233}"/>
          </ac:spMkLst>
        </pc:spChg>
        <pc:spChg chg="add del">
          <ac:chgData name="Gayathri Atluri" userId="9fcfe46d0e0d79a7" providerId="LiveId" clId="{F62B0823-9ABF-48FE-9710-FD1A55498EE7}" dt="2024-03-01T14:20:21.161" v="699" actId="26606"/>
          <ac:spMkLst>
            <pc:docMk/>
            <pc:sldMk cId="298994175" sldId="258"/>
            <ac:spMk id="9" creationId="{57C82D78-54EC-3BFC-3CAF-53EEF101013A}"/>
          </ac:spMkLst>
        </pc:spChg>
        <pc:spChg chg="add del">
          <ac:chgData name="Gayathri Atluri" userId="9fcfe46d0e0d79a7" providerId="LiveId" clId="{F62B0823-9ABF-48FE-9710-FD1A55498EE7}" dt="2024-03-01T14:20:23.483" v="701" actId="26606"/>
          <ac:spMkLst>
            <pc:docMk/>
            <pc:sldMk cId="298994175" sldId="258"/>
            <ac:spMk id="10" creationId="{0E91F5CA-B392-444C-88E3-BF5BAAEBDEB0}"/>
          </ac:spMkLst>
        </pc:spChg>
        <pc:spChg chg="add del">
          <ac:chgData name="Gayathri Atluri" userId="9fcfe46d0e0d79a7" providerId="LiveId" clId="{F62B0823-9ABF-48FE-9710-FD1A55498EE7}" dt="2024-03-01T14:20:23.483" v="701" actId="26606"/>
          <ac:spMkLst>
            <pc:docMk/>
            <pc:sldMk cId="298994175" sldId="258"/>
            <ac:spMk id="12" creationId="{DFCA2118-59A2-4310-A4B2-F2CBA821E842}"/>
          </ac:spMkLst>
        </pc:spChg>
        <pc:spChg chg="add del">
          <ac:chgData name="Gayathri Atluri" userId="9fcfe46d0e0d79a7" providerId="LiveId" clId="{F62B0823-9ABF-48FE-9710-FD1A55498EE7}" dt="2024-03-01T14:20:27.610" v="703" actId="26606"/>
          <ac:spMkLst>
            <pc:docMk/>
            <pc:sldMk cId="298994175" sldId="258"/>
            <ac:spMk id="14" creationId="{F0DCC097-1DB8-4B6D-85D0-6FBA0E1CA4BA}"/>
          </ac:spMkLst>
        </pc:spChg>
        <pc:spChg chg="add del">
          <ac:chgData name="Gayathri Atluri" userId="9fcfe46d0e0d79a7" providerId="LiveId" clId="{F62B0823-9ABF-48FE-9710-FD1A55498EE7}" dt="2024-03-01T14:20:27.610" v="703" actId="26606"/>
          <ac:spMkLst>
            <pc:docMk/>
            <pc:sldMk cId="298994175" sldId="258"/>
            <ac:spMk id="15" creationId="{E0B58608-23C8-4441-994D-C6823EEE1DB7}"/>
          </ac:spMkLst>
        </pc:spChg>
        <pc:spChg chg="add">
          <ac:chgData name="Gayathri Atluri" userId="9fcfe46d0e0d79a7" providerId="LiveId" clId="{F62B0823-9ABF-48FE-9710-FD1A55498EE7}" dt="2024-03-01T14:20:27.619" v="704" actId="26606"/>
          <ac:spMkLst>
            <pc:docMk/>
            <pc:sldMk cId="298994175" sldId="258"/>
            <ac:spMk id="21" creationId="{1E020063-2385-44AC-BD67-258E1F0B9FCE}"/>
          </ac:spMkLst>
        </pc:spChg>
        <pc:spChg chg="add">
          <ac:chgData name="Gayathri Atluri" userId="9fcfe46d0e0d79a7" providerId="LiveId" clId="{F62B0823-9ABF-48FE-9710-FD1A55498EE7}" dt="2024-03-01T14:20:27.619" v="704" actId="26606"/>
          <ac:spMkLst>
            <pc:docMk/>
            <pc:sldMk cId="298994175" sldId="258"/>
            <ac:spMk id="27" creationId="{7E014A0B-5338-4077-AFE9-A90D04D4492B}"/>
          </ac:spMkLst>
        </pc:spChg>
        <pc:spChg chg="add del">
          <ac:chgData name="Gayathri Atluri" userId="9fcfe46d0e0d79a7" providerId="LiveId" clId="{F62B0823-9ABF-48FE-9710-FD1A55498EE7}" dt="2024-03-01T14:20:39.090" v="705" actId="21"/>
          <ac:spMkLst>
            <pc:docMk/>
            <pc:sldMk cId="298994175" sldId="258"/>
            <ac:spMk id="28" creationId="{DA0B747E-2EAD-E9BE-F8D6-DEE36810474D}"/>
          </ac:spMkLst>
        </pc:spChg>
        <pc:grpChg chg="add">
          <ac:chgData name="Gayathri Atluri" userId="9fcfe46d0e0d79a7" providerId="LiveId" clId="{F62B0823-9ABF-48FE-9710-FD1A55498EE7}" dt="2024-03-01T14:20:27.619" v="704" actId="26606"/>
          <ac:grpSpMkLst>
            <pc:docMk/>
            <pc:sldMk cId="298994175" sldId="258"/>
            <ac:grpSpMk id="16" creationId="{78127680-150F-4A90-9950-F66392578116}"/>
          </ac:grpSpMkLst>
        </pc:grpChg>
        <pc:grpChg chg="add">
          <ac:chgData name="Gayathri Atluri" userId="9fcfe46d0e0d79a7" providerId="LiveId" clId="{F62B0823-9ABF-48FE-9710-FD1A55498EE7}" dt="2024-03-01T14:20:27.619" v="704" actId="26606"/>
          <ac:grpSpMkLst>
            <pc:docMk/>
            <pc:sldMk cId="298994175" sldId="258"/>
            <ac:grpSpMk id="22" creationId="{466920E5-8640-4C24-A775-8647637094A7}"/>
          </ac:grpSpMkLst>
        </pc:grpChg>
        <pc:picChg chg="add mod">
          <ac:chgData name="Gayathri Atluri" userId="9fcfe46d0e0d79a7" providerId="LiveId" clId="{F62B0823-9ABF-48FE-9710-FD1A55498EE7}" dt="2024-03-01T14:20:58.278" v="713" actId="14100"/>
          <ac:picMkLst>
            <pc:docMk/>
            <pc:sldMk cId="298994175" sldId="258"/>
            <ac:picMk id="5" creationId="{80F4BAE8-2F18-856A-9C89-5BFB1AD9048C}"/>
          </ac:picMkLst>
        </pc:picChg>
      </pc:sldChg>
      <pc:sldChg chg="addSp modSp new mod setBg">
        <pc:chgData name="Gayathri Atluri" userId="9fcfe46d0e0d79a7" providerId="LiveId" clId="{F62B0823-9ABF-48FE-9710-FD1A55498EE7}" dt="2024-03-01T14:21:08.220" v="714" actId="26606"/>
        <pc:sldMkLst>
          <pc:docMk/>
          <pc:sldMk cId="2393234480" sldId="259"/>
        </pc:sldMkLst>
        <pc:spChg chg="mod">
          <ac:chgData name="Gayathri Atluri" userId="9fcfe46d0e0d79a7" providerId="LiveId" clId="{F62B0823-9ABF-48FE-9710-FD1A55498EE7}" dt="2024-03-01T14:21:08.220" v="714" actId="26606"/>
          <ac:spMkLst>
            <pc:docMk/>
            <pc:sldMk cId="2393234480" sldId="259"/>
            <ac:spMk id="2" creationId="{B3392277-1254-571A-8A6F-4F4A7FA24CD6}"/>
          </ac:spMkLst>
        </pc:spChg>
        <pc:spChg chg="mod">
          <ac:chgData name="Gayathri Atluri" userId="9fcfe46d0e0d79a7" providerId="LiveId" clId="{F62B0823-9ABF-48FE-9710-FD1A55498EE7}" dt="2024-03-01T14:21:08.220" v="714" actId="26606"/>
          <ac:spMkLst>
            <pc:docMk/>
            <pc:sldMk cId="2393234480" sldId="259"/>
            <ac:spMk id="3" creationId="{00D36094-9A41-88F2-A567-E9AC00751972}"/>
          </ac:spMkLst>
        </pc:spChg>
        <pc:spChg chg="add">
          <ac:chgData name="Gayathri Atluri" userId="9fcfe46d0e0d79a7" providerId="LiveId" clId="{F62B0823-9ABF-48FE-9710-FD1A55498EE7}" dt="2024-03-01T14:21:08.220" v="714" actId="26606"/>
          <ac:spMkLst>
            <pc:docMk/>
            <pc:sldMk cId="2393234480" sldId="259"/>
            <ac:spMk id="10" creationId="{1E020063-2385-44AC-BD67-258E1F0B9FCE}"/>
          </ac:spMkLst>
        </pc:spChg>
        <pc:spChg chg="add">
          <ac:chgData name="Gayathri Atluri" userId="9fcfe46d0e0d79a7" providerId="LiveId" clId="{F62B0823-9ABF-48FE-9710-FD1A55498EE7}" dt="2024-03-01T14:21:08.220" v="714" actId="26606"/>
          <ac:spMkLst>
            <pc:docMk/>
            <pc:sldMk cId="2393234480" sldId="259"/>
            <ac:spMk id="12" creationId="{7E014A0B-5338-4077-AFE9-A90D04D4492B}"/>
          </ac:spMkLst>
        </pc:spChg>
        <pc:grpChg chg="add">
          <ac:chgData name="Gayathri Atluri" userId="9fcfe46d0e0d79a7" providerId="LiveId" clId="{F62B0823-9ABF-48FE-9710-FD1A55498EE7}" dt="2024-03-01T14:21:08.220" v="714" actId="26606"/>
          <ac:grpSpMkLst>
            <pc:docMk/>
            <pc:sldMk cId="2393234480" sldId="259"/>
            <ac:grpSpMk id="14" creationId="{78127680-150F-4A90-9950-F66392578116}"/>
          </ac:grpSpMkLst>
        </pc:grpChg>
        <pc:grpChg chg="add">
          <ac:chgData name="Gayathri Atluri" userId="9fcfe46d0e0d79a7" providerId="LiveId" clId="{F62B0823-9ABF-48FE-9710-FD1A55498EE7}" dt="2024-03-01T14:21:08.220" v="714" actId="26606"/>
          <ac:grpSpMkLst>
            <pc:docMk/>
            <pc:sldMk cId="2393234480" sldId="259"/>
            <ac:grpSpMk id="20" creationId="{466920E5-8640-4C24-A775-8647637094A7}"/>
          </ac:grpSpMkLst>
        </pc:grpChg>
        <pc:picChg chg="add">
          <ac:chgData name="Gayathri Atluri" userId="9fcfe46d0e0d79a7" providerId="LiveId" clId="{F62B0823-9ABF-48FE-9710-FD1A55498EE7}" dt="2024-03-01T14:21:08.220" v="714" actId="26606"/>
          <ac:picMkLst>
            <pc:docMk/>
            <pc:sldMk cId="2393234480" sldId="259"/>
            <ac:picMk id="7" creationId="{1793FA00-C805-BAA7-5A04-BE71685238C3}"/>
          </ac:picMkLst>
        </pc:picChg>
      </pc:sldChg>
      <pc:sldChg chg="addSp delSp modSp new mod setBg">
        <pc:chgData name="Gayathri Atluri" userId="9fcfe46d0e0d79a7" providerId="LiveId" clId="{F62B0823-9ABF-48FE-9710-FD1A55498EE7}" dt="2024-03-01T14:22:01.227" v="725" actId="14100"/>
        <pc:sldMkLst>
          <pc:docMk/>
          <pc:sldMk cId="418941737" sldId="260"/>
        </pc:sldMkLst>
        <pc:spChg chg="mod">
          <ac:chgData name="Gayathri Atluri" userId="9fcfe46d0e0d79a7" providerId="LiveId" clId="{F62B0823-9ABF-48FE-9710-FD1A55498EE7}" dt="2024-03-01T14:21:56.060" v="723" actId="27636"/>
          <ac:spMkLst>
            <pc:docMk/>
            <pc:sldMk cId="418941737" sldId="260"/>
            <ac:spMk id="2" creationId="{35F02B85-C3C9-4593-C693-6524753BF1BA}"/>
          </ac:spMkLst>
        </pc:spChg>
        <pc:spChg chg="del mod ord">
          <ac:chgData name="Gayathri Atluri" userId="9fcfe46d0e0d79a7" providerId="LiveId" clId="{F62B0823-9ABF-48FE-9710-FD1A55498EE7}" dt="2024-03-01T14:21:49.069" v="718" actId="21"/>
          <ac:spMkLst>
            <pc:docMk/>
            <pc:sldMk cId="418941737" sldId="260"/>
            <ac:spMk id="3" creationId="{3BBBEEB6-005C-61FE-72ED-59B2F638F82D}"/>
          </ac:spMkLst>
        </pc:spChg>
        <pc:spChg chg="add">
          <ac:chgData name="Gayathri Atluri" userId="9fcfe46d0e0d79a7" providerId="LiveId" clId="{F62B0823-9ABF-48FE-9710-FD1A55498EE7}" dt="2024-03-01T14:21:43.306" v="717" actId="26606"/>
          <ac:spMkLst>
            <pc:docMk/>
            <pc:sldMk cId="418941737" sldId="260"/>
            <ac:spMk id="10" creationId="{D1942232-83D0-49E2-AF9B-1F97E3C1EF8E}"/>
          </ac:spMkLst>
        </pc:spChg>
        <pc:spChg chg="add">
          <ac:chgData name="Gayathri Atluri" userId="9fcfe46d0e0d79a7" providerId="LiveId" clId="{F62B0823-9ABF-48FE-9710-FD1A55498EE7}" dt="2024-03-01T14:21:43.306" v="717" actId="26606"/>
          <ac:spMkLst>
            <pc:docMk/>
            <pc:sldMk cId="418941737" sldId="260"/>
            <ac:spMk id="12" creationId="{E9E70D72-6E23-4015-A4A6-85C120C19167}"/>
          </ac:spMkLst>
        </pc:spChg>
        <pc:grpChg chg="add">
          <ac:chgData name="Gayathri Atluri" userId="9fcfe46d0e0d79a7" providerId="LiveId" clId="{F62B0823-9ABF-48FE-9710-FD1A55498EE7}" dt="2024-03-01T14:21:43.306" v="717" actId="26606"/>
          <ac:grpSpMkLst>
            <pc:docMk/>
            <pc:sldMk cId="418941737" sldId="260"/>
            <ac:grpSpMk id="14" creationId="{C28A977F-B603-4D81-B0FC-C8DE048A7931}"/>
          </ac:grpSpMkLst>
        </pc:grpChg>
        <pc:grpChg chg="add">
          <ac:chgData name="Gayathri Atluri" userId="9fcfe46d0e0d79a7" providerId="LiveId" clId="{F62B0823-9ABF-48FE-9710-FD1A55498EE7}" dt="2024-03-01T14:21:43.306" v="717" actId="26606"/>
          <ac:grpSpMkLst>
            <pc:docMk/>
            <pc:sldMk cId="418941737" sldId="260"/>
            <ac:grpSpMk id="20" creationId="{C78D9229-E61D-4FEE-8321-2F8B64A8CADF}"/>
          </ac:grpSpMkLst>
        </pc:grpChg>
        <pc:picChg chg="add mod">
          <ac:chgData name="Gayathri Atluri" userId="9fcfe46d0e0d79a7" providerId="LiveId" clId="{F62B0823-9ABF-48FE-9710-FD1A55498EE7}" dt="2024-03-01T14:22:01.227" v="725" actId="14100"/>
          <ac:picMkLst>
            <pc:docMk/>
            <pc:sldMk cId="418941737" sldId="260"/>
            <ac:picMk id="5" creationId="{5F7BB8A6-B03C-C32C-5FFB-2A42C7B870EC}"/>
          </ac:picMkLst>
        </pc:picChg>
      </pc:sldChg>
      <pc:sldChg chg="addSp delSp modSp new mod setBg">
        <pc:chgData name="Gayathri Atluri" userId="9fcfe46d0e0d79a7" providerId="LiveId" clId="{F62B0823-9ABF-48FE-9710-FD1A55498EE7}" dt="2024-03-01T14:22:39.499" v="730" actId="14100"/>
        <pc:sldMkLst>
          <pc:docMk/>
          <pc:sldMk cId="1650403805" sldId="261"/>
        </pc:sldMkLst>
        <pc:spChg chg="mod">
          <ac:chgData name="Gayathri Atluri" userId="9fcfe46d0e0d79a7" providerId="LiveId" clId="{F62B0823-9ABF-48FE-9710-FD1A55498EE7}" dt="2024-03-01T14:22:19.709" v="726" actId="26606"/>
          <ac:spMkLst>
            <pc:docMk/>
            <pc:sldMk cId="1650403805" sldId="261"/>
            <ac:spMk id="2" creationId="{3DACB87A-688A-1531-37C8-6297020D5012}"/>
          </ac:spMkLst>
        </pc:spChg>
        <pc:spChg chg="del mod">
          <ac:chgData name="Gayathri Atluri" userId="9fcfe46d0e0d79a7" providerId="LiveId" clId="{F62B0823-9ABF-48FE-9710-FD1A55498EE7}" dt="2024-03-01T14:14:09.044" v="632"/>
          <ac:spMkLst>
            <pc:docMk/>
            <pc:sldMk cId="1650403805" sldId="261"/>
            <ac:spMk id="3" creationId="{1681C85A-7266-6A88-5E9D-27A1DF2ABEB8}"/>
          </ac:spMkLst>
        </pc:spChg>
        <pc:spChg chg="add del">
          <ac:chgData name="Gayathri Atluri" userId="9fcfe46d0e0d79a7" providerId="LiveId" clId="{F62B0823-9ABF-48FE-9710-FD1A55498EE7}" dt="2024-03-01T14:22:26.737" v="727" actId="21"/>
          <ac:spMkLst>
            <pc:docMk/>
            <pc:sldMk cId="1650403805" sldId="261"/>
            <ac:spMk id="9" creationId="{4E83E86A-A38C-4E96-C446-9BFB2BA1ACA1}"/>
          </ac:spMkLst>
        </pc:spChg>
        <pc:spChg chg="add">
          <ac:chgData name="Gayathri Atluri" userId="9fcfe46d0e0d79a7" providerId="LiveId" clId="{F62B0823-9ABF-48FE-9710-FD1A55498EE7}" dt="2024-03-01T14:22:19.709" v="726" actId="26606"/>
          <ac:spMkLst>
            <pc:docMk/>
            <pc:sldMk cId="1650403805" sldId="261"/>
            <ac:spMk id="12" creationId="{04695F26-39DB-450E-B464-9C76CD233B36}"/>
          </ac:spMkLst>
        </pc:spChg>
        <pc:spChg chg="add">
          <ac:chgData name="Gayathri Atluri" userId="9fcfe46d0e0d79a7" providerId="LiveId" clId="{F62B0823-9ABF-48FE-9710-FD1A55498EE7}" dt="2024-03-01T14:22:19.709" v="726" actId="26606"/>
          <ac:spMkLst>
            <pc:docMk/>
            <pc:sldMk cId="1650403805" sldId="261"/>
            <ac:spMk id="14" creationId="{2F42E55F-A297-474F-AF2D-6D3A15822BCA}"/>
          </ac:spMkLst>
        </pc:spChg>
        <pc:grpChg chg="add">
          <ac:chgData name="Gayathri Atluri" userId="9fcfe46d0e0d79a7" providerId="LiveId" clId="{F62B0823-9ABF-48FE-9710-FD1A55498EE7}" dt="2024-03-01T14:22:19.709" v="726" actId="26606"/>
          <ac:grpSpMkLst>
            <pc:docMk/>
            <pc:sldMk cId="1650403805" sldId="261"/>
            <ac:grpSpMk id="16" creationId="{972070F7-E065-4D60-8938-9FB8CDB8ACB0}"/>
          </ac:grpSpMkLst>
        </pc:grpChg>
        <pc:picChg chg="add mod">
          <ac:chgData name="Gayathri Atluri" userId="9fcfe46d0e0d79a7" providerId="LiveId" clId="{F62B0823-9ABF-48FE-9710-FD1A55498EE7}" dt="2024-03-01T14:22:30.155" v="728" actId="1076"/>
          <ac:picMkLst>
            <pc:docMk/>
            <pc:sldMk cId="1650403805" sldId="261"/>
            <ac:picMk id="4" creationId="{F3A3BB6E-5DF6-68F7-6F18-43E9F2E01207}"/>
          </ac:picMkLst>
        </pc:picChg>
        <pc:picChg chg="add mod">
          <ac:chgData name="Gayathri Atluri" userId="9fcfe46d0e0d79a7" providerId="LiveId" clId="{F62B0823-9ABF-48FE-9710-FD1A55498EE7}" dt="2024-03-01T14:22:39.499" v="730" actId="14100"/>
          <ac:picMkLst>
            <pc:docMk/>
            <pc:sldMk cId="1650403805" sldId="261"/>
            <ac:picMk id="5" creationId="{68669C68-D931-E756-CDBD-0ED195900A48}"/>
          </ac:picMkLst>
        </pc:picChg>
      </pc:sldChg>
      <pc:sldChg chg="addSp delSp modSp new mod setBg">
        <pc:chgData name="Gayathri Atluri" userId="9fcfe46d0e0d79a7" providerId="LiveId" clId="{F62B0823-9ABF-48FE-9710-FD1A55498EE7}" dt="2024-03-01T14:23:17.457" v="738" actId="26606"/>
        <pc:sldMkLst>
          <pc:docMk/>
          <pc:sldMk cId="2251686408" sldId="262"/>
        </pc:sldMkLst>
        <pc:spChg chg="mod">
          <ac:chgData name="Gayathri Atluri" userId="9fcfe46d0e0d79a7" providerId="LiveId" clId="{F62B0823-9ABF-48FE-9710-FD1A55498EE7}" dt="2024-03-01T14:23:17.457" v="738" actId="26606"/>
          <ac:spMkLst>
            <pc:docMk/>
            <pc:sldMk cId="2251686408" sldId="262"/>
            <ac:spMk id="2" creationId="{E7D7B52B-464A-0267-8773-7C7145D147DB}"/>
          </ac:spMkLst>
        </pc:spChg>
        <pc:spChg chg="mod">
          <ac:chgData name="Gayathri Atluri" userId="9fcfe46d0e0d79a7" providerId="LiveId" clId="{F62B0823-9ABF-48FE-9710-FD1A55498EE7}" dt="2024-03-01T14:23:17.457" v="738" actId="26606"/>
          <ac:spMkLst>
            <pc:docMk/>
            <pc:sldMk cId="2251686408" sldId="262"/>
            <ac:spMk id="3" creationId="{FDEB56B2-C738-6698-6FD9-77866638E9BF}"/>
          </ac:spMkLst>
        </pc:spChg>
        <pc:spChg chg="add del">
          <ac:chgData name="Gayathri Atluri" userId="9fcfe46d0e0d79a7" providerId="LiveId" clId="{F62B0823-9ABF-48FE-9710-FD1A55498EE7}" dt="2024-03-01T14:23:17.457" v="738" actId="26606"/>
          <ac:spMkLst>
            <pc:docMk/>
            <pc:sldMk cId="2251686408" sldId="262"/>
            <ac:spMk id="8" creationId="{D038248A-211C-4EEC-8401-C761B929FB52}"/>
          </ac:spMkLst>
        </pc:spChg>
        <pc:spChg chg="add del">
          <ac:chgData name="Gayathri Atluri" userId="9fcfe46d0e0d79a7" providerId="LiveId" clId="{F62B0823-9ABF-48FE-9710-FD1A55498EE7}" dt="2024-03-01T14:23:17.457" v="738" actId="26606"/>
          <ac:spMkLst>
            <pc:docMk/>
            <pc:sldMk cId="2251686408" sldId="262"/>
            <ac:spMk id="10" creationId="{C30A849F-66D9-40C8-BEC8-35AFF8F4568F}"/>
          </ac:spMkLst>
        </pc:spChg>
        <pc:spChg chg="add">
          <ac:chgData name="Gayathri Atluri" userId="9fcfe46d0e0d79a7" providerId="LiveId" clId="{F62B0823-9ABF-48FE-9710-FD1A55498EE7}" dt="2024-03-01T14:23:17.457" v="738" actId="26606"/>
          <ac:spMkLst>
            <pc:docMk/>
            <pc:sldMk cId="2251686408" sldId="262"/>
            <ac:spMk id="27" creationId="{87BF42CA-AD55-48B4-8949-C4DCA60A6AEE}"/>
          </ac:spMkLst>
        </pc:spChg>
        <pc:spChg chg="add">
          <ac:chgData name="Gayathri Atluri" userId="9fcfe46d0e0d79a7" providerId="LiveId" clId="{F62B0823-9ABF-48FE-9710-FD1A55498EE7}" dt="2024-03-01T14:23:17.457" v="738" actId="26606"/>
          <ac:spMkLst>
            <pc:docMk/>
            <pc:sldMk cId="2251686408" sldId="262"/>
            <ac:spMk id="29" creationId="{66AE1D3D-3106-4CB2-AA7C-0C1642AC0F2E}"/>
          </ac:spMkLst>
        </pc:spChg>
        <pc:grpChg chg="add del">
          <ac:chgData name="Gayathri Atluri" userId="9fcfe46d0e0d79a7" providerId="LiveId" clId="{F62B0823-9ABF-48FE-9710-FD1A55498EE7}" dt="2024-03-01T14:23:17.457" v="738" actId="26606"/>
          <ac:grpSpMkLst>
            <pc:docMk/>
            <pc:sldMk cId="2251686408" sldId="262"/>
            <ac:grpSpMk id="12" creationId="{04542298-A2B1-480F-A11C-A40EDD19B857}"/>
          </ac:grpSpMkLst>
        </pc:grpChg>
        <pc:grpChg chg="add del">
          <ac:chgData name="Gayathri Atluri" userId="9fcfe46d0e0d79a7" providerId="LiveId" clId="{F62B0823-9ABF-48FE-9710-FD1A55498EE7}" dt="2024-03-01T14:23:17.457" v="738" actId="26606"/>
          <ac:grpSpMkLst>
            <pc:docMk/>
            <pc:sldMk cId="2251686408" sldId="262"/>
            <ac:grpSpMk id="18" creationId="{2A5C9C35-2375-49EB-B99C-17C87D42FE7C}"/>
          </ac:grpSpMkLst>
        </pc:grpChg>
        <pc:grpChg chg="add">
          <ac:chgData name="Gayathri Atluri" userId="9fcfe46d0e0d79a7" providerId="LiveId" clId="{F62B0823-9ABF-48FE-9710-FD1A55498EE7}" dt="2024-03-01T14:23:17.457" v="738" actId="26606"/>
          <ac:grpSpMkLst>
            <pc:docMk/>
            <pc:sldMk cId="2251686408" sldId="262"/>
            <ac:grpSpMk id="31" creationId="{0A31B6AF-B711-4CDB-8C2B-16E963DDC4C5}"/>
          </ac:grpSpMkLst>
        </pc:grpChg>
      </pc:sldChg>
      <pc:sldChg chg="addSp modSp new mod setBg">
        <pc:chgData name="Gayathri Atluri" userId="9fcfe46d0e0d79a7" providerId="LiveId" clId="{F62B0823-9ABF-48FE-9710-FD1A55498EE7}" dt="2024-03-01T14:23:22.151" v="739" actId="26606"/>
        <pc:sldMkLst>
          <pc:docMk/>
          <pc:sldMk cId="2540579213" sldId="263"/>
        </pc:sldMkLst>
        <pc:spChg chg="mod">
          <ac:chgData name="Gayathri Atluri" userId="9fcfe46d0e0d79a7" providerId="LiveId" clId="{F62B0823-9ABF-48FE-9710-FD1A55498EE7}" dt="2024-03-01T14:23:22.151" v="739" actId="26606"/>
          <ac:spMkLst>
            <pc:docMk/>
            <pc:sldMk cId="2540579213" sldId="263"/>
            <ac:spMk id="2" creationId="{1967D0F6-4B6E-2368-0173-AC957DB581E5}"/>
          </ac:spMkLst>
        </pc:spChg>
        <pc:spChg chg="mod">
          <ac:chgData name="Gayathri Atluri" userId="9fcfe46d0e0d79a7" providerId="LiveId" clId="{F62B0823-9ABF-48FE-9710-FD1A55498EE7}" dt="2024-03-01T14:23:22.151" v="739" actId="26606"/>
          <ac:spMkLst>
            <pc:docMk/>
            <pc:sldMk cId="2540579213" sldId="263"/>
            <ac:spMk id="3" creationId="{467B6404-8A68-BFE5-4F7C-61A04BF0374D}"/>
          </ac:spMkLst>
        </pc:spChg>
        <pc:spChg chg="add">
          <ac:chgData name="Gayathri Atluri" userId="9fcfe46d0e0d79a7" providerId="LiveId" clId="{F62B0823-9ABF-48FE-9710-FD1A55498EE7}" dt="2024-03-01T14:23:22.151" v="739" actId="26606"/>
          <ac:spMkLst>
            <pc:docMk/>
            <pc:sldMk cId="2540579213" sldId="263"/>
            <ac:spMk id="8" creationId="{87BF42CA-AD55-48B4-8949-C4DCA60A6AEE}"/>
          </ac:spMkLst>
        </pc:spChg>
        <pc:spChg chg="add">
          <ac:chgData name="Gayathri Atluri" userId="9fcfe46d0e0d79a7" providerId="LiveId" clId="{F62B0823-9ABF-48FE-9710-FD1A55498EE7}" dt="2024-03-01T14:23:22.151" v="739" actId="26606"/>
          <ac:spMkLst>
            <pc:docMk/>
            <pc:sldMk cId="2540579213" sldId="263"/>
            <ac:spMk id="10" creationId="{66AE1D3D-3106-4CB2-AA7C-0C1642AC0F2E}"/>
          </ac:spMkLst>
        </pc:spChg>
        <pc:grpChg chg="add">
          <ac:chgData name="Gayathri Atluri" userId="9fcfe46d0e0d79a7" providerId="LiveId" clId="{F62B0823-9ABF-48FE-9710-FD1A55498EE7}" dt="2024-03-01T14:23:22.151" v="739" actId="26606"/>
          <ac:grpSpMkLst>
            <pc:docMk/>
            <pc:sldMk cId="2540579213" sldId="263"/>
            <ac:grpSpMk id="12" creationId="{0A31B6AF-B711-4CDB-8C2B-16E963DDC4C5}"/>
          </ac:grpSpMkLst>
        </pc:gr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9E7A3-8B4B-FD61-45D7-667B744F3E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F89DCDF-4C9B-42AB-7A69-2BA3E5B621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2FFDF95-3AED-5034-7C6D-C5B46375977C}"/>
              </a:ext>
            </a:extLst>
          </p:cNvPr>
          <p:cNvSpPr>
            <a:spLocks noGrp="1"/>
          </p:cNvSpPr>
          <p:nvPr>
            <p:ph type="dt" sz="half" idx="10"/>
          </p:nvPr>
        </p:nvSpPr>
        <p:spPr/>
        <p:txBody>
          <a:bodyPr/>
          <a:lstStyle/>
          <a:p>
            <a:fld id="{CFF39165-A678-4A6C-95A4-1A34D1E8CD19}" type="datetimeFigureOut">
              <a:rPr lang="en-US" smtClean="0"/>
              <a:t>3/1/2024</a:t>
            </a:fld>
            <a:endParaRPr lang="en-US"/>
          </a:p>
        </p:txBody>
      </p:sp>
      <p:sp>
        <p:nvSpPr>
          <p:cNvPr id="5" name="Footer Placeholder 4">
            <a:extLst>
              <a:ext uri="{FF2B5EF4-FFF2-40B4-BE49-F238E27FC236}">
                <a16:creationId xmlns:a16="http://schemas.microsoft.com/office/drawing/2014/main" id="{FDF3F95C-88CC-FBCD-EE92-625A80BC59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ED7F0F-875F-39CC-83BE-B969130F6634}"/>
              </a:ext>
            </a:extLst>
          </p:cNvPr>
          <p:cNvSpPr>
            <a:spLocks noGrp="1"/>
          </p:cNvSpPr>
          <p:nvPr>
            <p:ph type="sldNum" sz="quarter" idx="12"/>
          </p:nvPr>
        </p:nvSpPr>
        <p:spPr/>
        <p:txBody>
          <a:bodyPr/>
          <a:lstStyle/>
          <a:p>
            <a:fld id="{AC4C208B-E6E2-4410-8D28-4DC5BAFF8099}" type="slidenum">
              <a:rPr lang="en-US" smtClean="0"/>
              <a:t>‹#›</a:t>
            </a:fld>
            <a:endParaRPr lang="en-US"/>
          </a:p>
        </p:txBody>
      </p:sp>
    </p:spTree>
    <p:extLst>
      <p:ext uri="{BB962C8B-B14F-4D97-AF65-F5344CB8AC3E}">
        <p14:creationId xmlns:p14="http://schemas.microsoft.com/office/powerpoint/2010/main" val="747786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A24DF-41B9-6EB0-74E9-0A110C7DD6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B444E0-B992-52B2-67FE-68A3E7234E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783267-29B3-2EEA-FA0C-608918172BE6}"/>
              </a:ext>
            </a:extLst>
          </p:cNvPr>
          <p:cNvSpPr>
            <a:spLocks noGrp="1"/>
          </p:cNvSpPr>
          <p:nvPr>
            <p:ph type="dt" sz="half" idx="10"/>
          </p:nvPr>
        </p:nvSpPr>
        <p:spPr/>
        <p:txBody>
          <a:bodyPr/>
          <a:lstStyle/>
          <a:p>
            <a:fld id="{CFF39165-A678-4A6C-95A4-1A34D1E8CD19}" type="datetimeFigureOut">
              <a:rPr lang="en-US" smtClean="0"/>
              <a:t>3/1/2024</a:t>
            </a:fld>
            <a:endParaRPr lang="en-US"/>
          </a:p>
        </p:txBody>
      </p:sp>
      <p:sp>
        <p:nvSpPr>
          <p:cNvPr id="5" name="Footer Placeholder 4">
            <a:extLst>
              <a:ext uri="{FF2B5EF4-FFF2-40B4-BE49-F238E27FC236}">
                <a16:creationId xmlns:a16="http://schemas.microsoft.com/office/drawing/2014/main" id="{0CA21181-B62B-BB9E-C509-39DC1E845E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34A2F1-A950-E2CF-CEE4-C7C7BCB66936}"/>
              </a:ext>
            </a:extLst>
          </p:cNvPr>
          <p:cNvSpPr>
            <a:spLocks noGrp="1"/>
          </p:cNvSpPr>
          <p:nvPr>
            <p:ph type="sldNum" sz="quarter" idx="12"/>
          </p:nvPr>
        </p:nvSpPr>
        <p:spPr/>
        <p:txBody>
          <a:bodyPr/>
          <a:lstStyle/>
          <a:p>
            <a:fld id="{AC4C208B-E6E2-4410-8D28-4DC5BAFF8099}" type="slidenum">
              <a:rPr lang="en-US" smtClean="0"/>
              <a:t>‹#›</a:t>
            </a:fld>
            <a:endParaRPr lang="en-US"/>
          </a:p>
        </p:txBody>
      </p:sp>
    </p:spTree>
    <p:extLst>
      <p:ext uri="{BB962C8B-B14F-4D97-AF65-F5344CB8AC3E}">
        <p14:creationId xmlns:p14="http://schemas.microsoft.com/office/powerpoint/2010/main" val="3836345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A2A13A-DCC4-0C41-2C64-E826FC9E1B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202C1AC-5CB5-851B-78AD-BE25AFDB40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997785-1D6B-FF8E-0E75-812878C5816C}"/>
              </a:ext>
            </a:extLst>
          </p:cNvPr>
          <p:cNvSpPr>
            <a:spLocks noGrp="1"/>
          </p:cNvSpPr>
          <p:nvPr>
            <p:ph type="dt" sz="half" idx="10"/>
          </p:nvPr>
        </p:nvSpPr>
        <p:spPr/>
        <p:txBody>
          <a:bodyPr/>
          <a:lstStyle/>
          <a:p>
            <a:fld id="{CFF39165-A678-4A6C-95A4-1A34D1E8CD19}" type="datetimeFigureOut">
              <a:rPr lang="en-US" smtClean="0"/>
              <a:t>3/1/2024</a:t>
            </a:fld>
            <a:endParaRPr lang="en-US"/>
          </a:p>
        </p:txBody>
      </p:sp>
      <p:sp>
        <p:nvSpPr>
          <p:cNvPr id="5" name="Footer Placeholder 4">
            <a:extLst>
              <a:ext uri="{FF2B5EF4-FFF2-40B4-BE49-F238E27FC236}">
                <a16:creationId xmlns:a16="http://schemas.microsoft.com/office/drawing/2014/main" id="{59D4C507-92A6-4533-6089-7C0E1031DA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C9E5EE-94A1-4EE4-33D4-BE3F5A0426ED}"/>
              </a:ext>
            </a:extLst>
          </p:cNvPr>
          <p:cNvSpPr>
            <a:spLocks noGrp="1"/>
          </p:cNvSpPr>
          <p:nvPr>
            <p:ph type="sldNum" sz="quarter" idx="12"/>
          </p:nvPr>
        </p:nvSpPr>
        <p:spPr/>
        <p:txBody>
          <a:bodyPr/>
          <a:lstStyle/>
          <a:p>
            <a:fld id="{AC4C208B-E6E2-4410-8D28-4DC5BAFF8099}" type="slidenum">
              <a:rPr lang="en-US" smtClean="0"/>
              <a:t>‹#›</a:t>
            </a:fld>
            <a:endParaRPr lang="en-US"/>
          </a:p>
        </p:txBody>
      </p:sp>
    </p:spTree>
    <p:extLst>
      <p:ext uri="{BB962C8B-B14F-4D97-AF65-F5344CB8AC3E}">
        <p14:creationId xmlns:p14="http://schemas.microsoft.com/office/powerpoint/2010/main" val="4008139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E1DD0-9D6E-998C-D08A-25C3CDBE78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DB5B58-4C95-0820-73A1-044E3D558B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C545FF-0949-1A38-BE45-2BB9B10EB2F4}"/>
              </a:ext>
            </a:extLst>
          </p:cNvPr>
          <p:cNvSpPr>
            <a:spLocks noGrp="1"/>
          </p:cNvSpPr>
          <p:nvPr>
            <p:ph type="dt" sz="half" idx="10"/>
          </p:nvPr>
        </p:nvSpPr>
        <p:spPr/>
        <p:txBody>
          <a:bodyPr/>
          <a:lstStyle/>
          <a:p>
            <a:fld id="{CFF39165-A678-4A6C-95A4-1A34D1E8CD19}" type="datetimeFigureOut">
              <a:rPr lang="en-US" smtClean="0"/>
              <a:t>3/1/2024</a:t>
            </a:fld>
            <a:endParaRPr lang="en-US"/>
          </a:p>
        </p:txBody>
      </p:sp>
      <p:sp>
        <p:nvSpPr>
          <p:cNvPr id="5" name="Footer Placeholder 4">
            <a:extLst>
              <a:ext uri="{FF2B5EF4-FFF2-40B4-BE49-F238E27FC236}">
                <a16:creationId xmlns:a16="http://schemas.microsoft.com/office/drawing/2014/main" id="{2BE182A4-E1C4-D944-B6D0-F64272B4DA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D01FFE-3B2C-05AB-FC7A-C37D6B919877}"/>
              </a:ext>
            </a:extLst>
          </p:cNvPr>
          <p:cNvSpPr>
            <a:spLocks noGrp="1"/>
          </p:cNvSpPr>
          <p:nvPr>
            <p:ph type="sldNum" sz="quarter" idx="12"/>
          </p:nvPr>
        </p:nvSpPr>
        <p:spPr/>
        <p:txBody>
          <a:bodyPr/>
          <a:lstStyle/>
          <a:p>
            <a:fld id="{AC4C208B-E6E2-4410-8D28-4DC5BAFF8099}" type="slidenum">
              <a:rPr lang="en-US" smtClean="0"/>
              <a:t>‹#›</a:t>
            </a:fld>
            <a:endParaRPr lang="en-US"/>
          </a:p>
        </p:txBody>
      </p:sp>
    </p:spTree>
    <p:extLst>
      <p:ext uri="{BB962C8B-B14F-4D97-AF65-F5344CB8AC3E}">
        <p14:creationId xmlns:p14="http://schemas.microsoft.com/office/powerpoint/2010/main" val="2613782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94436-701F-5AD8-9E85-44BAB62E7C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CFFEF1-1988-53EF-0064-119233457F6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238AA9-5141-5A6E-FDB3-E3BF1A8E0EB2}"/>
              </a:ext>
            </a:extLst>
          </p:cNvPr>
          <p:cNvSpPr>
            <a:spLocks noGrp="1"/>
          </p:cNvSpPr>
          <p:nvPr>
            <p:ph type="dt" sz="half" idx="10"/>
          </p:nvPr>
        </p:nvSpPr>
        <p:spPr/>
        <p:txBody>
          <a:bodyPr/>
          <a:lstStyle/>
          <a:p>
            <a:fld id="{CFF39165-A678-4A6C-95A4-1A34D1E8CD19}" type="datetimeFigureOut">
              <a:rPr lang="en-US" smtClean="0"/>
              <a:t>3/1/2024</a:t>
            </a:fld>
            <a:endParaRPr lang="en-US"/>
          </a:p>
        </p:txBody>
      </p:sp>
      <p:sp>
        <p:nvSpPr>
          <p:cNvPr id="5" name="Footer Placeholder 4">
            <a:extLst>
              <a:ext uri="{FF2B5EF4-FFF2-40B4-BE49-F238E27FC236}">
                <a16:creationId xmlns:a16="http://schemas.microsoft.com/office/drawing/2014/main" id="{2B2CDBD7-9FCC-2165-294A-803A3C2CCC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CC08F-0B65-6128-396B-D3FA670791CA}"/>
              </a:ext>
            </a:extLst>
          </p:cNvPr>
          <p:cNvSpPr>
            <a:spLocks noGrp="1"/>
          </p:cNvSpPr>
          <p:nvPr>
            <p:ph type="sldNum" sz="quarter" idx="12"/>
          </p:nvPr>
        </p:nvSpPr>
        <p:spPr/>
        <p:txBody>
          <a:bodyPr/>
          <a:lstStyle/>
          <a:p>
            <a:fld id="{AC4C208B-E6E2-4410-8D28-4DC5BAFF8099}" type="slidenum">
              <a:rPr lang="en-US" smtClean="0"/>
              <a:t>‹#›</a:t>
            </a:fld>
            <a:endParaRPr lang="en-US"/>
          </a:p>
        </p:txBody>
      </p:sp>
    </p:spTree>
    <p:extLst>
      <p:ext uri="{BB962C8B-B14F-4D97-AF65-F5344CB8AC3E}">
        <p14:creationId xmlns:p14="http://schemas.microsoft.com/office/powerpoint/2010/main" val="1915768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944C7-7856-647A-3BCA-3EF5A1D549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EE2AF8-5375-453A-0753-B9D1DBF0B5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F352CC1-531D-6A1F-FEA8-B22250B08C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8903C4-B47A-D4EB-88FC-CA67C262E99E}"/>
              </a:ext>
            </a:extLst>
          </p:cNvPr>
          <p:cNvSpPr>
            <a:spLocks noGrp="1"/>
          </p:cNvSpPr>
          <p:nvPr>
            <p:ph type="dt" sz="half" idx="10"/>
          </p:nvPr>
        </p:nvSpPr>
        <p:spPr/>
        <p:txBody>
          <a:bodyPr/>
          <a:lstStyle/>
          <a:p>
            <a:fld id="{CFF39165-A678-4A6C-95A4-1A34D1E8CD19}" type="datetimeFigureOut">
              <a:rPr lang="en-US" smtClean="0"/>
              <a:t>3/1/2024</a:t>
            </a:fld>
            <a:endParaRPr lang="en-US"/>
          </a:p>
        </p:txBody>
      </p:sp>
      <p:sp>
        <p:nvSpPr>
          <p:cNvPr id="6" name="Footer Placeholder 5">
            <a:extLst>
              <a:ext uri="{FF2B5EF4-FFF2-40B4-BE49-F238E27FC236}">
                <a16:creationId xmlns:a16="http://schemas.microsoft.com/office/drawing/2014/main" id="{C6C9C767-5907-C2D4-09C2-DC6BB99667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EC3A66-81EC-422E-141D-9EC03AB55E79}"/>
              </a:ext>
            </a:extLst>
          </p:cNvPr>
          <p:cNvSpPr>
            <a:spLocks noGrp="1"/>
          </p:cNvSpPr>
          <p:nvPr>
            <p:ph type="sldNum" sz="quarter" idx="12"/>
          </p:nvPr>
        </p:nvSpPr>
        <p:spPr/>
        <p:txBody>
          <a:bodyPr/>
          <a:lstStyle/>
          <a:p>
            <a:fld id="{AC4C208B-E6E2-4410-8D28-4DC5BAFF8099}" type="slidenum">
              <a:rPr lang="en-US" smtClean="0"/>
              <a:t>‹#›</a:t>
            </a:fld>
            <a:endParaRPr lang="en-US"/>
          </a:p>
        </p:txBody>
      </p:sp>
    </p:spTree>
    <p:extLst>
      <p:ext uri="{BB962C8B-B14F-4D97-AF65-F5344CB8AC3E}">
        <p14:creationId xmlns:p14="http://schemas.microsoft.com/office/powerpoint/2010/main" val="1875558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63AA0-8E9A-0EB2-6BE2-ECF8F3415C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F7EA97-11FA-468B-74F9-F61872A0A9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495678-DD2D-9227-6DE3-649D8AAB7C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9B07C80-CCB3-0CAE-6EFB-4D7D763B60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F7F8E8-83C2-4629-C5ED-42F053ED52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B6B3E0D-6FDF-B048-1161-2761A7113268}"/>
              </a:ext>
            </a:extLst>
          </p:cNvPr>
          <p:cNvSpPr>
            <a:spLocks noGrp="1"/>
          </p:cNvSpPr>
          <p:nvPr>
            <p:ph type="dt" sz="half" idx="10"/>
          </p:nvPr>
        </p:nvSpPr>
        <p:spPr/>
        <p:txBody>
          <a:bodyPr/>
          <a:lstStyle/>
          <a:p>
            <a:fld id="{CFF39165-A678-4A6C-95A4-1A34D1E8CD19}" type="datetimeFigureOut">
              <a:rPr lang="en-US" smtClean="0"/>
              <a:t>3/1/2024</a:t>
            </a:fld>
            <a:endParaRPr lang="en-US"/>
          </a:p>
        </p:txBody>
      </p:sp>
      <p:sp>
        <p:nvSpPr>
          <p:cNvPr id="8" name="Footer Placeholder 7">
            <a:extLst>
              <a:ext uri="{FF2B5EF4-FFF2-40B4-BE49-F238E27FC236}">
                <a16:creationId xmlns:a16="http://schemas.microsoft.com/office/drawing/2014/main" id="{3212882D-8CFD-97C1-5760-52FE9EBCFA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994786B-FE99-35D2-C5A2-448A45418EC3}"/>
              </a:ext>
            </a:extLst>
          </p:cNvPr>
          <p:cNvSpPr>
            <a:spLocks noGrp="1"/>
          </p:cNvSpPr>
          <p:nvPr>
            <p:ph type="sldNum" sz="quarter" idx="12"/>
          </p:nvPr>
        </p:nvSpPr>
        <p:spPr/>
        <p:txBody>
          <a:bodyPr/>
          <a:lstStyle/>
          <a:p>
            <a:fld id="{AC4C208B-E6E2-4410-8D28-4DC5BAFF8099}" type="slidenum">
              <a:rPr lang="en-US" smtClean="0"/>
              <a:t>‹#›</a:t>
            </a:fld>
            <a:endParaRPr lang="en-US"/>
          </a:p>
        </p:txBody>
      </p:sp>
    </p:spTree>
    <p:extLst>
      <p:ext uri="{BB962C8B-B14F-4D97-AF65-F5344CB8AC3E}">
        <p14:creationId xmlns:p14="http://schemas.microsoft.com/office/powerpoint/2010/main" val="2754606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33FDA-46E4-6748-5BF5-25FD16192E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37A11B5-6D86-C778-803E-BB51FB92A698}"/>
              </a:ext>
            </a:extLst>
          </p:cNvPr>
          <p:cNvSpPr>
            <a:spLocks noGrp="1"/>
          </p:cNvSpPr>
          <p:nvPr>
            <p:ph type="dt" sz="half" idx="10"/>
          </p:nvPr>
        </p:nvSpPr>
        <p:spPr/>
        <p:txBody>
          <a:bodyPr/>
          <a:lstStyle/>
          <a:p>
            <a:fld id="{CFF39165-A678-4A6C-95A4-1A34D1E8CD19}" type="datetimeFigureOut">
              <a:rPr lang="en-US" smtClean="0"/>
              <a:t>3/1/2024</a:t>
            </a:fld>
            <a:endParaRPr lang="en-US"/>
          </a:p>
        </p:txBody>
      </p:sp>
      <p:sp>
        <p:nvSpPr>
          <p:cNvPr id="4" name="Footer Placeholder 3">
            <a:extLst>
              <a:ext uri="{FF2B5EF4-FFF2-40B4-BE49-F238E27FC236}">
                <a16:creationId xmlns:a16="http://schemas.microsoft.com/office/drawing/2014/main" id="{529B79B5-7543-FFA9-41B4-D92AB7EAEC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C10FD9-A60E-F066-DDD7-FF752EA03C85}"/>
              </a:ext>
            </a:extLst>
          </p:cNvPr>
          <p:cNvSpPr>
            <a:spLocks noGrp="1"/>
          </p:cNvSpPr>
          <p:nvPr>
            <p:ph type="sldNum" sz="quarter" idx="12"/>
          </p:nvPr>
        </p:nvSpPr>
        <p:spPr/>
        <p:txBody>
          <a:bodyPr/>
          <a:lstStyle/>
          <a:p>
            <a:fld id="{AC4C208B-E6E2-4410-8D28-4DC5BAFF8099}" type="slidenum">
              <a:rPr lang="en-US" smtClean="0"/>
              <a:t>‹#›</a:t>
            </a:fld>
            <a:endParaRPr lang="en-US"/>
          </a:p>
        </p:txBody>
      </p:sp>
    </p:spTree>
    <p:extLst>
      <p:ext uri="{BB962C8B-B14F-4D97-AF65-F5344CB8AC3E}">
        <p14:creationId xmlns:p14="http://schemas.microsoft.com/office/powerpoint/2010/main" val="1530659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D6E0FD-D394-F968-29D7-7AB3464C7A55}"/>
              </a:ext>
            </a:extLst>
          </p:cNvPr>
          <p:cNvSpPr>
            <a:spLocks noGrp="1"/>
          </p:cNvSpPr>
          <p:nvPr>
            <p:ph type="dt" sz="half" idx="10"/>
          </p:nvPr>
        </p:nvSpPr>
        <p:spPr/>
        <p:txBody>
          <a:bodyPr/>
          <a:lstStyle/>
          <a:p>
            <a:fld id="{CFF39165-A678-4A6C-95A4-1A34D1E8CD19}" type="datetimeFigureOut">
              <a:rPr lang="en-US" smtClean="0"/>
              <a:t>3/1/2024</a:t>
            </a:fld>
            <a:endParaRPr lang="en-US"/>
          </a:p>
        </p:txBody>
      </p:sp>
      <p:sp>
        <p:nvSpPr>
          <p:cNvPr id="3" name="Footer Placeholder 2">
            <a:extLst>
              <a:ext uri="{FF2B5EF4-FFF2-40B4-BE49-F238E27FC236}">
                <a16:creationId xmlns:a16="http://schemas.microsoft.com/office/drawing/2014/main" id="{3EBDABE7-EAAA-7DD6-AFEB-22DAFECF51D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3F69645-F89E-F822-30F7-84C221A1E0F7}"/>
              </a:ext>
            </a:extLst>
          </p:cNvPr>
          <p:cNvSpPr>
            <a:spLocks noGrp="1"/>
          </p:cNvSpPr>
          <p:nvPr>
            <p:ph type="sldNum" sz="quarter" idx="12"/>
          </p:nvPr>
        </p:nvSpPr>
        <p:spPr/>
        <p:txBody>
          <a:bodyPr/>
          <a:lstStyle/>
          <a:p>
            <a:fld id="{AC4C208B-E6E2-4410-8D28-4DC5BAFF8099}" type="slidenum">
              <a:rPr lang="en-US" smtClean="0"/>
              <a:t>‹#›</a:t>
            </a:fld>
            <a:endParaRPr lang="en-US"/>
          </a:p>
        </p:txBody>
      </p:sp>
    </p:spTree>
    <p:extLst>
      <p:ext uri="{BB962C8B-B14F-4D97-AF65-F5344CB8AC3E}">
        <p14:creationId xmlns:p14="http://schemas.microsoft.com/office/powerpoint/2010/main" val="4146457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03069-B25E-C99A-6DDA-039D9438F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8E1001C-B522-CD3A-9497-0796183548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D20428-A2D2-3E19-F468-252C472216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5A94C7-B18E-E102-BA95-58BF187E3854}"/>
              </a:ext>
            </a:extLst>
          </p:cNvPr>
          <p:cNvSpPr>
            <a:spLocks noGrp="1"/>
          </p:cNvSpPr>
          <p:nvPr>
            <p:ph type="dt" sz="half" idx="10"/>
          </p:nvPr>
        </p:nvSpPr>
        <p:spPr/>
        <p:txBody>
          <a:bodyPr/>
          <a:lstStyle/>
          <a:p>
            <a:fld id="{CFF39165-A678-4A6C-95A4-1A34D1E8CD19}" type="datetimeFigureOut">
              <a:rPr lang="en-US" smtClean="0"/>
              <a:t>3/1/2024</a:t>
            </a:fld>
            <a:endParaRPr lang="en-US"/>
          </a:p>
        </p:txBody>
      </p:sp>
      <p:sp>
        <p:nvSpPr>
          <p:cNvPr id="6" name="Footer Placeholder 5">
            <a:extLst>
              <a:ext uri="{FF2B5EF4-FFF2-40B4-BE49-F238E27FC236}">
                <a16:creationId xmlns:a16="http://schemas.microsoft.com/office/drawing/2014/main" id="{E53FB9DE-DCF2-2A29-D667-1598C5219F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ADB97D-DA07-E0E1-04E2-FD17BD7B1B4A}"/>
              </a:ext>
            </a:extLst>
          </p:cNvPr>
          <p:cNvSpPr>
            <a:spLocks noGrp="1"/>
          </p:cNvSpPr>
          <p:nvPr>
            <p:ph type="sldNum" sz="quarter" idx="12"/>
          </p:nvPr>
        </p:nvSpPr>
        <p:spPr/>
        <p:txBody>
          <a:bodyPr/>
          <a:lstStyle/>
          <a:p>
            <a:fld id="{AC4C208B-E6E2-4410-8D28-4DC5BAFF8099}" type="slidenum">
              <a:rPr lang="en-US" smtClean="0"/>
              <a:t>‹#›</a:t>
            </a:fld>
            <a:endParaRPr lang="en-US"/>
          </a:p>
        </p:txBody>
      </p:sp>
    </p:spTree>
    <p:extLst>
      <p:ext uri="{BB962C8B-B14F-4D97-AF65-F5344CB8AC3E}">
        <p14:creationId xmlns:p14="http://schemas.microsoft.com/office/powerpoint/2010/main" val="1369175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34037-FD54-8638-5A02-448708A960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09DB96-E514-D98B-07E1-C464317841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CFF4CA6-3246-3ECF-7B9A-07F18044F1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76AB5-08A3-9A4D-227F-41A1BA12B5BF}"/>
              </a:ext>
            </a:extLst>
          </p:cNvPr>
          <p:cNvSpPr>
            <a:spLocks noGrp="1"/>
          </p:cNvSpPr>
          <p:nvPr>
            <p:ph type="dt" sz="half" idx="10"/>
          </p:nvPr>
        </p:nvSpPr>
        <p:spPr/>
        <p:txBody>
          <a:bodyPr/>
          <a:lstStyle/>
          <a:p>
            <a:fld id="{CFF39165-A678-4A6C-95A4-1A34D1E8CD19}" type="datetimeFigureOut">
              <a:rPr lang="en-US" smtClean="0"/>
              <a:t>3/1/2024</a:t>
            </a:fld>
            <a:endParaRPr lang="en-US"/>
          </a:p>
        </p:txBody>
      </p:sp>
      <p:sp>
        <p:nvSpPr>
          <p:cNvPr id="6" name="Footer Placeholder 5">
            <a:extLst>
              <a:ext uri="{FF2B5EF4-FFF2-40B4-BE49-F238E27FC236}">
                <a16:creationId xmlns:a16="http://schemas.microsoft.com/office/drawing/2014/main" id="{4231B198-E2D5-395E-425C-F634BE93C1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385175-7FDA-3CDE-6D09-83DF60D6EA06}"/>
              </a:ext>
            </a:extLst>
          </p:cNvPr>
          <p:cNvSpPr>
            <a:spLocks noGrp="1"/>
          </p:cNvSpPr>
          <p:nvPr>
            <p:ph type="sldNum" sz="quarter" idx="12"/>
          </p:nvPr>
        </p:nvSpPr>
        <p:spPr/>
        <p:txBody>
          <a:bodyPr/>
          <a:lstStyle/>
          <a:p>
            <a:fld id="{AC4C208B-E6E2-4410-8D28-4DC5BAFF8099}" type="slidenum">
              <a:rPr lang="en-US" smtClean="0"/>
              <a:t>‹#›</a:t>
            </a:fld>
            <a:endParaRPr lang="en-US"/>
          </a:p>
        </p:txBody>
      </p:sp>
    </p:spTree>
    <p:extLst>
      <p:ext uri="{BB962C8B-B14F-4D97-AF65-F5344CB8AC3E}">
        <p14:creationId xmlns:p14="http://schemas.microsoft.com/office/powerpoint/2010/main" val="2349438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861E3C-9AD8-53C0-3AFC-3ACE321DF8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8D953C-AEBE-9D1F-006B-EFA55DC222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54F3F4-BFB1-7E5A-C883-97C80887FF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FF39165-A678-4A6C-95A4-1A34D1E8CD19}" type="datetimeFigureOut">
              <a:rPr lang="en-US" smtClean="0"/>
              <a:t>3/1/2024</a:t>
            </a:fld>
            <a:endParaRPr lang="en-US"/>
          </a:p>
        </p:txBody>
      </p:sp>
      <p:sp>
        <p:nvSpPr>
          <p:cNvPr id="5" name="Footer Placeholder 4">
            <a:extLst>
              <a:ext uri="{FF2B5EF4-FFF2-40B4-BE49-F238E27FC236}">
                <a16:creationId xmlns:a16="http://schemas.microsoft.com/office/drawing/2014/main" id="{31500D05-7604-C2D2-9A18-901929562C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386346B-91B7-9D9B-20DA-3E77DA18D0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C4C208B-E6E2-4410-8D28-4DC5BAFF8099}" type="slidenum">
              <a:rPr lang="en-US" smtClean="0"/>
              <a:t>‹#›</a:t>
            </a:fld>
            <a:endParaRPr lang="en-US"/>
          </a:p>
        </p:txBody>
      </p:sp>
    </p:spTree>
    <p:extLst>
      <p:ext uri="{BB962C8B-B14F-4D97-AF65-F5344CB8AC3E}">
        <p14:creationId xmlns:p14="http://schemas.microsoft.com/office/powerpoint/2010/main" val="21095519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8C1E8638-9EA8-AE33-E548-5A1402FCDFFF}"/>
              </a:ext>
            </a:extLst>
          </p:cNvPr>
          <p:cNvSpPr>
            <a:spLocks noGrp="1"/>
          </p:cNvSpPr>
          <p:nvPr>
            <p:ph type="ctrTitle"/>
          </p:nvPr>
        </p:nvSpPr>
        <p:spPr>
          <a:xfrm>
            <a:off x="1179226" y="1280679"/>
            <a:ext cx="9833548" cy="1325563"/>
          </a:xfrm>
        </p:spPr>
        <p:txBody>
          <a:bodyPr vert="horz" lIns="91440" tIns="45720" rIns="91440" bIns="45720" rtlCol="0" anchor="b">
            <a:normAutofit/>
          </a:bodyPr>
          <a:lstStyle/>
          <a:p>
            <a:r>
              <a:rPr lang="en-US" sz="2800" kern="1200">
                <a:solidFill>
                  <a:schemeClr val="tx2"/>
                </a:solidFill>
                <a:latin typeface="+mj-lt"/>
                <a:ea typeface="+mj-ea"/>
                <a:cs typeface="+mj-cs"/>
              </a:rPr>
              <a:t>Autocorrect+</a:t>
            </a:r>
            <a:br>
              <a:rPr lang="en-US" sz="2800" kern="1200">
                <a:solidFill>
                  <a:schemeClr val="tx2"/>
                </a:solidFill>
                <a:latin typeface="+mj-lt"/>
                <a:ea typeface="+mj-ea"/>
                <a:cs typeface="+mj-cs"/>
              </a:rPr>
            </a:br>
            <a:r>
              <a:rPr lang="en-US" sz="2800" b="1" kern="1200">
                <a:solidFill>
                  <a:schemeClr val="tx2"/>
                </a:solidFill>
                <a:effectLst/>
                <a:latin typeface="+mj-lt"/>
                <a:ea typeface="+mj-ea"/>
                <a:cs typeface="+mj-cs"/>
              </a:rPr>
              <a:t>AI-Enhanced Descriptive Answer Evaluation</a:t>
            </a:r>
            <a:br>
              <a:rPr lang="en-US" sz="2800" kern="1200">
                <a:solidFill>
                  <a:schemeClr val="tx2"/>
                </a:solidFill>
                <a:effectLst/>
                <a:latin typeface="+mj-lt"/>
                <a:ea typeface="+mj-ea"/>
                <a:cs typeface="+mj-cs"/>
              </a:rPr>
            </a:br>
            <a:endParaRPr lang="en-US" sz="2800" kern="1200">
              <a:solidFill>
                <a:schemeClr val="tx2"/>
              </a:solidFill>
              <a:latin typeface="+mj-lt"/>
              <a:ea typeface="+mj-ea"/>
              <a:cs typeface="+mj-cs"/>
            </a:endParaRPr>
          </a:p>
        </p:txBody>
      </p:sp>
      <p:grpSp>
        <p:nvGrpSpPr>
          <p:cNvPr id="27" name="Group 26">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28" name="Freeform: Shape 27">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Subtitle 2">
            <a:extLst>
              <a:ext uri="{FF2B5EF4-FFF2-40B4-BE49-F238E27FC236}">
                <a16:creationId xmlns:a16="http://schemas.microsoft.com/office/drawing/2014/main" id="{813A953A-401E-A92D-5357-EF0631FFD7FE}"/>
              </a:ext>
            </a:extLst>
          </p:cNvPr>
          <p:cNvSpPr>
            <a:spLocks noGrp="1"/>
          </p:cNvSpPr>
          <p:nvPr>
            <p:ph type="subTitle" idx="1"/>
          </p:nvPr>
        </p:nvSpPr>
        <p:spPr>
          <a:xfrm>
            <a:off x="1179226" y="2890979"/>
            <a:ext cx="9833548" cy="2693976"/>
          </a:xfrm>
        </p:spPr>
        <p:txBody>
          <a:bodyPr vert="horz" lIns="91440" tIns="45720" rIns="91440" bIns="45720" rtlCol="0">
            <a:normAutofit/>
          </a:bodyPr>
          <a:lstStyle/>
          <a:p>
            <a:pPr indent="-228600" algn="l">
              <a:buFont typeface="Arial" panose="020B0604020202020204" pitchFamily="34" charset="0"/>
              <a:buChar char="•"/>
            </a:pPr>
            <a:r>
              <a:rPr lang="en-US" sz="1800" b="0" i="0">
                <a:solidFill>
                  <a:schemeClr val="tx2"/>
                </a:solidFill>
                <a:effectLst/>
              </a:rPr>
              <a:t>Gayathri Devi Atluri- </a:t>
            </a:r>
            <a:r>
              <a:rPr lang="en-US" sz="1800" b="0" i="0" u="none" strike="noStrike">
                <a:solidFill>
                  <a:schemeClr val="tx2"/>
                </a:solidFill>
                <a:effectLst/>
              </a:rPr>
              <a:t>gatluri@kent.edu</a:t>
            </a:r>
            <a:r>
              <a:rPr lang="en-US" sz="1800" b="0" i="0">
                <a:solidFill>
                  <a:schemeClr val="tx2"/>
                </a:solidFill>
                <a:effectLst/>
              </a:rPr>
              <a:t> – 811256395</a:t>
            </a:r>
          </a:p>
          <a:p>
            <a:pPr indent="-228600" algn="l">
              <a:buFont typeface="Arial" panose="020B0604020202020204" pitchFamily="34" charset="0"/>
              <a:buChar char="•"/>
            </a:pPr>
            <a:r>
              <a:rPr lang="en-US" sz="1800" b="0" i="0" dirty="0">
                <a:solidFill>
                  <a:schemeClr val="tx2"/>
                </a:solidFill>
                <a:effectLst/>
              </a:rPr>
              <a:t>Harika Malneedi- hmalneed@kent.edu-811255562</a:t>
            </a:r>
          </a:p>
          <a:p>
            <a:pPr indent="-228600" algn="l">
              <a:buFont typeface="Arial" panose="020B0604020202020204" pitchFamily="34" charset="0"/>
              <a:buChar char="•"/>
            </a:pPr>
            <a:r>
              <a:rPr lang="en-US" sz="1800" b="0" i="0" dirty="0">
                <a:solidFill>
                  <a:schemeClr val="tx2"/>
                </a:solidFill>
                <a:effectLst/>
              </a:rPr>
              <a:t>Sai Haritha </a:t>
            </a:r>
            <a:r>
              <a:rPr lang="en-US" sz="1800" b="0" i="0" dirty="0" err="1">
                <a:solidFill>
                  <a:schemeClr val="tx2"/>
                </a:solidFill>
                <a:effectLst/>
              </a:rPr>
              <a:t>Udatha</a:t>
            </a:r>
            <a:r>
              <a:rPr lang="en-US" sz="1800" b="0" i="0" dirty="0">
                <a:solidFill>
                  <a:schemeClr val="tx2"/>
                </a:solidFill>
                <a:effectLst/>
              </a:rPr>
              <a:t>- sudatha@kent.edu- 811238202</a:t>
            </a:r>
          </a:p>
          <a:p>
            <a:pPr indent="-228600" algn="l">
              <a:buFont typeface="Arial" panose="020B0604020202020204" pitchFamily="34" charset="0"/>
              <a:buChar char="•"/>
            </a:pPr>
            <a:r>
              <a:rPr lang="en-US" sz="1800" b="0" i="0" dirty="0">
                <a:solidFill>
                  <a:schemeClr val="tx2"/>
                </a:solidFill>
                <a:effectLst/>
              </a:rPr>
              <a:t>Bhanu </a:t>
            </a:r>
            <a:r>
              <a:rPr lang="en-US" sz="1800" b="0" i="0" dirty="0" err="1">
                <a:solidFill>
                  <a:schemeClr val="tx2"/>
                </a:solidFill>
                <a:effectLst/>
              </a:rPr>
              <a:t>siva</a:t>
            </a:r>
            <a:r>
              <a:rPr lang="en-US" sz="1800" b="0" i="0" dirty="0">
                <a:solidFill>
                  <a:schemeClr val="tx2"/>
                </a:solidFill>
                <a:effectLst/>
              </a:rPr>
              <a:t> </a:t>
            </a:r>
            <a:r>
              <a:rPr lang="en-US" sz="1800" b="0" i="0" dirty="0" err="1">
                <a:solidFill>
                  <a:schemeClr val="tx2"/>
                </a:solidFill>
                <a:effectLst/>
              </a:rPr>
              <a:t>kumar</a:t>
            </a:r>
            <a:r>
              <a:rPr lang="en-US" sz="1800" b="0" i="0" dirty="0">
                <a:solidFill>
                  <a:schemeClr val="tx2"/>
                </a:solidFill>
                <a:effectLst/>
              </a:rPr>
              <a:t> </a:t>
            </a:r>
            <a:r>
              <a:rPr lang="en-US" sz="1800" b="0" i="0" dirty="0" err="1">
                <a:solidFill>
                  <a:schemeClr val="tx2"/>
                </a:solidFill>
                <a:effectLst/>
              </a:rPr>
              <a:t>komanna</a:t>
            </a:r>
            <a:r>
              <a:rPr lang="en-US" sz="1800" b="0" i="0" dirty="0">
                <a:solidFill>
                  <a:schemeClr val="tx2"/>
                </a:solidFill>
                <a:effectLst/>
              </a:rPr>
              <a:t>- bkomman1@kent.edu- 811252220</a:t>
            </a:r>
          </a:p>
          <a:p>
            <a:pPr indent="-228600" algn="l">
              <a:buFont typeface="Arial" panose="020B0604020202020204" pitchFamily="34" charset="0"/>
              <a:buChar char="•"/>
            </a:pPr>
            <a:r>
              <a:rPr lang="en-US" sz="1800" b="0" i="0" dirty="0">
                <a:solidFill>
                  <a:schemeClr val="tx2"/>
                </a:solidFill>
                <a:effectLst/>
              </a:rPr>
              <a:t>Mani Surya Teja Kota- mkota1@kent.edu- 811262686</a:t>
            </a:r>
          </a:p>
          <a:p>
            <a:pPr indent="-228600" algn="l">
              <a:buFont typeface="Arial" panose="020B0604020202020204" pitchFamily="34" charset="0"/>
              <a:buChar char="•"/>
            </a:pPr>
            <a:r>
              <a:rPr lang="en-US" sz="1800" b="0" i="0" dirty="0" err="1">
                <a:solidFill>
                  <a:schemeClr val="tx2"/>
                </a:solidFill>
                <a:effectLst/>
              </a:rPr>
              <a:t>Veeraraghava</a:t>
            </a:r>
            <a:r>
              <a:rPr lang="en-US" sz="1800" b="0" i="0" dirty="0">
                <a:solidFill>
                  <a:schemeClr val="tx2"/>
                </a:solidFill>
                <a:effectLst/>
              </a:rPr>
              <a:t> </a:t>
            </a:r>
            <a:r>
              <a:rPr lang="en-US" sz="1800" b="0" i="0" dirty="0" err="1">
                <a:solidFill>
                  <a:schemeClr val="tx2"/>
                </a:solidFill>
                <a:effectLst/>
              </a:rPr>
              <a:t>raju</a:t>
            </a:r>
            <a:r>
              <a:rPr lang="en-US" sz="1800" b="0" i="0" dirty="0">
                <a:solidFill>
                  <a:schemeClr val="tx2"/>
                </a:solidFill>
                <a:effectLst/>
              </a:rPr>
              <a:t> </a:t>
            </a:r>
            <a:r>
              <a:rPr lang="en-US" sz="1800" b="0" i="0" dirty="0" err="1">
                <a:solidFill>
                  <a:schemeClr val="tx2"/>
                </a:solidFill>
                <a:effectLst/>
              </a:rPr>
              <a:t>Lolabhattu</a:t>
            </a:r>
            <a:r>
              <a:rPr lang="en-US" sz="1800" b="0" i="0" dirty="0">
                <a:solidFill>
                  <a:schemeClr val="tx2"/>
                </a:solidFill>
                <a:effectLst/>
              </a:rPr>
              <a:t>- klolabha@kent.edu- 811301662</a:t>
            </a:r>
          </a:p>
          <a:p>
            <a:pPr indent="-228600" algn="l">
              <a:buFont typeface="Arial" panose="020B0604020202020204" pitchFamily="34" charset="0"/>
              <a:buChar char="•"/>
            </a:pPr>
            <a:endParaRPr lang="en-US" sz="1800" dirty="0">
              <a:solidFill>
                <a:schemeClr val="tx2"/>
              </a:solidFill>
            </a:endParaRPr>
          </a:p>
        </p:txBody>
      </p:sp>
      <p:grpSp>
        <p:nvGrpSpPr>
          <p:cNvPr id="31" name="Group 30">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32" name="Freeform: Shape 31">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7491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419D726D-60C9-ACA3-8DC6-E9C348315F89}"/>
              </a:ext>
            </a:extLst>
          </p:cNvPr>
          <p:cNvSpPr>
            <a:spLocks noGrp="1"/>
          </p:cNvSpPr>
          <p:nvPr>
            <p:ph type="title"/>
          </p:nvPr>
        </p:nvSpPr>
        <p:spPr>
          <a:xfrm>
            <a:off x="1179226" y="1280679"/>
            <a:ext cx="9833548" cy="1325563"/>
          </a:xfrm>
        </p:spPr>
        <p:txBody>
          <a:bodyPr anchor="b">
            <a:normAutofit/>
          </a:bodyPr>
          <a:lstStyle/>
          <a:p>
            <a:pPr algn="ctr"/>
            <a:r>
              <a:rPr lang="en-US" sz="3600">
                <a:solidFill>
                  <a:schemeClr val="tx2"/>
                </a:solidFill>
                <a:latin typeface="Times New Roman" panose="02020603050405020304" pitchFamily="18" charset="0"/>
                <a:cs typeface="Times New Roman" panose="02020603050405020304" pitchFamily="18" charset="0"/>
              </a:rPr>
              <a:t>Abstract</a:t>
            </a:r>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1DE57495-A550-42AA-F2BF-6F206FD86BD5}"/>
              </a:ext>
            </a:extLst>
          </p:cNvPr>
          <p:cNvSpPr>
            <a:spLocks noGrp="1"/>
          </p:cNvSpPr>
          <p:nvPr>
            <p:ph idx="1"/>
          </p:nvPr>
        </p:nvSpPr>
        <p:spPr>
          <a:xfrm>
            <a:off x="1179226" y="2890979"/>
            <a:ext cx="9833548" cy="2693976"/>
          </a:xfrm>
        </p:spPr>
        <p:txBody>
          <a:bodyPr>
            <a:normAutofit/>
          </a:bodyPr>
          <a:lstStyle/>
          <a:p>
            <a:r>
              <a:rPr lang="en-US" sz="1500" b="0" i="0">
                <a:solidFill>
                  <a:schemeClr val="tx2"/>
                </a:solidFill>
                <a:effectLst/>
                <a:latin typeface="Times New Roman" panose="02020603050405020304" pitchFamily="18" charset="0"/>
                <a:cs typeface="Times New Roman" panose="02020603050405020304" pitchFamily="18" charset="0"/>
              </a:rPr>
              <a:t>AutoCorrect+ is an innovative solution designed to automate the correction of descriptive answer sheets. This solution attempts to simplify the grading process for educators while guaranteeing accuracy, consistency, and time efficiency by utilizing cutting-edge natural language processing (NLP) and machine learning techniques.</a:t>
            </a:r>
          </a:p>
          <a:p>
            <a:r>
              <a:rPr lang="en-US" sz="1500" b="0" i="0">
                <a:solidFill>
                  <a:schemeClr val="tx2"/>
                </a:solidFill>
                <a:effectLst/>
                <a:latin typeface="Times New Roman" panose="02020603050405020304" pitchFamily="18" charset="0"/>
                <a:cs typeface="Times New Roman" panose="02020603050405020304" pitchFamily="18" charset="0"/>
              </a:rPr>
              <a:t>There have been several attempts to use computer science to grade students responses. To do this, the majority of the job, however, makes use of conventional counts or certain terms. Additionally, there aren't enough carefully chosen data sets. In order to automatically assess descriptive responses, we suggest a novel method that makes use of a variety of machine learning, natural language processing, and toolkits, including Wordnet, Word2vec, word mover's distance (WMD), cosine similarity, multinomial naive bayes (MNB), and term frequency-inverse document frequency (TF-IDF). Answers are assessed using solution statements and keywords, and the grades are predicted by training a machine learning model.</a:t>
            </a:r>
          </a:p>
          <a:p>
            <a:endParaRPr lang="en-US" sz="1500">
              <a:solidFill>
                <a:schemeClr val="tx2"/>
              </a:solidFill>
              <a:latin typeface="Times New Roman" panose="02020603050405020304" pitchFamily="18" charset="0"/>
              <a:cs typeface="Times New Roman" panose="02020603050405020304" pitchFamily="18" charset="0"/>
            </a:endParaRPr>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68025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A27620-F362-0D07-E2BC-CD7B56BD4755}"/>
              </a:ext>
            </a:extLst>
          </p:cNvPr>
          <p:cNvSpPr>
            <a:spLocks noGrp="1"/>
          </p:cNvSpPr>
          <p:nvPr>
            <p:ph type="title"/>
          </p:nvPr>
        </p:nvSpPr>
        <p:spPr>
          <a:xfrm>
            <a:off x="1179576" y="267855"/>
            <a:ext cx="9829800" cy="1126836"/>
          </a:xfrm>
        </p:spPr>
        <p:txBody>
          <a:bodyPr anchor="b">
            <a:normAutofit/>
          </a:bodyPr>
          <a:lstStyle/>
          <a:p>
            <a:pPr algn="ctr"/>
            <a:r>
              <a:rPr lang="en-US" sz="3600" dirty="0">
                <a:solidFill>
                  <a:schemeClr val="tx2"/>
                </a:solidFill>
                <a:latin typeface="Times New Roman" panose="02020603050405020304" pitchFamily="18" charset="0"/>
                <a:cs typeface="Times New Roman" panose="02020603050405020304" pitchFamily="18" charset="0"/>
              </a:rPr>
              <a:t>Workflow</a:t>
            </a:r>
          </a:p>
        </p:txBody>
      </p:sp>
      <p:grpSp>
        <p:nvGrpSpPr>
          <p:cNvPr id="16" name="Group 15">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17" name="Freeform: Shape 16">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23" name="Freeform: Shape 22">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6" name="Freeform: Shape 25">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Content Placeholder 4" descr="A diagram of a diagram&#10;&#10;Description automatically generated">
            <a:extLst>
              <a:ext uri="{FF2B5EF4-FFF2-40B4-BE49-F238E27FC236}">
                <a16:creationId xmlns:a16="http://schemas.microsoft.com/office/drawing/2014/main" id="{80F4BAE8-2F18-856A-9C89-5BFB1AD904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3310" y="1865745"/>
            <a:ext cx="8868000" cy="3143227"/>
          </a:xfrm>
          <a:prstGeom prst="rect">
            <a:avLst/>
          </a:prstGeom>
        </p:spPr>
      </p:pic>
    </p:spTree>
    <p:extLst>
      <p:ext uri="{BB962C8B-B14F-4D97-AF65-F5344CB8AC3E}">
        <p14:creationId xmlns:p14="http://schemas.microsoft.com/office/powerpoint/2010/main" val="298994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392277-1254-571A-8A6F-4F4A7FA24CD6}"/>
              </a:ext>
            </a:extLst>
          </p:cNvPr>
          <p:cNvSpPr>
            <a:spLocks noGrp="1"/>
          </p:cNvSpPr>
          <p:nvPr>
            <p:ph type="title"/>
          </p:nvPr>
        </p:nvSpPr>
        <p:spPr>
          <a:xfrm>
            <a:off x="1179576" y="1261423"/>
            <a:ext cx="9829800" cy="1325880"/>
          </a:xfrm>
        </p:spPr>
        <p:txBody>
          <a:bodyPr anchor="b">
            <a:normAutofit/>
          </a:bodyPr>
          <a:lstStyle/>
          <a:p>
            <a:pPr algn="ctr"/>
            <a:r>
              <a:rPr lang="en-US" sz="3600">
                <a:solidFill>
                  <a:schemeClr val="tx2"/>
                </a:solidFill>
                <a:latin typeface="Times New Roman" panose="02020603050405020304" pitchFamily="18" charset="0"/>
                <a:cs typeface="Times New Roman" panose="02020603050405020304" pitchFamily="18" charset="0"/>
              </a:rPr>
              <a:t>Technologies </a:t>
            </a:r>
          </a:p>
        </p:txBody>
      </p:sp>
      <p:grpSp>
        <p:nvGrpSpPr>
          <p:cNvPr id="14" name="Group 13">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15" name="Freeform: Shape 14">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00D36094-9A41-88F2-A567-E9AC00751972}"/>
              </a:ext>
            </a:extLst>
          </p:cNvPr>
          <p:cNvSpPr>
            <a:spLocks noGrp="1"/>
          </p:cNvSpPr>
          <p:nvPr>
            <p:ph idx="1"/>
          </p:nvPr>
        </p:nvSpPr>
        <p:spPr>
          <a:xfrm>
            <a:off x="804672" y="2827419"/>
            <a:ext cx="5126896" cy="3227626"/>
          </a:xfrm>
        </p:spPr>
        <p:txBody>
          <a:bodyPr anchor="ctr">
            <a:normAutofit/>
          </a:bodyPr>
          <a:lstStyle/>
          <a:p>
            <a:pPr marL="0" indent="0">
              <a:buNone/>
            </a:pPr>
            <a:r>
              <a:rPr lang="en-US" sz="1800">
                <a:solidFill>
                  <a:schemeClr val="tx2"/>
                </a:solidFill>
                <a:latin typeface="Times New Roman" panose="02020603050405020304" pitchFamily="18" charset="0"/>
                <a:cs typeface="Times New Roman" panose="02020603050405020304" pitchFamily="18" charset="0"/>
              </a:rPr>
              <a:t>Programming languages:</a:t>
            </a:r>
          </a:p>
          <a:p>
            <a:pPr marL="0" indent="0">
              <a:buNone/>
            </a:pPr>
            <a:r>
              <a:rPr lang="en-US" sz="1800">
                <a:solidFill>
                  <a:schemeClr val="tx2"/>
                </a:solidFill>
                <a:latin typeface="Times New Roman" panose="02020603050405020304" pitchFamily="18" charset="0"/>
                <a:cs typeface="Times New Roman" panose="02020603050405020304" pitchFamily="18" charset="0"/>
              </a:rPr>
              <a:t>Python, Javascript, AngularJS</a:t>
            </a:r>
          </a:p>
          <a:p>
            <a:pPr marL="0" indent="0">
              <a:buNone/>
            </a:pPr>
            <a:endParaRPr lang="en-US" sz="1800">
              <a:solidFill>
                <a:schemeClr val="tx2"/>
              </a:solidFill>
              <a:latin typeface="Times New Roman" panose="02020603050405020304" pitchFamily="18" charset="0"/>
              <a:cs typeface="Times New Roman" panose="02020603050405020304" pitchFamily="18" charset="0"/>
            </a:endParaRPr>
          </a:p>
          <a:p>
            <a:pPr marL="0" indent="0">
              <a:buNone/>
            </a:pPr>
            <a:r>
              <a:rPr lang="en-US" sz="1800">
                <a:solidFill>
                  <a:schemeClr val="tx2"/>
                </a:solidFill>
                <a:latin typeface="Times New Roman" panose="02020603050405020304" pitchFamily="18" charset="0"/>
                <a:cs typeface="Times New Roman" panose="02020603050405020304" pitchFamily="18" charset="0"/>
              </a:rPr>
              <a:t>Methodologies:</a:t>
            </a:r>
          </a:p>
          <a:p>
            <a:pPr marL="0" indent="0">
              <a:buNone/>
            </a:pPr>
            <a:r>
              <a:rPr lang="en-US" sz="1800">
                <a:solidFill>
                  <a:schemeClr val="tx2"/>
                </a:solidFill>
                <a:latin typeface="Times New Roman" panose="02020603050405020304" pitchFamily="18" charset="0"/>
                <a:cs typeface="Times New Roman" panose="02020603050405020304" pitchFamily="18" charset="0"/>
              </a:rPr>
              <a:t>NLP, Cosine Similarity, Word Movers Distance</a:t>
            </a:r>
          </a:p>
          <a:p>
            <a:pPr marL="0" indent="0">
              <a:buNone/>
            </a:pPr>
            <a:endParaRPr lang="en-US" sz="1800">
              <a:solidFill>
                <a:schemeClr val="tx2"/>
              </a:solidFill>
              <a:latin typeface="Times New Roman" panose="02020603050405020304" pitchFamily="18" charset="0"/>
              <a:cs typeface="Times New Roman" panose="02020603050405020304" pitchFamily="18" charset="0"/>
            </a:endParaRPr>
          </a:p>
          <a:p>
            <a:pPr marL="0" indent="0">
              <a:buNone/>
            </a:pPr>
            <a:endParaRPr lang="en-US" sz="1800">
              <a:solidFill>
                <a:schemeClr val="tx2"/>
              </a:solidFill>
              <a:latin typeface="Times New Roman" panose="02020603050405020304" pitchFamily="18" charset="0"/>
              <a:cs typeface="Times New Roman" panose="02020603050405020304" pitchFamily="18" charset="0"/>
            </a:endParaRPr>
          </a:p>
        </p:txBody>
      </p:sp>
      <p:grpSp>
        <p:nvGrpSpPr>
          <p:cNvPr id="20" name="Group 19">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21" name="Freeform: Shape 20">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Graphic 6" descr="Programmer">
            <a:extLst>
              <a:ext uri="{FF2B5EF4-FFF2-40B4-BE49-F238E27FC236}">
                <a16:creationId xmlns:a16="http://schemas.microsoft.com/office/drawing/2014/main" id="{1793FA00-C805-BAA7-5A04-BE71685238C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98058" y="2837712"/>
            <a:ext cx="3217333" cy="3217333"/>
          </a:xfrm>
          <a:prstGeom prst="rect">
            <a:avLst/>
          </a:prstGeom>
        </p:spPr>
      </p:pic>
    </p:spTree>
    <p:extLst>
      <p:ext uri="{BB962C8B-B14F-4D97-AF65-F5344CB8AC3E}">
        <p14:creationId xmlns:p14="http://schemas.microsoft.com/office/powerpoint/2010/main" val="2393234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1942232-83D0-49E2-AF9B-1F97E3C1E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9E70D72-6E23-4015-A4A6-85C120C191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F02B85-C3C9-4593-C693-6524753BF1BA}"/>
              </a:ext>
            </a:extLst>
          </p:cNvPr>
          <p:cNvSpPr>
            <a:spLocks noGrp="1"/>
          </p:cNvSpPr>
          <p:nvPr>
            <p:ph type="title"/>
          </p:nvPr>
        </p:nvSpPr>
        <p:spPr>
          <a:xfrm>
            <a:off x="1179576" y="461818"/>
            <a:ext cx="9829800" cy="1051766"/>
          </a:xfrm>
        </p:spPr>
        <p:txBody>
          <a:bodyPr anchor="b">
            <a:normAutofit/>
          </a:bodyPr>
          <a:lstStyle/>
          <a:p>
            <a:pPr algn="ctr"/>
            <a:r>
              <a:rPr lang="en-US" sz="3600" dirty="0">
                <a:solidFill>
                  <a:schemeClr val="tx2"/>
                </a:solidFill>
                <a:latin typeface="Times New Roman" panose="02020603050405020304" pitchFamily="18" charset="0"/>
                <a:cs typeface="Times New Roman" panose="02020603050405020304" pitchFamily="18" charset="0"/>
              </a:rPr>
              <a:t>Python Demo</a:t>
            </a:r>
          </a:p>
        </p:txBody>
      </p:sp>
      <p:grpSp>
        <p:nvGrpSpPr>
          <p:cNvPr id="14" name="Group 13">
            <a:extLst>
              <a:ext uri="{FF2B5EF4-FFF2-40B4-BE49-F238E27FC236}">
                <a16:creationId xmlns:a16="http://schemas.microsoft.com/office/drawing/2014/main" id="{C28A977F-B603-4D81-B0FC-C8DE048A7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8"/>
            <a:chOff x="-305" y="-1"/>
            <a:chExt cx="3832880" cy="2876136"/>
          </a:xfrm>
        </p:grpSpPr>
        <p:sp>
          <p:nvSpPr>
            <p:cNvPr id="15" name="Freeform: Shape 14">
              <a:extLst>
                <a:ext uri="{FF2B5EF4-FFF2-40B4-BE49-F238E27FC236}">
                  <a16:creationId xmlns:a16="http://schemas.microsoft.com/office/drawing/2014/main" id="{0183CE8C-E039-4B2F-A36E-5FD5CD5DE1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3EB77281-FAB4-40D0-B3F3-264EC4AB20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815E59F3-75FC-494F-8737-5F00A4964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43ADDCFA-B066-4D79-AB71-062E66E58F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A screenshot of a computer&#10;&#10;Description automatically generated">
            <a:extLst>
              <a:ext uri="{FF2B5EF4-FFF2-40B4-BE49-F238E27FC236}">
                <a16:creationId xmlns:a16="http://schemas.microsoft.com/office/drawing/2014/main" id="{5F7BB8A6-B03C-C32C-5FFB-2A42C7B870EC}"/>
              </a:ext>
            </a:extLst>
          </p:cNvPr>
          <p:cNvPicPr>
            <a:picLocks noChangeAspect="1"/>
          </p:cNvPicPr>
          <p:nvPr/>
        </p:nvPicPr>
        <p:blipFill>
          <a:blip r:embed="rId2"/>
          <a:stretch>
            <a:fillRect/>
          </a:stretch>
        </p:blipFill>
        <p:spPr>
          <a:xfrm>
            <a:off x="804671" y="2447637"/>
            <a:ext cx="7295620" cy="2896780"/>
          </a:xfrm>
          <a:prstGeom prst="rect">
            <a:avLst/>
          </a:prstGeom>
        </p:spPr>
      </p:pic>
      <p:grpSp>
        <p:nvGrpSpPr>
          <p:cNvPr id="20" name="Group 19">
            <a:extLst>
              <a:ext uri="{FF2B5EF4-FFF2-40B4-BE49-F238E27FC236}">
                <a16:creationId xmlns:a16="http://schemas.microsoft.com/office/drawing/2014/main" id="{C78D9229-E61D-4FEE-8321-2F8B64A8CA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6037" y="4852038"/>
            <a:ext cx="2151670" cy="1860256"/>
            <a:chOff x="-305" y="-4155"/>
            <a:chExt cx="2514948" cy="2174333"/>
          </a:xfrm>
        </p:grpSpPr>
        <p:sp>
          <p:nvSpPr>
            <p:cNvPr id="21" name="Freeform: Shape 20">
              <a:extLst>
                <a:ext uri="{FF2B5EF4-FFF2-40B4-BE49-F238E27FC236}">
                  <a16:creationId xmlns:a16="http://schemas.microsoft.com/office/drawing/2014/main" id="{1FDD3CCB-26A3-4D79-AEB6-7A60CF980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E9AC4470-5113-4709-B29F-CDB937F254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3E0D146C-9DAB-421E-AE88-5F854BF3F7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12EB32A5-4408-4F6C-84B2-F9A908237A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18941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4695F26-39DB-450E-B464-9C76CD233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F42E55F-A297-474F-AF2D-6D3A15822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1" y="-1"/>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ACB87A-688A-1531-37C8-6297020D5012}"/>
              </a:ext>
            </a:extLst>
          </p:cNvPr>
          <p:cNvSpPr>
            <a:spLocks noGrp="1"/>
          </p:cNvSpPr>
          <p:nvPr>
            <p:ph type="title"/>
          </p:nvPr>
        </p:nvSpPr>
        <p:spPr>
          <a:xfrm>
            <a:off x="804672" y="338328"/>
            <a:ext cx="5011473" cy="1773936"/>
          </a:xfrm>
        </p:spPr>
        <p:txBody>
          <a:bodyPr>
            <a:normAutofit/>
          </a:bodyPr>
          <a:lstStyle/>
          <a:p>
            <a:r>
              <a:rPr lang="en-US" sz="3600">
                <a:solidFill>
                  <a:schemeClr val="tx2"/>
                </a:solidFill>
                <a:latin typeface="Times New Roman" panose="02020603050405020304" pitchFamily="18" charset="0"/>
                <a:cs typeface="Times New Roman" panose="02020603050405020304" pitchFamily="18" charset="0"/>
              </a:rPr>
              <a:t>Front-end Demo</a:t>
            </a:r>
          </a:p>
        </p:txBody>
      </p:sp>
      <p:grpSp>
        <p:nvGrpSpPr>
          <p:cNvPr id="16" name="Group 15">
            <a:extLst>
              <a:ext uri="{FF2B5EF4-FFF2-40B4-BE49-F238E27FC236}">
                <a16:creationId xmlns:a16="http://schemas.microsoft.com/office/drawing/2014/main" id="{972070F7-E065-4D60-8938-9FB8CDB8AC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9919" y="170310"/>
            <a:ext cx="2514948" cy="2174333"/>
            <a:chOff x="-305" y="-4155"/>
            <a:chExt cx="2514948" cy="2174333"/>
          </a:xfrm>
        </p:grpSpPr>
        <p:sp>
          <p:nvSpPr>
            <p:cNvPr id="17" name="Freeform: Shape 16">
              <a:extLst>
                <a:ext uri="{FF2B5EF4-FFF2-40B4-BE49-F238E27FC236}">
                  <a16:creationId xmlns:a16="http://schemas.microsoft.com/office/drawing/2014/main" id="{4F672C03-E63A-4F6B-96BD-0C4E3F1B8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BB94CDF-5C33-4B0A-B53F-50762639C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D3C92F9D-544D-4691-94A7-B937CF4BE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0" name="Freeform: Shape 19">
              <a:extLst>
                <a:ext uri="{FF2B5EF4-FFF2-40B4-BE49-F238E27FC236}">
                  <a16:creationId xmlns:a16="http://schemas.microsoft.com/office/drawing/2014/main" id="{DCA4DEE4-B7B4-47F4-A9C5-31AED8369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Content Placeholder 3" descr="A screen shot of a computer program&#10;&#10;Description automatically generated">
            <a:extLst>
              <a:ext uri="{FF2B5EF4-FFF2-40B4-BE49-F238E27FC236}">
                <a16:creationId xmlns:a16="http://schemas.microsoft.com/office/drawing/2014/main" id="{F3A3BB6E-5DF6-68F7-6F18-43E9F2E01207}"/>
              </a:ext>
            </a:extLst>
          </p:cNvPr>
          <p:cNvPicPr>
            <a:picLocks noChangeAspect="1"/>
          </p:cNvPicPr>
          <p:nvPr/>
        </p:nvPicPr>
        <p:blipFill>
          <a:blip r:embed="rId2"/>
          <a:stretch>
            <a:fillRect/>
          </a:stretch>
        </p:blipFill>
        <p:spPr>
          <a:xfrm>
            <a:off x="334538" y="2514951"/>
            <a:ext cx="4211681" cy="2695476"/>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68669C68-D931-E756-CDBD-0ED195900A48}"/>
              </a:ext>
            </a:extLst>
          </p:cNvPr>
          <p:cNvPicPr>
            <a:picLocks noChangeAspect="1"/>
          </p:cNvPicPr>
          <p:nvPr/>
        </p:nvPicPr>
        <p:blipFill>
          <a:blip r:embed="rId3"/>
          <a:stretch>
            <a:fillRect/>
          </a:stretch>
        </p:blipFill>
        <p:spPr>
          <a:xfrm>
            <a:off x="5246256" y="960582"/>
            <a:ext cx="6223528" cy="5099092"/>
          </a:xfrm>
          <a:prstGeom prst="rect">
            <a:avLst/>
          </a:prstGeom>
        </p:spPr>
      </p:pic>
    </p:spTree>
    <p:extLst>
      <p:ext uri="{BB962C8B-B14F-4D97-AF65-F5344CB8AC3E}">
        <p14:creationId xmlns:p14="http://schemas.microsoft.com/office/powerpoint/2010/main" val="1650403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31" name="Group 30">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32" name="Freeform: Shape 31">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34">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Shape 35">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7D7B52B-464A-0267-8773-7C7145D147DB}"/>
              </a:ext>
            </a:extLst>
          </p:cNvPr>
          <p:cNvSpPr>
            <a:spLocks noGrp="1"/>
          </p:cNvSpPr>
          <p:nvPr>
            <p:ph type="title"/>
          </p:nvPr>
        </p:nvSpPr>
        <p:spPr>
          <a:xfrm>
            <a:off x="804672" y="2053641"/>
            <a:ext cx="3669161" cy="2760098"/>
          </a:xfrm>
        </p:spPr>
        <p:txBody>
          <a:bodyPr>
            <a:normAutofit/>
          </a:bodyPr>
          <a:lstStyle/>
          <a:p>
            <a:r>
              <a:rPr lang="en-US" sz="4000">
                <a:solidFill>
                  <a:schemeClr val="tx2"/>
                </a:solidFill>
                <a:latin typeface="Times New Roman" panose="02020603050405020304" pitchFamily="18" charset="0"/>
                <a:cs typeface="Times New Roman" panose="02020603050405020304" pitchFamily="18" charset="0"/>
              </a:rPr>
              <a:t>Libraries</a:t>
            </a:r>
          </a:p>
        </p:txBody>
      </p:sp>
      <p:sp>
        <p:nvSpPr>
          <p:cNvPr id="3" name="Content Placeholder 2">
            <a:extLst>
              <a:ext uri="{FF2B5EF4-FFF2-40B4-BE49-F238E27FC236}">
                <a16:creationId xmlns:a16="http://schemas.microsoft.com/office/drawing/2014/main" id="{FDEB56B2-C738-6698-6FD9-77866638E9BF}"/>
              </a:ext>
            </a:extLst>
          </p:cNvPr>
          <p:cNvSpPr>
            <a:spLocks noGrp="1"/>
          </p:cNvSpPr>
          <p:nvPr>
            <p:ph idx="1"/>
          </p:nvPr>
        </p:nvSpPr>
        <p:spPr>
          <a:xfrm>
            <a:off x="6090574" y="801866"/>
            <a:ext cx="5306084" cy="5230634"/>
          </a:xfrm>
          <a:noFill/>
          <a:ln>
            <a:noFill/>
          </a:ln>
        </p:spPr>
        <p:txBody>
          <a:bodyPr anchor="ctr">
            <a:normAutofit/>
          </a:bodyPr>
          <a:lstStyle/>
          <a:p>
            <a:r>
              <a:rPr lang="en-US" sz="1700" b="1">
                <a:solidFill>
                  <a:schemeClr val="tx2"/>
                </a:solidFill>
                <a:latin typeface="Times New Roman" panose="02020603050405020304" pitchFamily="18" charset="0"/>
                <a:cs typeface="Times New Roman" panose="02020603050405020304" pitchFamily="18" charset="0"/>
              </a:rPr>
              <a:t>Nltk:</a:t>
            </a:r>
          </a:p>
          <a:p>
            <a:pPr marL="0" indent="0">
              <a:buNone/>
            </a:pPr>
            <a:r>
              <a:rPr lang="en-US" sz="1700">
                <a:solidFill>
                  <a:schemeClr val="tx2"/>
                </a:solidFill>
                <a:latin typeface="Times New Roman" panose="02020603050405020304" pitchFamily="18" charset="0"/>
                <a:cs typeface="Times New Roman" panose="02020603050405020304" pitchFamily="18" charset="0"/>
              </a:rPr>
              <a:t>popular library in Python which provides various tools and resources for tasks like tokenization, stemming, lemmatization, part-of-speech tagging.</a:t>
            </a:r>
          </a:p>
          <a:p>
            <a:r>
              <a:rPr lang="en-US" sz="1700" b="1">
                <a:solidFill>
                  <a:schemeClr val="tx2"/>
                </a:solidFill>
                <a:latin typeface="Times New Roman" panose="02020603050405020304" pitchFamily="18" charset="0"/>
                <a:cs typeface="Times New Roman" panose="02020603050405020304" pitchFamily="18" charset="0"/>
              </a:rPr>
              <a:t>Wordnet from nltk.corpus:</a:t>
            </a:r>
          </a:p>
          <a:p>
            <a:pPr marL="0" indent="0">
              <a:buNone/>
            </a:pPr>
            <a:r>
              <a:rPr lang="en-US" sz="1700">
                <a:solidFill>
                  <a:schemeClr val="tx2"/>
                </a:solidFill>
                <a:latin typeface="Times New Roman" panose="02020603050405020304" pitchFamily="18" charset="0"/>
                <a:cs typeface="Times New Roman" panose="02020603050405020304" pitchFamily="18" charset="0"/>
              </a:rPr>
              <a:t>It provides access to a vast amount of lexical information, including synonyms, antonyms, hypernyms, hyponyms, and more.</a:t>
            </a:r>
          </a:p>
          <a:p>
            <a:r>
              <a:rPr lang="en-US" sz="1700" b="1">
                <a:solidFill>
                  <a:schemeClr val="tx2"/>
                </a:solidFill>
                <a:latin typeface="Times New Roman" panose="02020603050405020304" pitchFamily="18" charset="0"/>
                <a:cs typeface="Times New Roman" panose="02020603050405020304" pitchFamily="18" charset="0"/>
              </a:rPr>
              <a:t>Word_tokenize from nltk.tokenize:</a:t>
            </a:r>
          </a:p>
          <a:p>
            <a:pPr marL="0" indent="0">
              <a:buNone/>
            </a:pPr>
            <a:r>
              <a:rPr lang="en-US" sz="1700">
                <a:solidFill>
                  <a:schemeClr val="tx2"/>
                </a:solidFill>
                <a:latin typeface="Times New Roman" panose="02020603050405020304" pitchFamily="18" charset="0"/>
                <a:cs typeface="Times New Roman" panose="02020603050405020304" pitchFamily="18" charset="0"/>
              </a:rPr>
              <a:t>word_tokenize is a function from NLTK used for breaking down sentences into words.</a:t>
            </a:r>
          </a:p>
          <a:p>
            <a:r>
              <a:rPr lang="en-US" sz="1700" b="1">
                <a:solidFill>
                  <a:schemeClr val="tx2"/>
                </a:solidFill>
                <a:latin typeface="Times New Roman" panose="02020603050405020304" pitchFamily="18" charset="0"/>
                <a:cs typeface="Times New Roman" panose="02020603050405020304" pitchFamily="18" charset="0"/>
              </a:rPr>
              <a:t>TfidfVectorizer from sklearn.feature_extraction.text</a:t>
            </a:r>
          </a:p>
          <a:p>
            <a:pPr marL="0" indent="0">
              <a:buNone/>
            </a:pPr>
            <a:r>
              <a:rPr lang="en-US" sz="1700">
                <a:solidFill>
                  <a:schemeClr val="tx2"/>
                </a:solidFill>
                <a:latin typeface="Times New Roman" panose="02020603050405020304" pitchFamily="18" charset="0"/>
                <a:cs typeface="Times New Roman" panose="02020603050405020304" pitchFamily="18" charset="0"/>
              </a:rPr>
              <a:t>It's used for converting a collection of text documents  into a matrix of TF-IDF features.TF-IDF (Term Frequency-Inverse Document Frequency) is a statistical measure used to evaluate the importance of a word in a document relative to a collection of documents.</a:t>
            </a:r>
          </a:p>
          <a:p>
            <a:pPr marL="0" indent="0">
              <a:buNone/>
            </a:pPr>
            <a:endParaRPr lang="en-US" sz="170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1686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13" name="Freeform: Shape 12">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1967D0F6-4B6E-2368-0173-AC957DB581E5}"/>
              </a:ext>
            </a:extLst>
          </p:cNvPr>
          <p:cNvSpPr>
            <a:spLocks noGrp="1"/>
          </p:cNvSpPr>
          <p:nvPr>
            <p:ph type="title"/>
          </p:nvPr>
        </p:nvSpPr>
        <p:spPr>
          <a:xfrm>
            <a:off x="804672" y="2053641"/>
            <a:ext cx="3669161" cy="2760098"/>
          </a:xfrm>
        </p:spPr>
        <p:txBody>
          <a:bodyPr>
            <a:normAutofit/>
          </a:bodyPr>
          <a:lstStyle/>
          <a:p>
            <a:r>
              <a:rPr lang="en-US" sz="4000">
                <a:solidFill>
                  <a:schemeClr val="tx2"/>
                </a:solidFill>
                <a:latin typeface="Times New Roman" panose="02020603050405020304" pitchFamily="18" charset="0"/>
                <a:cs typeface="Times New Roman" panose="02020603050405020304" pitchFamily="18" charset="0"/>
              </a:rPr>
              <a:t>Libraries</a:t>
            </a:r>
          </a:p>
        </p:txBody>
      </p:sp>
      <p:sp>
        <p:nvSpPr>
          <p:cNvPr id="3" name="Content Placeholder 2">
            <a:extLst>
              <a:ext uri="{FF2B5EF4-FFF2-40B4-BE49-F238E27FC236}">
                <a16:creationId xmlns:a16="http://schemas.microsoft.com/office/drawing/2014/main" id="{467B6404-8A68-BFE5-4F7C-61A04BF0374D}"/>
              </a:ext>
            </a:extLst>
          </p:cNvPr>
          <p:cNvSpPr>
            <a:spLocks noGrp="1"/>
          </p:cNvSpPr>
          <p:nvPr>
            <p:ph idx="1"/>
          </p:nvPr>
        </p:nvSpPr>
        <p:spPr>
          <a:xfrm>
            <a:off x="6090574" y="801866"/>
            <a:ext cx="5306084" cy="5230634"/>
          </a:xfrm>
          <a:noFill/>
          <a:ln>
            <a:noFill/>
          </a:ln>
        </p:spPr>
        <p:txBody>
          <a:bodyPr anchor="ctr">
            <a:normAutofit/>
          </a:bodyPr>
          <a:lstStyle/>
          <a:p>
            <a:r>
              <a:rPr lang="en-US" sz="1800" b="1">
                <a:solidFill>
                  <a:schemeClr val="tx2"/>
                </a:solidFill>
                <a:latin typeface="Times New Roman" panose="02020603050405020304" pitchFamily="18" charset="0"/>
                <a:cs typeface="Times New Roman" panose="02020603050405020304" pitchFamily="18" charset="0"/>
              </a:rPr>
              <a:t>cosine_similarity from sklearn.metrics.pairwise</a:t>
            </a:r>
          </a:p>
          <a:p>
            <a:pPr marL="0" indent="0">
              <a:buNone/>
            </a:pPr>
            <a:r>
              <a:rPr lang="en-US" sz="1800">
                <a:solidFill>
                  <a:schemeClr val="tx2"/>
                </a:solidFill>
                <a:latin typeface="Times New Roman" panose="02020603050405020304" pitchFamily="18" charset="0"/>
                <a:cs typeface="Times New Roman" panose="02020603050405020304" pitchFamily="18" charset="0"/>
              </a:rPr>
              <a:t>Cosine similarity is a measure of similarity between two non-zero vectors of an inner product space that measures the cosine of the angle between them.</a:t>
            </a:r>
          </a:p>
          <a:p>
            <a:r>
              <a:rPr lang="en-US" sz="1800" b="1">
                <a:solidFill>
                  <a:schemeClr val="tx2"/>
                </a:solidFill>
                <a:latin typeface="Times New Roman" panose="02020603050405020304" pitchFamily="18" charset="0"/>
                <a:cs typeface="Times New Roman" panose="02020603050405020304" pitchFamily="18" charset="0"/>
              </a:rPr>
              <a:t>Word2Vec from gensim.models</a:t>
            </a:r>
          </a:p>
          <a:p>
            <a:pPr marL="0" indent="0">
              <a:buNone/>
            </a:pPr>
            <a:r>
              <a:rPr lang="en-US" sz="1800">
                <a:solidFill>
                  <a:schemeClr val="tx2"/>
                </a:solidFill>
                <a:latin typeface="Times New Roman" panose="02020603050405020304" pitchFamily="18" charset="0"/>
                <a:cs typeface="Times New Roman" panose="02020603050405020304" pitchFamily="18" charset="0"/>
              </a:rPr>
              <a:t>Word2Vec is used for training Word Embeddings using the Word2Vec algorithm, which represents words in a continuous vector space where similar words have similar vectors</a:t>
            </a:r>
          </a:p>
          <a:p>
            <a:r>
              <a:rPr lang="en-US" sz="1800" b="1">
                <a:solidFill>
                  <a:schemeClr val="tx2"/>
                </a:solidFill>
                <a:latin typeface="Times New Roman" panose="02020603050405020304" pitchFamily="18" charset="0"/>
                <a:cs typeface="Times New Roman" panose="02020603050405020304" pitchFamily="18" charset="0"/>
              </a:rPr>
              <a:t>WmdSimilarity from gensim.similarities</a:t>
            </a:r>
          </a:p>
          <a:p>
            <a:pPr marL="0" indent="0">
              <a:buNone/>
            </a:pPr>
            <a:r>
              <a:rPr lang="en-US" sz="1800">
                <a:solidFill>
                  <a:schemeClr val="tx2"/>
                </a:solidFill>
                <a:latin typeface="Times New Roman" panose="02020603050405020304" pitchFamily="18" charset="0"/>
                <a:cs typeface="Times New Roman" panose="02020603050405020304" pitchFamily="18" charset="0"/>
              </a:rPr>
              <a:t>WMD is a method for measuring the dissimilarity between two text documents as the minimum amount of distance that words from one document need to travel to match exactly the words from the other document.</a:t>
            </a:r>
          </a:p>
          <a:p>
            <a:endParaRPr lang="en-US" sz="180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05792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58</TotalTime>
  <Words>501</Words>
  <Application>Microsoft Office PowerPoint</Application>
  <PresentationFormat>Widescreen</PresentationFormat>
  <Paragraphs>35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Aptos Display</vt:lpstr>
      <vt:lpstr>Arial</vt:lpstr>
      <vt:lpstr>Times New Roman</vt:lpstr>
      <vt:lpstr>Office Theme</vt:lpstr>
      <vt:lpstr>Autocorrect+ AI-Enhanced Descriptive Answer Evaluation </vt:lpstr>
      <vt:lpstr>Abstract</vt:lpstr>
      <vt:lpstr>Workflow</vt:lpstr>
      <vt:lpstr>Technologies </vt:lpstr>
      <vt:lpstr>Python Demo</vt:lpstr>
      <vt:lpstr>Front-end Demo</vt:lpstr>
      <vt:lpstr>Libraries</vt:lpstr>
      <vt:lpstr>Libraries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Autocorrect+</dc:title>
  <dc:creator>Gayathri Atluri</dc:creator>
  <cp:lastModifiedBy>Gayathri Atluri</cp:lastModifiedBy>
  <cp:revision>1</cp:revision>
  <dcterms:created xsi:type="dcterms:W3CDTF">2024-02-29T18:28:03Z</dcterms:created>
  <dcterms:modified xsi:type="dcterms:W3CDTF">2024-03-01T14:23:39Z</dcterms:modified>
</cp:coreProperties>
</file>