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216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1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5F9025-C89E-48CF-9EC0-026E87550C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8925" y="5302250"/>
            <a:ext cx="6227763" cy="11096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1510F9-BC3E-4A2F-86E2-20505771D9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8925" y="6116638"/>
            <a:ext cx="6227763" cy="696912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C9CD-329C-42A1-8048-FB1560AB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B561-2C44-44F9-B723-EDE7E810F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0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9D04E-3AFF-4CE5-8C53-A28CBB23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0063" y="476250"/>
            <a:ext cx="1909762" cy="6192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40709-EC1D-4570-8EFF-92CCD18BA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581650" cy="6192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55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8C57-3EC5-470C-BBA0-BFE1E667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78DC-6540-4CD0-A550-8274080D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706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9EB-9FC4-43B3-8EF5-3069DE1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4735C-A758-4A3D-A286-E1A6546E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55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893C-ED61-4FEA-A2EB-89BE6C79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137F7-439D-4284-AADB-7681A2593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484313"/>
            <a:ext cx="3744912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586BF-5E9B-4F06-A680-9B2E7C749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3325" y="1484313"/>
            <a:ext cx="3746500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802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31BC-E680-4315-8CB9-7216A370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F39D7-4789-4E1D-A99B-9345E04F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B3950-974A-4B3D-BE50-E4EB345B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2BC5C-2E5C-4A9B-8810-19D7EC8C3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52937-C1AF-449F-85CE-8272622B1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275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D8DD-809C-4587-8A28-03A5DFD1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059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8AB6-7890-4B29-B317-AEBAC9E0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6F5A-0F0F-4D48-94FD-0BD2CEBE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5C88C-6B2F-405F-B68B-F7477A766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86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3F82-93BB-4287-AA16-C5AFDA19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78C2D-6EB9-4AD9-8CBB-AB8A92629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0D684-6E4B-4080-B8DA-EE1B55737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64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B3DA27D-DA45-4986-B923-DEA2F8C44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5532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8C0105-C103-4A39-A0C0-40572F719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484313"/>
            <a:ext cx="7643812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3F7DAC9-CB14-4AB9-9FD8-A49D540D94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381000"/>
            <a:ext cx="8001000" cy="760413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</a:rPr>
              <a:t>Biodiversity in US National Parks</a:t>
            </a:r>
            <a:endParaRPr lang="uk-UA" altLang="en-US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193C467-B4E9-4D41-8CD1-A5821B2A15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5486400"/>
            <a:ext cx="5130800" cy="503238"/>
          </a:xfrm>
        </p:spPr>
        <p:txBody>
          <a:bodyPr/>
          <a:lstStyle/>
          <a:p>
            <a:r>
              <a:rPr lang="en-US" altLang="en-US" sz="1600" dirty="0"/>
              <a:t>By :  </a:t>
            </a:r>
            <a:r>
              <a:rPr lang="en-US" sz="1600" dirty="0"/>
              <a:t>Aksh Thakkar and Gayathri Dornadula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uk-UA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DDD0-710B-4754-95E4-3A3F1E8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Incorporate to our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4B51-0657-4D22-AD77-82C9D29D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All the inferences drawn from this project can be mentioned in our portfolio.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Explored our creative and analyzation skills through visualization techniques.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Built knowledge about the National Parks and the kind of species that can be found across the US.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Lastly, decided on the National Park that we would like to visit!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3AAFB94-A494-4DD7-94A7-DF57B36E5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5545138" cy="649288"/>
          </a:xfrm>
        </p:spPr>
        <p:txBody>
          <a:bodyPr/>
          <a:lstStyle/>
          <a:p>
            <a:pPr algn="ctr"/>
            <a:r>
              <a:rPr lang="en-US" altLang="en-US" sz="3200" dirty="0">
                <a:latin typeface="Tahoma" panose="020B0604030504040204" pitchFamily="34" charset="0"/>
              </a:rPr>
              <a:t>Project Objective</a:t>
            </a:r>
            <a:endParaRPr lang="uk-UA" altLang="en-US" sz="3200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6C780EB-1DB6-4084-94F8-90D07D110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484313"/>
            <a:ext cx="6769100" cy="5068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To analyze plant and animal species across various National Parks in the US.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Discover insights on species through visualizations to examine parameters like seasonality, nativeness, occurrence and abundance.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The derived insights will have the below applications: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Guidelines for a visitor to a National Park.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Research Scientists can use the insights to analyze biodiversity across the US.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Appropriate Conservation Laws can be implemented in the Parks to protect the endangered species.         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altLang="ko-KR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C09BC7B1-D94D-4741-961E-CF49C2CEB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5475" y="188913"/>
            <a:ext cx="6913563" cy="64928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alt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785460D8-956B-4325-ADB5-EECC22CBD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4363" y="858328"/>
            <a:ext cx="6924675" cy="5688013"/>
          </a:xfrm>
        </p:spPr>
        <p:txBody>
          <a:bodyPr/>
          <a:lstStyle/>
          <a:p>
            <a:r>
              <a:rPr lang="en-US" altLang="en-US" sz="18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Species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- 119248 obs. of 14 variables</a:t>
            </a:r>
          </a:p>
          <a:p>
            <a:pPr marL="0" indent="0">
              <a:buNone/>
            </a:pPr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sz="18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Parks – 56 obs. Of 6 variables</a:t>
            </a:r>
          </a:p>
          <a:p>
            <a:pPr marL="0" indent="0">
              <a:buNone/>
            </a:pPr>
            <a:endParaRPr lang="en-US" altLang="en-US" sz="18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7DE0B-96D2-477F-87D7-FEE91A2D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71600"/>
            <a:ext cx="6365876" cy="1797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BDDA7F-1947-4CF0-8A2E-A1C6768F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654" y="4038600"/>
            <a:ext cx="669607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EFB7-C26D-4FA3-96CD-E7939C1F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6250"/>
            <a:ext cx="8381999" cy="649288"/>
          </a:xfrm>
        </p:spPr>
        <p:txBody>
          <a:bodyPr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of National Parks by State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531184F-FDA9-3546-8796-2359E3607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76400"/>
            <a:ext cx="6705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6ED9-05E9-4725-A103-47ED2FAD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33400"/>
            <a:ext cx="7723188" cy="649288"/>
          </a:xfrm>
        </p:spPr>
        <p:txBody>
          <a:bodyPr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 and Location of National Parks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EF3A54-04D5-6842-8964-E03943911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724550"/>
            <a:ext cx="7239000" cy="406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DB6F-471B-4147-A182-9DD0441B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76250"/>
            <a:ext cx="8610599" cy="649288"/>
          </a:xfrm>
        </p:spPr>
        <p:txBody>
          <a:bodyPr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Biodiversity Distribution across Parks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1FD3163-550D-CE44-B38E-B57090583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426" y="1600200"/>
            <a:ext cx="680878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8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CA50-E6D1-4BBC-B54F-BF869FEF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8305799" cy="649288"/>
          </a:xfrm>
        </p:spPr>
        <p:txBody>
          <a:bodyPr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of Species across Regions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A151F-FE42-441C-B95C-C1D11D52A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544"/>
            <a:ext cx="6825958" cy="4292856"/>
          </a:xfrm>
        </p:spPr>
      </p:pic>
    </p:spTree>
    <p:extLst>
      <p:ext uri="{BB962C8B-B14F-4D97-AF65-F5344CB8AC3E}">
        <p14:creationId xmlns:p14="http://schemas.microsoft.com/office/powerpoint/2010/main" val="17539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73BD-E839-4E52-BB38-B10A2B1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89" y="381000"/>
            <a:ext cx="7643811" cy="649288"/>
          </a:xfrm>
        </p:spPr>
        <p:txBody>
          <a:bodyPr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Endangered Species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26AFF-65AA-4F28-9E2A-EBAFAE6A4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7643811" cy="4800600"/>
          </a:xfrm>
        </p:spPr>
      </p:pic>
      <p:pic>
        <p:nvPicPr>
          <p:cNvPr id="7" name="Picture 2" descr="Image result for endangered species logo">
            <a:extLst>
              <a:ext uri="{FF2B5EF4-FFF2-40B4-BE49-F238E27FC236}">
                <a16:creationId xmlns:a16="http://schemas.microsoft.com/office/drawing/2014/main" id="{51FF809D-C1AB-43B8-8496-B96F8003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152256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DB6F-471B-4147-A182-9DD0441B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76250"/>
            <a:ext cx="8610599" cy="649288"/>
          </a:xfrm>
        </p:spPr>
        <p:txBody>
          <a:bodyPr/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94DB-007D-4C2C-B650-8297F952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93" y="1524000"/>
            <a:ext cx="7643812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Analyze common species in each National Park.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Derive insights about migration of species.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Examine how richness in biodiversity varies with latitude.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Is there a relationship between the Park Size and biodiversity?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Verdana" panose="020B0604030504040204" pitchFamily="34" charset="0"/>
                <a:ea typeface="굴림" panose="020B0503020000020004" pitchFamily="34" charset="-127"/>
              </a:rPr>
              <a:t>Explore why there is good biodiversity in some parks than the others using related Datasets in the public domain.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Verdana" panose="020B0604030504040204" pitchFamily="34" charset="0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24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5">
      <a:dk1>
        <a:srgbClr val="5F5F5F"/>
      </a:dk1>
      <a:lt1>
        <a:srgbClr val="FFFFFF"/>
      </a:lt1>
      <a:dk2>
        <a:srgbClr val="006600"/>
      </a:dk2>
      <a:lt2>
        <a:srgbClr val="343C16"/>
      </a:lt2>
      <a:accent1>
        <a:srgbClr val="557E24"/>
      </a:accent1>
      <a:accent2>
        <a:srgbClr val="869F29"/>
      </a:accent2>
      <a:accent3>
        <a:srgbClr val="FFFFFF"/>
      </a:accent3>
      <a:accent4>
        <a:srgbClr val="505050"/>
      </a:accent4>
      <a:accent5>
        <a:srgbClr val="B4C0AC"/>
      </a:accent5>
      <a:accent6>
        <a:srgbClr val="799024"/>
      </a:accent6>
      <a:hlink>
        <a:srgbClr val="8CC23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CC6600"/>
        </a:lt2>
        <a:accent1>
          <a:srgbClr val="339966"/>
        </a:accent1>
        <a:accent2>
          <a:srgbClr val="FFCC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E7B9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5F5F5F"/>
        </a:dk1>
        <a:lt1>
          <a:srgbClr val="FFFFFF"/>
        </a:lt1>
        <a:dk2>
          <a:srgbClr val="006600"/>
        </a:dk2>
        <a:lt2>
          <a:srgbClr val="4B834D"/>
        </a:lt2>
        <a:accent1>
          <a:srgbClr val="339966"/>
        </a:accent1>
        <a:accent2>
          <a:srgbClr val="64C32F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5AB02A"/>
        </a:accent6>
        <a:hlink>
          <a:srgbClr val="96D17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5F5F5F"/>
        </a:dk1>
        <a:lt1>
          <a:srgbClr val="FFFFFF"/>
        </a:lt1>
        <a:dk2>
          <a:srgbClr val="006600"/>
        </a:dk2>
        <a:lt2>
          <a:srgbClr val="343C16"/>
        </a:lt2>
        <a:accent1>
          <a:srgbClr val="557E24"/>
        </a:accent1>
        <a:accent2>
          <a:srgbClr val="869F29"/>
        </a:accent2>
        <a:accent3>
          <a:srgbClr val="FFFFFF"/>
        </a:accent3>
        <a:accent4>
          <a:srgbClr val="505050"/>
        </a:accent4>
        <a:accent5>
          <a:srgbClr val="B4C0AC"/>
        </a:accent5>
        <a:accent6>
          <a:srgbClr val="799024"/>
        </a:accent6>
        <a:hlink>
          <a:srgbClr val="8CC2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1354</TotalTime>
  <Words>252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Tahoma</vt:lpstr>
      <vt:lpstr>Verdana</vt:lpstr>
      <vt:lpstr>Wingdings</vt:lpstr>
      <vt:lpstr>template</vt:lpstr>
      <vt:lpstr>Biodiversity in US National Parks</vt:lpstr>
      <vt:lpstr>Project Objective</vt:lpstr>
      <vt:lpstr>Data Description</vt:lpstr>
      <vt:lpstr>Count of National Parks by State</vt:lpstr>
      <vt:lpstr>Size and Location of National Parks</vt:lpstr>
      <vt:lpstr>Biodiversity Distribution across Parks</vt:lpstr>
      <vt:lpstr>Distribution of Species across Regions </vt:lpstr>
      <vt:lpstr>Endangered Species Analysis</vt:lpstr>
      <vt:lpstr>Future Steps</vt:lpstr>
      <vt:lpstr>Incorporate to our Portfolio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US National Parks</dc:title>
  <dc:creator>gayathri d</dc:creator>
  <cp:lastModifiedBy>gayathri d</cp:lastModifiedBy>
  <cp:revision>25</cp:revision>
  <dcterms:created xsi:type="dcterms:W3CDTF">2019-11-07T23:10:38Z</dcterms:created>
  <dcterms:modified xsi:type="dcterms:W3CDTF">2019-11-08T23:12:41Z</dcterms:modified>
</cp:coreProperties>
</file>