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6692" initials="1" lastIdx="1" clrIdx="0">
    <p:extLst>
      <p:ext uri="{19B8F6BF-5375-455C-9EA6-DF929625EA0E}">
        <p15:presenceInfo xmlns:p15="http://schemas.microsoft.com/office/powerpoint/2012/main" userId="1669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50" d="100"/>
          <a:sy n="50" d="100"/>
        </p:scale>
        <p:origin x="12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2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36.png"/><Relationship Id="rId6" Type="http://schemas.openxmlformats.org/officeDocument/2006/relationships/image" Target="../media/image29.sv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4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47.svg"/><Relationship Id="rId1" Type="http://schemas.openxmlformats.org/officeDocument/2006/relationships/image" Target="../media/image54.png"/><Relationship Id="rId6" Type="http://schemas.openxmlformats.org/officeDocument/2006/relationships/image" Target="../media/image51.svg"/><Relationship Id="rId5" Type="http://schemas.openxmlformats.org/officeDocument/2006/relationships/image" Target="../media/image56.png"/><Relationship Id="rId4" Type="http://schemas.openxmlformats.org/officeDocument/2006/relationships/image" Target="../media/image4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59.svg"/><Relationship Id="rId1" Type="http://schemas.openxmlformats.org/officeDocument/2006/relationships/image" Target="../media/image66.png"/><Relationship Id="rId6" Type="http://schemas.openxmlformats.org/officeDocument/2006/relationships/image" Target="../media/image63.svg"/><Relationship Id="rId5" Type="http://schemas.openxmlformats.org/officeDocument/2006/relationships/image" Target="../media/image6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6E4B7-73A1-4DED-8C2D-28D1DA906CD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715AB3-D6E4-4412-B898-017E9AA83F72}">
      <dgm:prSet/>
      <dgm:spPr/>
      <dgm:t>
        <a:bodyPr/>
        <a:lstStyle/>
        <a:p>
          <a:r>
            <a:rPr lang="en-US" dirty="0"/>
            <a:t>Study</a:t>
          </a:r>
        </a:p>
      </dgm:t>
    </dgm:pt>
    <dgm:pt modelId="{9FE95FAE-DB20-4A61-A35C-884B49E790C5}" type="parTrans" cxnId="{4800D43A-FBBD-4ECE-8D18-9BB2FF0482C7}">
      <dgm:prSet/>
      <dgm:spPr/>
      <dgm:t>
        <a:bodyPr/>
        <a:lstStyle/>
        <a:p>
          <a:endParaRPr lang="en-US"/>
        </a:p>
      </dgm:t>
    </dgm:pt>
    <dgm:pt modelId="{36517527-621F-4B27-ACD1-30B939596072}" type="sibTrans" cxnId="{4800D43A-FBBD-4ECE-8D18-9BB2FF0482C7}">
      <dgm:prSet/>
      <dgm:spPr/>
      <dgm:t>
        <a:bodyPr/>
        <a:lstStyle/>
        <a:p>
          <a:endParaRPr lang="en-US"/>
        </a:p>
      </dgm:t>
    </dgm:pt>
    <dgm:pt modelId="{E69B07CA-4B7F-40B0-A459-4A87289C9A29}">
      <dgm:prSet/>
      <dgm:spPr/>
      <dgm:t>
        <a:bodyPr/>
        <a:lstStyle/>
        <a:p>
          <a:r>
            <a:rPr lang="en-US"/>
            <a:t>Study factors contributing to happiness</a:t>
          </a:r>
        </a:p>
      </dgm:t>
    </dgm:pt>
    <dgm:pt modelId="{04270855-61A6-49BA-B6FF-CBA592E1B019}" type="parTrans" cxnId="{128DC39B-047C-4C4F-94AE-4E757B2CD7CD}">
      <dgm:prSet/>
      <dgm:spPr/>
      <dgm:t>
        <a:bodyPr/>
        <a:lstStyle/>
        <a:p>
          <a:endParaRPr lang="en-US"/>
        </a:p>
      </dgm:t>
    </dgm:pt>
    <dgm:pt modelId="{6144A38E-3634-4767-BDF5-C3B28B6FEA57}" type="sibTrans" cxnId="{128DC39B-047C-4C4F-94AE-4E757B2CD7CD}">
      <dgm:prSet/>
      <dgm:spPr/>
      <dgm:t>
        <a:bodyPr/>
        <a:lstStyle/>
        <a:p>
          <a:endParaRPr lang="en-US"/>
        </a:p>
      </dgm:t>
    </dgm:pt>
    <dgm:pt modelId="{8E5BC8B1-908E-454C-AF28-F224A2F43BA1}">
      <dgm:prSet/>
      <dgm:spPr/>
      <dgm:t>
        <a:bodyPr/>
        <a:lstStyle/>
        <a:p>
          <a:r>
            <a:rPr lang="en-US"/>
            <a:t>Find</a:t>
          </a:r>
        </a:p>
      </dgm:t>
    </dgm:pt>
    <dgm:pt modelId="{962877CE-D9B7-40E1-8EEF-0C1C89FF7190}" type="parTrans" cxnId="{96FB1EC7-8ED6-4ADD-9BFE-7586EA92FAFF}">
      <dgm:prSet/>
      <dgm:spPr/>
      <dgm:t>
        <a:bodyPr/>
        <a:lstStyle/>
        <a:p>
          <a:endParaRPr lang="en-US"/>
        </a:p>
      </dgm:t>
    </dgm:pt>
    <dgm:pt modelId="{7DF7DABD-589C-41D5-90C2-190792A11774}" type="sibTrans" cxnId="{96FB1EC7-8ED6-4ADD-9BFE-7586EA92FAFF}">
      <dgm:prSet/>
      <dgm:spPr/>
      <dgm:t>
        <a:bodyPr/>
        <a:lstStyle/>
        <a:p>
          <a:endParaRPr lang="en-US"/>
        </a:p>
      </dgm:t>
    </dgm:pt>
    <dgm:pt modelId="{876DB953-3731-4063-AE95-33C9501CE56D}">
      <dgm:prSet/>
      <dgm:spPr/>
      <dgm:t>
        <a:bodyPr/>
        <a:lstStyle/>
        <a:p>
          <a:r>
            <a:rPr lang="en-US" dirty="0"/>
            <a:t>Find relationships between demographics and categories of happiness</a:t>
          </a:r>
        </a:p>
      </dgm:t>
    </dgm:pt>
    <dgm:pt modelId="{42E6E6DC-FE49-45A8-917A-A2FEA1CCABD8}" type="parTrans" cxnId="{A18D34FA-E785-4E86-9BA7-7A3CA05475BA}">
      <dgm:prSet/>
      <dgm:spPr/>
      <dgm:t>
        <a:bodyPr/>
        <a:lstStyle/>
        <a:p>
          <a:endParaRPr lang="en-US"/>
        </a:p>
      </dgm:t>
    </dgm:pt>
    <dgm:pt modelId="{DE39BEA2-0FD2-4AC7-9F94-1CC98E6A3D62}" type="sibTrans" cxnId="{A18D34FA-E785-4E86-9BA7-7A3CA05475BA}">
      <dgm:prSet/>
      <dgm:spPr/>
      <dgm:t>
        <a:bodyPr/>
        <a:lstStyle/>
        <a:p>
          <a:endParaRPr lang="en-US"/>
        </a:p>
      </dgm:t>
    </dgm:pt>
    <dgm:pt modelId="{3EC62D96-178A-462D-ACB6-CC15A2A1832E}">
      <dgm:prSet/>
      <dgm:spPr/>
      <dgm:t>
        <a:bodyPr/>
        <a:lstStyle/>
        <a:p>
          <a:r>
            <a:rPr lang="en-US"/>
            <a:t>Identify</a:t>
          </a:r>
        </a:p>
      </dgm:t>
    </dgm:pt>
    <dgm:pt modelId="{2C84978F-D2D2-44FD-9853-FC7FAFAD8326}" type="parTrans" cxnId="{F4E13E26-C157-4C70-BB78-D87619C18125}">
      <dgm:prSet/>
      <dgm:spPr/>
      <dgm:t>
        <a:bodyPr/>
        <a:lstStyle/>
        <a:p>
          <a:endParaRPr lang="en-US"/>
        </a:p>
      </dgm:t>
    </dgm:pt>
    <dgm:pt modelId="{6B0C5CE2-F678-4105-833D-D1BC265400AA}" type="sibTrans" cxnId="{F4E13E26-C157-4C70-BB78-D87619C18125}">
      <dgm:prSet/>
      <dgm:spPr/>
      <dgm:t>
        <a:bodyPr/>
        <a:lstStyle/>
        <a:p>
          <a:endParaRPr lang="en-US"/>
        </a:p>
      </dgm:t>
    </dgm:pt>
    <dgm:pt modelId="{3980208E-1786-40AF-8558-1D1AFD682712}">
      <dgm:prSet/>
      <dgm:spPr/>
      <dgm:t>
        <a:bodyPr/>
        <a:lstStyle/>
        <a:p>
          <a:r>
            <a:rPr lang="en-US"/>
            <a:t>Identify distributions of stress elevation elements</a:t>
          </a:r>
        </a:p>
      </dgm:t>
    </dgm:pt>
    <dgm:pt modelId="{4C243BF5-8FD9-457A-A7B4-038CC2EF39C8}" type="parTrans" cxnId="{0F8364FC-5BCE-46D1-8F14-1220B7CD37E2}">
      <dgm:prSet/>
      <dgm:spPr/>
      <dgm:t>
        <a:bodyPr/>
        <a:lstStyle/>
        <a:p>
          <a:endParaRPr lang="en-US"/>
        </a:p>
      </dgm:t>
    </dgm:pt>
    <dgm:pt modelId="{6D02FAE2-D7D5-4BFD-8773-578174420AE4}" type="sibTrans" cxnId="{0F8364FC-5BCE-46D1-8F14-1220B7CD37E2}">
      <dgm:prSet/>
      <dgm:spPr/>
      <dgm:t>
        <a:bodyPr/>
        <a:lstStyle/>
        <a:p>
          <a:endParaRPr lang="en-US"/>
        </a:p>
      </dgm:t>
    </dgm:pt>
    <dgm:pt modelId="{CE6FB0F2-E305-124C-9C37-4941AAD792A3}" type="pres">
      <dgm:prSet presAssocID="{9116E4B7-73A1-4DED-8C2D-28D1DA906CDF}" presName="Name0" presStyleCnt="0">
        <dgm:presLayoutVars>
          <dgm:dir/>
          <dgm:animLvl val="lvl"/>
          <dgm:resizeHandles val="exact"/>
        </dgm:presLayoutVars>
      </dgm:prSet>
      <dgm:spPr/>
    </dgm:pt>
    <dgm:pt modelId="{E571BE2F-C34D-7347-A319-04E211344CD1}" type="pres">
      <dgm:prSet presAssocID="{3EC62D96-178A-462D-ACB6-CC15A2A1832E}" presName="boxAndChildren" presStyleCnt="0"/>
      <dgm:spPr/>
    </dgm:pt>
    <dgm:pt modelId="{8EAD16F4-6147-F446-AA90-31A11A14D43B}" type="pres">
      <dgm:prSet presAssocID="{3EC62D96-178A-462D-ACB6-CC15A2A1832E}" presName="parentTextBox" presStyleLbl="alignNode1" presStyleIdx="0" presStyleCnt="3"/>
      <dgm:spPr/>
    </dgm:pt>
    <dgm:pt modelId="{E798BF90-4ECB-6E4B-9C38-2865176D9E97}" type="pres">
      <dgm:prSet presAssocID="{3EC62D96-178A-462D-ACB6-CC15A2A1832E}" presName="descendantBox" presStyleLbl="bgAccFollowNode1" presStyleIdx="0" presStyleCnt="3"/>
      <dgm:spPr/>
    </dgm:pt>
    <dgm:pt modelId="{450592CD-29E2-BD41-9C75-BA25201E5E33}" type="pres">
      <dgm:prSet presAssocID="{7DF7DABD-589C-41D5-90C2-190792A11774}" presName="sp" presStyleCnt="0"/>
      <dgm:spPr/>
    </dgm:pt>
    <dgm:pt modelId="{1C8035AE-AAE8-6C41-938E-1D861F27F045}" type="pres">
      <dgm:prSet presAssocID="{8E5BC8B1-908E-454C-AF28-F224A2F43BA1}" presName="arrowAndChildren" presStyleCnt="0"/>
      <dgm:spPr/>
    </dgm:pt>
    <dgm:pt modelId="{B4AA5B4D-4F86-6142-9365-117C7D182C5F}" type="pres">
      <dgm:prSet presAssocID="{8E5BC8B1-908E-454C-AF28-F224A2F43BA1}" presName="parentTextArrow" presStyleLbl="node1" presStyleIdx="0" presStyleCnt="0"/>
      <dgm:spPr/>
    </dgm:pt>
    <dgm:pt modelId="{3ED82073-A5C2-BF44-A842-1867490A7CC9}" type="pres">
      <dgm:prSet presAssocID="{8E5BC8B1-908E-454C-AF28-F224A2F43BA1}" presName="arrow" presStyleLbl="alignNode1" presStyleIdx="1" presStyleCnt="3"/>
      <dgm:spPr/>
    </dgm:pt>
    <dgm:pt modelId="{B3201058-A5DF-F145-B2BD-04C29B551A5E}" type="pres">
      <dgm:prSet presAssocID="{8E5BC8B1-908E-454C-AF28-F224A2F43BA1}" presName="descendantArrow" presStyleLbl="bgAccFollowNode1" presStyleIdx="1" presStyleCnt="3"/>
      <dgm:spPr/>
    </dgm:pt>
    <dgm:pt modelId="{052982F7-D295-E048-8945-EC796EFC1C1A}" type="pres">
      <dgm:prSet presAssocID="{36517527-621F-4B27-ACD1-30B939596072}" presName="sp" presStyleCnt="0"/>
      <dgm:spPr/>
    </dgm:pt>
    <dgm:pt modelId="{9525803B-AA6B-1546-8CED-B80CC02AA998}" type="pres">
      <dgm:prSet presAssocID="{F1715AB3-D6E4-4412-B898-017E9AA83F72}" presName="arrowAndChildren" presStyleCnt="0"/>
      <dgm:spPr/>
    </dgm:pt>
    <dgm:pt modelId="{98C8023C-7622-3B43-874A-28B9FB251D6B}" type="pres">
      <dgm:prSet presAssocID="{F1715AB3-D6E4-4412-B898-017E9AA83F72}" presName="parentTextArrow" presStyleLbl="node1" presStyleIdx="0" presStyleCnt="0"/>
      <dgm:spPr/>
    </dgm:pt>
    <dgm:pt modelId="{A49B8CFC-E43B-2249-B4FA-5F0FEA39C830}" type="pres">
      <dgm:prSet presAssocID="{F1715AB3-D6E4-4412-B898-017E9AA83F72}" presName="arrow" presStyleLbl="alignNode1" presStyleIdx="2" presStyleCnt="3"/>
      <dgm:spPr/>
    </dgm:pt>
    <dgm:pt modelId="{2011250E-ADB2-F844-9E46-3D2CD80A33B1}" type="pres">
      <dgm:prSet presAssocID="{F1715AB3-D6E4-4412-B898-017E9AA83F72}" presName="descendantArrow" presStyleLbl="bgAccFollowNode1" presStyleIdx="2" presStyleCnt="3"/>
      <dgm:spPr/>
    </dgm:pt>
  </dgm:ptLst>
  <dgm:cxnLst>
    <dgm:cxn modelId="{87CB8B22-6DE6-AD44-9F29-B3EBEDE13B70}" type="presOf" srcId="{F1715AB3-D6E4-4412-B898-017E9AA83F72}" destId="{A49B8CFC-E43B-2249-B4FA-5F0FEA39C830}" srcOrd="1" destOrd="0" presId="urn:microsoft.com/office/officeart/2016/7/layout/VerticalDownArrowProcess"/>
    <dgm:cxn modelId="{F4E13E26-C157-4C70-BB78-D87619C18125}" srcId="{9116E4B7-73A1-4DED-8C2D-28D1DA906CDF}" destId="{3EC62D96-178A-462D-ACB6-CC15A2A1832E}" srcOrd="2" destOrd="0" parTransId="{2C84978F-D2D2-44FD-9853-FC7FAFAD8326}" sibTransId="{6B0C5CE2-F678-4105-833D-D1BC265400AA}"/>
    <dgm:cxn modelId="{4800D43A-FBBD-4ECE-8D18-9BB2FF0482C7}" srcId="{9116E4B7-73A1-4DED-8C2D-28D1DA906CDF}" destId="{F1715AB3-D6E4-4412-B898-017E9AA83F72}" srcOrd="0" destOrd="0" parTransId="{9FE95FAE-DB20-4A61-A35C-884B49E790C5}" sibTransId="{36517527-621F-4B27-ACD1-30B939596072}"/>
    <dgm:cxn modelId="{0D7B3A40-F4BD-4144-9153-EDAFAAA47869}" type="presOf" srcId="{876DB953-3731-4063-AE95-33C9501CE56D}" destId="{B3201058-A5DF-F145-B2BD-04C29B551A5E}" srcOrd="0" destOrd="0" presId="urn:microsoft.com/office/officeart/2016/7/layout/VerticalDownArrowProcess"/>
    <dgm:cxn modelId="{7BE67B46-5F6D-0B49-B276-97578B889560}" type="presOf" srcId="{9116E4B7-73A1-4DED-8C2D-28D1DA906CDF}" destId="{CE6FB0F2-E305-124C-9C37-4941AAD792A3}" srcOrd="0" destOrd="0" presId="urn:microsoft.com/office/officeart/2016/7/layout/VerticalDownArrowProcess"/>
    <dgm:cxn modelId="{4605B168-F00A-CE4F-BD5E-030B2ABB4991}" type="presOf" srcId="{8E5BC8B1-908E-454C-AF28-F224A2F43BA1}" destId="{B4AA5B4D-4F86-6142-9365-117C7D182C5F}" srcOrd="0" destOrd="0" presId="urn:microsoft.com/office/officeart/2016/7/layout/VerticalDownArrowProcess"/>
    <dgm:cxn modelId="{3775CB94-0BA4-C240-AA6A-D631B83E38CC}" type="presOf" srcId="{3980208E-1786-40AF-8558-1D1AFD682712}" destId="{E798BF90-4ECB-6E4B-9C38-2865176D9E97}" srcOrd="0" destOrd="0" presId="urn:microsoft.com/office/officeart/2016/7/layout/VerticalDownArrowProcess"/>
    <dgm:cxn modelId="{98E1C697-69C7-5B4C-94E7-1D97BE21E556}" type="presOf" srcId="{3EC62D96-178A-462D-ACB6-CC15A2A1832E}" destId="{8EAD16F4-6147-F446-AA90-31A11A14D43B}" srcOrd="0" destOrd="0" presId="urn:microsoft.com/office/officeart/2016/7/layout/VerticalDownArrowProcess"/>
    <dgm:cxn modelId="{128DC39B-047C-4C4F-94AE-4E757B2CD7CD}" srcId="{F1715AB3-D6E4-4412-B898-017E9AA83F72}" destId="{E69B07CA-4B7F-40B0-A459-4A87289C9A29}" srcOrd="0" destOrd="0" parTransId="{04270855-61A6-49BA-B6FF-CBA592E1B019}" sibTransId="{6144A38E-3634-4767-BDF5-C3B28B6FEA57}"/>
    <dgm:cxn modelId="{526BEC9D-8B50-4D44-A500-4BB7285B733C}" type="presOf" srcId="{F1715AB3-D6E4-4412-B898-017E9AA83F72}" destId="{98C8023C-7622-3B43-874A-28B9FB251D6B}" srcOrd="0" destOrd="0" presId="urn:microsoft.com/office/officeart/2016/7/layout/VerticalDownArrowProcess"/>
    <dgm:cxn modelId="{B5FF34A8-F599-7B4E-B685-E8B03F959F06}" type="presOf" srcId="{E69B07CA-4B7F-40B0-A459-4A87289C9A29}" destId="{2011250E-ADB2-F844-9E46-3D2CD80A33B1}" srcOrd="0" destOrd="0" presId="urn:microsoft.com/office/officeart/2016/7/layout/VerticalDownArrowProcess"/>
    <dgm:cxn modelId="{6097F1B7-2CAC-F24B-93F4-89EFE018CB60}" type="presOf" srcId="{8E5BC8B1-908E-454C-AF28-F224A2F43BA1}" destId="{3ED82073-A5C2-BF44-A842-1867490A7CC9}" srcOrd="1" destOrd="0" presId="urn:microsoft.com/office/officeart/2016/7/layout/VerticalDownArrowProcess"/>
    <dgm:cxn modelId="{96FB1EC7-8ED6-4ADD-9BFE-7586EA92FAFF}" srcId="{9116E4B7-73A1-4DED-8C2D-28D1DA906CDF}" destId="{8E5BC8B1-908E-454C-AF28-F224A2F43BA1}" srcOrd="1" destOrd="0" parTransId="{962877CE-D9B7-40E1-8EEF-0C1C89FF7190}" sibTransId="{7DF7DABD-589C-41D5-90C2-190792A11774}"/>
    <dgm:cxn modelId="{A18D34FA-E785-4E86-9BA7-7A3CA05475BA}" srcId="{8E5BC8B1-908E-454C-AF28-F224A2F43BA1}" destId="{876DB953-3731-4063-AE95-33C9501CE56D}" srcOrd="0" destOrd="0" parTransId="{42E6E6DC-FE49-45A8-917A-A2FEA1CCABD8}" sibTransId="{DE39BEA2-0FD2-4AC7-9F94-1CC98E6A3D62}"/>
    <dgm:cxn modelId="{0F8364FC-5BCE-46D1-8F14-1220B7CD37E2}" srcId="{3EC62D96-178A-462D-ACB6-CC15A2A1832E}" destId="{3980208E-1786-40AF-8558-1D1AFD682712}" srcOrd="0" destOrd="0" parTransId="{4C243BF5-8FD9-457A-A7B4-038CC2EF39C8}" sibTransId="{6D02FAE2-D7D5-4BFD-8773-578174420AE4}"/>
    <dgm:cxn modelId="{ED26658D-D801-A94A-9CDB-B4C7A225AF70}" type="presParOf" srcId="{CE6FB0F2-E305-124C-9C37-4941AAD792A3}" destId="{E571BE2F-C34D-7347-A319-04E211344CD1}" srcOrd="0" destOrd="0" presId="urn:microsoft.com/office/officeart/2016/7/layout/VerticalDownArrowProcess"/>
    <dgm:cxn modelId="{B5D40988-1B49-9340-9C13-7F46AC67C5D0}" type="presParOf" srcId="{E571BE2F-C34D-7347-A319-04E211344CD1}" destId="{8EAD16F4-6147-F446-AA90-31A11A14D43B}" srcOrd="0" destOrd="0" presId="urn:microsoft.com/office/officeart/2016/7/layout/VerticalDownArrowProcess"/>
    <dgm:cxn modelId="{0FF2AA78-34EA-4646-9D9B-EEAA14B0834D}" type="presParOf" srcId="{E571BE2F-C34D-7347-A319-04E211344CD1}" destId="{E798BF90-4ECB-6E4B-9C38-2865176D9E97}" srcOrd="1" destOrd="0" presId="urn:microsoft.com/office/officeart/2016/7/layout/VerticalDownArrowProcess"/>
    <dgm:cxn modelId="{1298FD0C-8743-504B-AF70-632DCD81F200}" type="presParOf" srcId="{CE6FB0F2-E305-124C-9C37-4941AAD792A3}" destId="{450592CD-29E2-BD41-9C75-BA25201E5E33}" srcOrd="1" destOrd="0" presId="urn:microsoft.com/office/officeart/2016/7/layout/VerticalDownArrowProcess"/>
    <dgm:cxn modelId="{8B857EE8-7438-D841-8775-FCF3E307D619}" type="presParOf" srcId="{CE6FB0F2-E305-124C-9C37-4941AAD792A3}" destId="{1C8035AE-AAE8-6C41-938E-1D861F27F045}" srcOrd="2" destOrd="0" presId="urn:microsoft.com/office/officeart/2016/7/layout/VerticalDownArrowProcess"/>
    <dgm:cxn modelId="{262AEA63-A10E-6B45-88D2-C685D5DAC3A0}" type="presParOf" srcId="{1C8035AE-AAE8-6C41-938E-1D861F27F045}" destId="{B4AA5B4D-4F86-6142-9365-117C7D182C5F}" srcOrd="0" destOrd="0" presId="urn:microsoft.com/office/officeart/2016/7/layout/VerticalDownArrowProcess"/>
    <dgm:cxn modelId="{3C48224C-DDE8-C44E-8CEC-B3833A70FEEC}" type="presParOf" srcId="{1C8035AE-AAE8-6C41-938E-1D861F27F045}" destId="{3ED82073-A5C2-BF44-A842-1867490A7CC9}" srcOrd="1" destOrd="0" presId="urn:microsoft.com/office/officeart/2016/7/layout/VerticalDownArrowProcess"/>
    <dgm:cxn modelId="{021DCC64-299A-FD4A-A0F0-769E19AED609}" type="presParOf" srcId="{1C8035AE-AAE8-6C41-938E-1D861F27F045}" destId="{B3201058-A5DF-F145-B2BD-04C29B551A5E}" srcOrd="2" destOrd="0" presId="urn:microsoft.com/office/officeart/2016/7/layout/VerticalDownArrowProcess"/>
    <dgm:cxn modelId="{3A58DDB2-C279-6C43-BBD3-CB4CD86401E2}" type="presParOf" srcId="{CE6FB0F2-E305-124C-9C37-4941AAD792A3}" destId="{052982F7-D295-E048-8945-EC796EFC1C1A}" srcOrd="3" destOrd="0" presId="urn:microsoft.com/office/officeart/2016/7/layout/VerticalDownArrowProcess"/>
    <dgm:cxn modelId="{4439324C-9A96-E444-BA6E-B9804DD4084D}" type="presParOf" srcId="{CE6FB0F2-E305-124C-9C37-4941AAD792A3}" destId="{9525803B-AA6B-1546-8CED-B80CC02AA998}" srcOrd="4" destOrd="0" presId="urn:microsoft.com/office/officeart/2016/7/layout/VerticalDownArrowProcess"/>
    <dgm:cxn modelId="{5CDC732C-2CA8-A943-894E-75EE63614839}" type="presParOf" srcId="{9525803B-AA6B-1546-8CED-B80CC02AA998}" destId="{98C8023C-7622-3B43-874A-28B9FB251D6B}" srcOrd="0" destOrd="0" presId="urn:microsoft.com/office/officeart/2016/7/layout/VerticalDownArrowProcess"/>
    <dgm:cxn modelId="{D3AAFD82-29FA-E347-89F8-931A6C6BC7E6}" type="presParOf" srcId="{9525803B-AA6B-1546-8CED-B80CC02AA998}" destId="{A49B8CFC-E43B-2249-B4FA-5F0FEA39C830}" srcOrd="1" destOrd="0" presId="urn:microsoft.com/office/officeart/2016/7/layout/VerticalDownArrowProcess"/>
    <dgm:cxn modelId="{8D8E1793-6B08-4D48-83A5-183D651DF05D}" type="presParOf" srcId="{9525803B-AA6B-1546-8CED-B80CC02AA998}" destId="{2011250E-ADB2-F844-9E46-3D2CD80A33B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34F02F-AA37-40E9-B7B7-CEBDC9F3E1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5C4595D-5A9B-4DFF-BFA4-5C11CB684AF6}">
      <dgm:prSet/>
      <dgm:spPr/>
      <dgm:t>
        <a:bodyPr/>
        <a:lstStyle/>
        <a:p>
          <a:r>
            <a:rPr lang="en-US"/>
            <a:t>Referenced from the research paper published in Cornell University</a:t>
          </a:r>
        </a:p>
      </dgm:t>
    </dgm:pt>
    <dgm:pt modelId="{F5850CFC-2658-4133-A9F0-247ED133A1D1}" type="parTrans" cxnId="{DD4B52DC-5B64-4DBB-A750-AB3906CEB9C0}">
      <dgm:prSet/>
      <dgm:spPr/>
      <dgm:t>
        <a:bodyPr/>
        <a:lstStyle/>
        <a:p>
          <a:endParaRPr lang="en-US"/>
        </a:p>
      </dgm:t>
    </dgm:pt>
    <dgm:pt modelId="{59779761-7D42-411B-AE5B-5D902E9C0D98}" type="sibTrans" cxnId="{DD4B52DC-5B64-4DBB-A750-AB3906CEB9C0}">
      <dgm:prSet/>
      <dgm:spPr/>
      <dgm:t>
        <a:bodyPr/>
        <a:lstStyle/>
        <a:p>
          <a:endParaRPr lang="en-US"/>
        </a:p>
      </dgm:t>
    </dgm:pt>
    <dgm:pt modelId="{1154382A-B7B5-415D-AF38-522B789F688C}">
      <dgm:prSet/>
      <dgm:spPr/>
      <dgm:t>
        <a:bodyPr/>
        <a:lstStyle/>
        <a:p>
          <a:r>
            <a:rPr lang="en-US"/>
            <a:t>100,000 happy moments</a:t>
          </a:r>
        </a:p>
      </dgm:t>
    </dgm:pt>
    <dgm:pt modelId="{6B260B15-B143-4638-AB97-2B02AB323BBE}" type="parTrans" cxnId="{E888A874-EF7A-4CF2-BD15-26588B9E170F}">
      <dgm:prSet/>
      <dgm:spPr/>
      <dgm:t>
        <a:bodyPr/>
        <a:lstStyle/>
        <a:p>
          <a:endParaRPr lang="en-US"/>
        </a:p>
      </dgm:t>
    </dgm:pt>
    <dgm:pt modelId="{07B76F6E-4A54-4465-830B-DC43CFB7BD04}" type="sibTrans" cxnId="{E888A874-EF7A-4CF2-BD15-26588B9E170F}">
      <dgm:prSet/>
      <dgm:spPr/>
      <dgm:t>
        <a:bodyPr/>
        <a:lstStyle/>
        <a:p>
          <a:endParaRPr lang="en-US"/>
        </a:p>
      </dgm:t>
    </dgm:pt>
    <dgm:pt modelId="{9B92215B-2FC8-42DD-A914-FCBB58532F3A}">
      <dgm:prSet/>
      <dgm:spPr/>
      <dgm:t>
        <a:bodyPr/>
        <a:lstStyle/>
        <a:p>
          <a:r>
            <a:rPr lang="en-US"/>
            <a:t>Crowd sourced via Amazon</a:t>
          </a:r>
        </a:p>
      </dgm:t>
    </dgm:pt>
    <dgm:pt modelId="{16280493-1491-446C-B610-58A727F9EE0F}" type="parTrans" cxnId="{4E5AF690-9D0C-4E2D-A7F9-EB8FC2A24178}">
      <dgm:prSet/>
      <dgm:spPr/>
      <dgm:t>
        <a:bodyPr/>
        <a:lstStyle/>
        <a:p>
          <a:endParaRPr lang="en-US"/>
        </a:p>
      </dgm:t>
    </dgm:pt>
    <dgm:pt modelId="{8AEA7297-5E61-4039-BC4B-73FF7278DC8C}" type="sibTrans" cxnId="{4E5AF690-9D0C-4E2D-A7F9-EB8FC2A24178}">
      <dgm:prSet/>
      <dgm:spPr/>
      <dgm:t>
        <a:bodyPr/>
        <a:lstStyle/>
        <a:p>
          <a:endParaRPr lang="en-US"/>
        </a:p>
      </dgm:t>
    </dgm:pt>
    <dgm:pt modelId="{C458789A-A710-49F3-B172-2D4A1722020A}">
      <dgm:prSet/>
      <dgm:spPr/>
      <dgm:t>
        <a:bodyPr/>
        <a:lstStyle/>
        <a:p>
          <a:r>
            <a:rPr lang="en-US"/>
            <a:t>Demographics of contributors are part of the dataset</a:t>
          </a:r>
        </a:p>
      </dgm:t>
    </dgm:pt>
    <dgm:pt modelId="{A6F74F44-5BBA-4A17-9615-AAFE86F8557F}" type="parTrans" cxnId="{B1F4954A-70A5-4005-9B71-911789883410}">
      <dgm:prSet/>
      <dgm:spPr/>
      <dgm:t>
        <a:bodyPr/>
        <a:lstStyle/>
        <a:p>
          <a:endParaRPr lang="en-US"/>
        </a:p>
      </dgm:t>
    </dgm:pt>
    <dgm:pt modelId="{1A653621-4435-4878-9032-1E06D9B93656}" type="sibTrans" cxnId="{B1F4954A-70A5-4005-9B71-911789883410}">
      <dgm:prSet/>
      <dgm:spPr/>
      <dgm:t>
        <a:bodyPr/>
        <a:lstStyle/>
        <a:p>
          <a:endParaRPr lang="en-US"/>
        </a:p>
      </dgm:t>
    </dgm:pt>
    <dgm:pt modelId="{60FBEA5D-CFBE-470B-B0B3-CBFBF7C75D15}" type="pres">
      <dgm:prSet presAssocID="{F134F02F-AA37-40E9-B7B7-CEBDC9F3E155}" presName="root" presStyleCnt="0">
        <dgm:presLayoutVars>
          <dgm:dir/>
          <dgm:resizeHandles val="exact"/>
        </dgm:presLayoutVars>
      </dgm:prSet>
      <dgm:spPr/>
    </dgm:pt>
    <dgm:pt modelId="{7C9C9DDB-01BA-4799-AFE6-59E2A0C2F426}" type="pres">
      <dgm:prSet presAssocID="{A5C4595D-5A9B-4DFF-BFA4-5C11CB684AF6}" presName="compNode" presStyleCnt="0"/>
      <dgm:spPr/>
    </dgm:pt>
    <dgm:pt modelId="{1B736B79-BF41-4AE0-9833-E53479360E43}" type="pres">
      <dgm:prSet presAssocID="{A5C4595D-5A9B-4DFF-BFA4-5C11CB684AF6}" presName="bgRect" presStyleLbl="bgShp" presStyleIdx="0" presStyleCnt="4"/>
      <dgm:spPr/>
    </dgm:pt>
    <dgm:pt modelId="{DDCA2492-A258-416F-8ECA-953D495E90DD}" type="pres">
      <dgm:prSet presAssocID="{A5C4595D-5A9B-4DFF-BFA4-5C11CB684A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4092F09-F4C3-4896-A7FC-A241F1E2869B}" type="pres">
      <dgm:prSet presAssocID="{A5C4595D-5A9B-4DFF-BFA4-5C11CB684AF6}" presName="spaceRect" presStyleCnt="0"/>
      <dgm:spPr/>
    </dgm:pt>
    <dgm:pt modelId="{6B0178B8-3522-4028-8626-62BD9766DE52}" type="pres">
      <dgm:prSet presAssocID="{A5C4595D-5A9B-4DFF-BFA4-5C11CB684AF6}" presName="parTx" presStyleLbl="revTx" presStyleIdx="0" presStyleCnt="4">
        <dgm:presLayoutVars>
          <dgm:chMax val="0"/>
          <dgm:chPref val="0"/>
        </dgm:presLayoutVars>
      </dgm:prSet>
      <dgm:spPr/>
    </dgm:pt>
    <dgm:pt modelId="{46CAE749-5225-42C3-B568-DBA687BE89C5}" type="pres">
      <dgm:prSet presAssocID="{59779761-7D42-411B-AE5B-5D902E9C0D98}" presName="sibTrans" presStyleCnt="0"/>
      <dgm:spPr/>
    </dgm:pt>
    <dgm:pt modelId="{977F1BCD-0951-48B2-90F3-5BFF0F344433}" type="pres">
      <dgm:prSet presAssocID="{1154382A-B7B5-415D-AF38-522B789F688C}" presName="compNode" presStyleCnt="0"/>
      <dgm:spPr/>
    </dgm:pt>
    <dgm:pt modelId="{4BEFB00B-3622-4A64-9393-4EDD862BB3DF}" type="pres">
      <dgm:prSet presAssocID="{1154382A-B7B5-415D-AF38-522B789F688C}" presName="bgRect" presStyleLbl="bgShp" presStyleIdx="1" presStyleCnt="4"/>
      <dgm:spPr/>
    </dgm:pt>
    <dgm:pt modelId="{A82FC1E5-02E8-4275-8493-AAB2369A683E}" type="pres">
      <dgm:prSet presAssocID="{1154382A-B7B5-415D-AF38-522B789F68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5675547E-4BD2-4CA7-9A80-6A9A89224B7E}" type="pres">
      <dgm:prSet presAssocID="{1154382A-B7B5-415D-AF38-522B789F688C}" presName="spaceRect" presStyleCnt="0"/>
      <dgm:spPr/>
    </dgm:pt>
    <dgm:pt modelId="{C8CE5CDD-F4A2-4881-BDEF-77F90CE02AC0}" type="pres">
      <dgm:prSet presAssocID="{1154382A-B7B5-415D-AF38-522B789F688C}" presName="parTx" presStyleLbl="revTx" presStyleIdx="1" presStyleCnt="4">
        <dgm:presLayoutVars>
          <dgm:chMax val="0"/>
          <dgm:chPref val="0"/>
        </dgm:presLayoutVars>
      </dgm:prSet>
      <dgm:spPr/>
    </dgm:pt>
    <dgm:pt modelId="{692103C9-5FAB-4623-A4FA-C3BD6480E05A}" type="pres">
      <dgm:prSet presAssocID="{07B76F6E-4A54-4465-830B-DC43CFB7BD04}" presName="sibTrans" presStyleCnt="0"/>
      <dgm:spPr/>
    </dgm:pt>
    <dgm:pt modelId="{1EE0DBEF-E923-4AF0-A290-F317FABE2136}" type="pres">
      <dgm:prSet presAssocID="{9B92215B-2FC8-42DD-A914-FCBB58532F3A}" presName="compNode" presStyleCnt="0"/>
      <dgm:spPr/>
    </dgm:pt>
    <dgm:pt modelId="{8332CF05-7A33-425E-B9A6-FDC64EFE212F}" type="pres">
      <dgm:prSet presAssocID="{9B92215B-2FC8-42DD-A914-FCBB58532F3A}" presName="bgRect" presStyleLbl="bgShp" presStyleIdx="2" presStyleCnt="4"/>
      <dgm:spPr/>
    </dgm:pt>
    <dgm:pt modelId="{A57AD6B6-9792-43DD-8A2A-FCD36E9E3768}" type="pres">
      <dgm:prSet presAssocID="{9B92215B-2FC8-42DD-A914-FCBB58532F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DC1039E-4AD0-414B-BD74-8A6BF570F0E0}" type="pres">
      <dgm:prSet presAssocID="{9B92215B-2FC8-42DD-A914-FCBB58532F3A}" presName="spaceRect" presStyleCnt="0"/>
      <dgm:spPr/>
    </dgm:pt>
    <dgm:pt modelId="{F8C97CAE-30B5-48D7-ADC9-5D1AF4762A22}" type="pres">
      <dgm:prSet presAssocID="{9B92215B-2FC8-42DD-A914-FCBB58532F3A}" presName="parTx" presStyleLbl="revTx" presStyleIdx="2" presStyleCnt="4">
        <dgm:presLayoutVars>
          <dgm:chMax val="0"/>
          <dgm:chPref val="0"/>
        </dgm:presLayoutVars>
      </dgm:prSet>
      <dgm:spPr/>
    </dgm:pt>
    <dgm:pt modelId="{97124B9F-5E52-4CEA-8D4C-3F38AA987E55}" type="pres">
      <dgm:prSet presAssocID="{8AEA7297-5E61-4039-BC4B-73FF7278DC8C}" presName="sibTrans" presStyleCnt="0"/>
      <dgm:spPr/>
    </dgm:pt>
    <dgm:pt modelId="{2D9BCCE1-CA33-469F-849F-3B0255CDB171}" type="pres">
      <dgm:prSet presAssocID="{C458789A-A710-49F3-B172-2D4A1722020A}" presName="compNode" presStyleCnt="0"/>
      <dgm:spPr/>
    </dgm:pt>
    <dgm:pt modelId="{E94B57C0-DCB5-473C-9069-C46AC49FA153}" type="pres">
      <dgm:prSet presAssocID="{C458789A-A710-49F3-B172-2D4A1722020A}" presName="bgRect" presStyleLbl="bgShp" presStyleIdx="3" presStyleCnt="4"/>
      <dgm:spPr/>
    </dgm:pt>
    <dgm:pt modelId="{02680C29-9741-45BA-BEE7-946973CCB698}" type="pres">
      <dgm:prSet presAssocID="{C458789A-A710-49F3-B172-2D4A172202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DB89D50-F657-41F7-95D3-4D9922560E0A}" type="pres">
      <dgm:prSet presAssocID="{C458789A-A710-49F3-B172-2D4A1722020A}" presName="spaceRect" presStyleCnt="0"/>
      <dgm:spPr/>
    </dgm:pt>
    <dgm:pt modelId="{C8D1E4DD-5643-4CE4-869D-4746A086FCD0}" type="pres">
      <dgm:prSet presAssocID="{C458789A-A710-49F3-B172-2D4A172202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2E0128-9B9F-4145-9D76-84BD93CDE375}" type="presOf" srcId="{F134F02F-AA37-40E9-B7B7-CEBDC9F3E155}" destId="{60FBEA5D-CFBE-470B-B0B3-CBFBF7C75D15}" srcOrd="0" destOrd="0" presId="urn:microsoft.com/office/officeart/2018/2/layout/IconVerticalSolidList"/>
    <dgm:cxn modelId="{D4B23F31-C7D9-49C5-BCA6-CDEE3A289954}" type="presOf" srcId="{A5C4595D-5A9B-4DFF-BFA4-5C11CB684AF6}" destId="{6B0178B8-3522-4028-8626-62BD9766DE52}" srcOrd="0" destOrd="0" presId="urn:microsoft.com/office/officeart/2018/2/layout/IconVerticalSolidList"/>
    <dgm:cxn modelId="{5976625B-ED01-48BF-8A61-39F684C2F0D5}" type="presOf" srcId="{9B92215B-2FC8-42DD-A914-FCBB58532F3A}" destId="{F8C97CAE-30B5-48D7-ADC9-5D1AF4762A22}" srcOrd="0" destOrd="0" presId="urn:microsoft.com/office/officeart/2018/2/layout/IconVerticalSolidList"/>
    <dgm:cxn modelId="{B1F4954A-70A5-4005-9B71-911789883410}" srcId="{F134F02F-AA37-40E9-B7B7-CEBDC9F3E155}" destId="{C458789A-A710-49F3-B172-2D4A1722020A}" srcOrd="3" destOrd="0" parTransId="{A6F74F44-5BBA-4A17-9615-AAFE86F8557F}" sibTransId="{1A653621-4435-4878-9032-1E06D9B93656}"/>
    <dgm:cxn modelId="{E888A874-EF7A-4CF2-BD15-26588B9E170F}" srcId="{F134F02F-AA37-40E9-B7B7-CEBDC9F3E155}" destId="{1154382A-B7B5-415D-AF38-522B789F688C}" srcOrd="1" destOrd="0" parTransId="{6B260B15-B143-4638-AB97-2B02AB323BBE}" sibTransId="{07B76F6E-4A54-4465-830B-DC43CFB7BD04}"/>
    <dgm:cxn modelId="{4E5AF690-9D0C-4E2D-A7F9-EB8FC2A24178}" srcId="{F134F02F-AA37-40E9-B7B7-CEBDC9F3E155}" destId="{9B92215B-2FC8-42DD-A914-FCBB58532F3A}" srcOrd="2" destOrd="0" parTransId="{16280493-1491-446C-B610-58A727F9EE0F}" sibTransId="{8AEA7297-5E61-4039-BC4B-73FF7278DC8C}"/>
    <dgm:cxn modelId="{9F41C7CF-890A-4563-9212-A64F1A293EC1}" type="presOf" srcId="{1154382A-B7B5-415D-AF38-522B789F688C}" destId="{C8CE5CDD-F4A2-4881-BDEF-77F90CE02AC0}" srcOrd="0" destOrd="0" presId="urn:microsoft.com/office/officeart/2018/2/layout/IconVerticalSolidList"/>
    <dgm:cxn modelId="{438DB0D1-25F5-41A8-8418-A1109CF7182F}" type="presOf" srcId="{C458789A-A710-49F3-B172-2D4A1722020A}" destId="{C8D1E4DD-5643-4CE4-869D-4746A086FCD0}" srcOrd="0" destOrd="0" presId="urn:microsoft.com/office/officeart/2018/2/layout/IconVerticalSolidList"/>
    <dgm:cxn modelId="{DD4B52DC-5B64-4DBB-A750-AB3906CEB9C0}" srcId="{F134F02F-AA37-40E9-B7B7-CEBDC9F3E155}" destId="{A5C4595D-5A9B-4DFF-BFA4-5C11CB684AF6}" srcOrd="0" destOrd="0" parTransId="{F5850CFC-2658-4133-A9F0-247ED133A1D1}" sibTransId="{59779761-7D42-411B-AE5B-5D902E9C0D98}"/>
    <dgm:cxn modelId="{0C0DB08A-675C-42F1-B289-7BE577F9A6AD}" type="presParOf" srcId="{60FBEA5D-CFBE-470B-B0B3-CBFBF7C75D15}" destId="{7C9C9DDB-01BA-4799-AFE6-59E2A0C2F426}" srcOrd="0" destOrd="0" presId="urn:microsoft.com/office/officeart/2018/2/layout/IconVerticalSolidList"/>
    <dgm:cxn modelId="{0B93E4C3-5D19-4EAB-AE51-AA11994A25D2}" type="presParOf" srcId="{7C9C9DDB-01BA-4799-AFE6-59E2A0C2F426}" destId="{1B736B79-BF41-4AE0-9833-E53479360E43}" srcOrd="0" destOrd="0" presId="urn:microsoft.com/office/officeart/2018/2/layout/IconVerticalSolidList"/>
    <dgm:cxn modelId="{A88B0E5B-34E8-4A32-BFEA-DD531784A110}" type="presParOf" srcId="{7C9C9DDB-01BA-4799-AFE6-59E2A0C2F426}" destId="{DDCA2492-A258-416F-8ECA-953D495E90DD}" srcOrd="1" destOrd="0" presId="urn:microsoft.com/office/officeart/2018/2/layout/IconVerticalSolidList"/>
    <dgm:cxn modelId="{B599A554-DBFC-4AFC-8C62-62797B3E90D0}" type="presParOf" srcId="{7C9C9DDB-01BA-4799-AFE6-59E2A0C2F426}" destId="{74092F09-F4C3-4896-A7FC-A241F1E2869B}" srcOrd="2" destOrd="0" presId="urn:microsoft.com/office/officeart/2018/2/layout/IconVerticalSolidList"/>
    <dgm:cxn modelId="{20D8AE31-6FE9-4CAB-A187-15366020BA78}" type="presParOf" srcId="{7C9C9DDB-01BA-4799-AFE6-59E2A0C2F426}" destId="{6B0178B8-3522-4028-8626-62BD9766DE52}" srcOrd="3" destOrd="0" presId="urn:microsoft.com/office/officeart/2018/2/layout/IconVerticalSolidList"/>
    <dgm:cxn modelId="{475FF2C8-74A8-4753-9C29-24C8E3D45F00}" type="presParOf" srcId="{60FBEA5D-CFBE-470B-B0B3-CBFBF7C75D15}" destId="{46CAE749-5225-42C3-B568-DBA687BE89C5}" srcOrd="1" destOrd="0" presId="urn:microsoft.com/office/officeart/2018/2/layout/IconVerticalSolidList"/>
    <dgm:cxn modelId="{CE839474-D957-48C7-AE43-2FCB3C3D791F}" type="presParOf" srcId="{60FBEA5D-CFBE-470B-B0B3-CBFBF7C75D15}" destId="{977F1BCD-0951-48B2-90F3-5BFF0F344433}" srcOrd="2" destOrd="0" presId="urn:microsoft.com/office/officeart/2018/2/layout/IconVerticalSolidList"/>
    <dgm:cxn modelId="{4AB0DDDD-F5A8-4317-9D23-A66F59D01E44}" type="presParOf" srcId="{977F1BCD-0951-48B2-90F3-5BFF0F344433}" destId="{4BEFB00B-3622-4A64-9393-4EDD862BB3DF}" srcOrd="0" destOrd="0" presId="urn:microsoft.com/office/officeart/2018/2/layout/IconVerticalSolidList"/>
    <dgm:cxn modelId="{E25CA352-A319-4070-9C61-91470C7FD884}" type="presParOf" srcId="{977F1BCD-0951-48B2-90F3-5BFF0F344433}" destId="{A82FC1E5-02E8-4275-8493-AAB2369A683E}" srcOrd="1" destOrd="0" presId="urn:microsoft.com/office/officeart/2018/2/layout/IconVerticalSolidList"/>
    <dgm:cxn modelId="{D7A6F60E-DB2C-452C-9C77-C7C6E67E713C}" type="presParOf" srcId="{977F1BCD-0951-48B2-90F3-5BFF0F344433}" destId="{5675547E-4BD2-4CA7-9A80-6A9A89224B7E}" srcOrd="2" destOrd="0" presId="urn:microsoft.com/office/officeart/2018/2/layout/IconVerticalSolidList"/>
    <dgm:cxn modelId="{56F5E7E7-6D30-49B2-BD86-72475F330AF0}" type="presParOf" srcId="{977F1BCD-0951-48B2-90F3-5BFF0F344433}" destId="{C8CE5CDD-F4A2-4881-BDEF-77F90CE02AC0}" srcOrd="3" destOrd="0" presId="urn:microsoft.com/office/officeart/2018/2/layout/IconVerticalSolidList"/>
    <dgm:cxn modelId="{4128C779-4A93-4C39-9EA8-FDFCF85FFD7D}" type="presParOf" srcId="{60FBEA5D-CFBE-470B-B0B3-CBFBF7C75D15}" destId="{692103C9-5FAB-4623-A4FA-C3BD6480E05A}" srcOrd="3" destOrd="0" presId="urn:microsoft.com/office/officeart/2018/2/layout/IconVerticalSolidList"/>
    <dgm:cxn modelId="{C00CFD4F-7BA5-4CD9-8B25-0921D46943E7}" type="presParOf" srcId="{60FBEA5D-CFBE-470B-B0B3-CBFBF7C75D15}" destId="{1EE0DBEF-E923-4AF0-A290-F317FABE2136}" srcOrd="4" destOrd="0" presId="urn:microsoft.com/office/officeart/2018/2/layout/IconVerticalSolidList"/>
    <dgm:cxn modelId="{E2ACC454-1D8C-4398-B767-BB9ABEE77DCB}" type="presParOf" srcId="{1EE0DBEF-E923-4AF0-A290-F317FABE2136}" destId="{8332CF05-7A33-425E-B9A6-FDC64EFE212F}" srcOrd="0" destOrd="0" presId="urn:microsoft.com/office/officeart/2018/2/layout/IconVerticalSolidList"/>
    <dgm:cxn modelId="{DA558BD0-F25F-4F22-9AFD-71B7F6E7B27D}" type="presParOf" srcId="{1EE0DBEF-E923-4AF0-A290-F317FABE2136}" destId="{A57AD6B6-9792-43DD-8A2A-FCD36E9E3768}" srcOrd="1" destOrd="0" presId="urn:microsoft.com/office/officeart/2018/2/layout/IconVerticalSolidList"/>
    <dgm:cxn modelId="{44153102-B7DE-490F-9952-658716DFC941}" type="presParOf" srcId="{1EE0DBEF-E923-4AF0-A290-F317FABE2136}" destId="{5DC1039E-4AD0-414B-BD74-8A6BF570F0E0}" srcOrd="2" destOrd="0" presId="urn:microsoft.com/office/officeart/2018/2/layout/IconVerticalSolidList"/>
    <dgm:cxn modelId="{A1637B66-A9E2-4A9A-B40A-F8BFE96B9F43}" type="presParOf" srcId="{1EE0DBEF-E923-4AF0-A290-F317FABE2136}" destId="{F8C97CAE-30B5-48D7-ADC9-5D1AF4762A22}" srcOrd="3" destOrd="0" presId="urn:microsoft.com/office/officeart/2018/2/layout/IconVerticalSolidList"/>
    <dgm:cxn modelId="{915D21C5-73A0-435F-899B-CC29610E7120}" type="presParOf" srcId="{60FBEA5D-CFBE-470B-B0B3-CBFBF7C75D15}" destId="{97124B9F-5E52-4CEA-8D4C-3F38AA987E55}" srcOrd="5" destOrd="0" presId="urn:microsoft.com/office/officeart/2018/2/layout/IconVerticalSolidList"/>
    <dgm:cxn modelId="{48370C6C-1067-4B39-8D68-2CEB1F8BCA32}" type="presParOf" srcId="{60FBEA5D-CFBE-470B-B0B3-CBFBF7C75D15}" destId="{2D9BCCE1-CA33-469F-849F-3B0255CDB171}" srcOrd="6" destOrd="0" presId="urn:microsoft.com/office/officeart/2018/2/layout/IconVerticalSolidList"/>
    <dgm:cxn modelId="{9F31AADC-AD04-4A74-B6D0-9F042C6C01E5}" type="presParOf" srcId="{2D9BCCE1-CA33-469F-849F-3B0255CDB171}" destId="{E94B57C0-DCB5-473C-9069-C46AC49FA153}" srcOrd="0" destOrd="0" presId="urn:microsoft.com/office/officeart/2018/2/layout/IconVerticalSolidList"/>
    <dgm:cxn modelId="{9DAB5EDE-682E-4526-8F26-316D287D8C40}" type="presParOf" srcId="{2D9BCCE1-CA33-469F-849F-3B0255CDB171}" destId="{02680C29-9741-45BA-BEE7-946973CCB698}" srcOrd="1" destOrd="0" presId="urn:microsoft.com/office/officeart/2018/2/layout/IconVerticalSolidList"/>
    <dgm:cxn modelId="{D6B55EDF-84EB-4B2D-A698-147639587995}" type="presParOf" srcId="{2D9BCCE1-CA33-469F-849F-3B0255CDB171}" destId="{CDB89D50-F657-41F7-95D3-4D9922560E0A}" srcOrd="2" destOrd="0" presId="urn:microsoft.com/office/officeart/2018/2/layout/IconVerticalSolidList"/>
    <dgm:cxn modelId="{DE7655CD-B8D3-485C-B5AB-295550C71990}" type="presParOf" srcId="{2D9BCCE1-CA33-469F-849F-3B0255CDB171}" destId="{C8D1E4DD-5643-4CE4-869D-4746A086FC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54D6EE-C4F1-4DF5-B19C-77D48558A7E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773FAA-54B4-4208-AC03-80261F8EB6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Encoded categorical values from string categories to numbers</a:t>
          </a:r>
        </a:p>
      </dgm:t>
    </dgm:pt>
    <dgm:pt modelId="{B1635588-19A8-49CB-B6AA-6BDD789C4DF1}" type="parTrans" cxnId="{A3613EB6-85E8-4FAD-8009-55D4547636B2}">
      <dgm:prSet/>
      <dgm:spPr/>
      <dgm:t>
        <a:bodyPr/>
        <a:lstStyle/>
        <a:p>
          <a:endParaRPr lang="en-US"/>
        </a:p>
      </dgm:t>
    </dgm:pt>
    <dgm:pt modelId="{59C2C2CF-9B31-44D3-ADC6-894B0CB5D7B1}" type="sibTrans" cxnId="{A3613EB6-85E8-4FAD-8009-55D4547636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F5F1AB-6570-4983-B0CC-45C06DF183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Merged demographics and happy moments</a:t>
          </a:r>
        </a:p>
      </dgm:t>
    </dgm:pt>
    <dgm:pt modelId="{2C055362-5682-4BBB-9494-836335E6B9C5}" type="parTrans" cxnId="{B71DAFBA-7BAC-4BD2-914E-12B3B6B94EF7}">
      <dgm:prSet/>
      <dgm:spPr/>
      <dgm:t>
        <a:bodyPr/>
        <a:lstStyle/>
        <a:p>
          <a:endParaRPr lang="en-US"/>
        </a:p>
      </dgm:t>
    </dgm:pt>
    <dgm:pt modelId="{61E5F373-2EE2-4E4A-9D1A-81AC25803468}" type="sibTrans" cxnId="{B71DAFBA-7BAC-4BD2-914E-12B3B6B94E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1BC3EC-D260-4DBE-8D4D-7028FE398A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 punctuation and stop words</a:t>
          </a:r>
        </a:p>
      </dgm:t>
    </dgm:pt>
    <dgm:pt modelId="{C63EE5DC-5FF0-4832-AF62-687920EB247A}" type="parTrans" cxnId="{26F7E3EC-2D91-4D44-9C57-AD5E8991EF75}">
      <dgm:prSet/>
      <dgm:spPr/>
      <dgm:t>
        <a:bodyPr/>
        <a:lstStyle/>
        <a:p>
          <a:endParaRPr lang="en-US"/>
        </a:p>
      </dgm:t>
    </dgm:pt>
    <dgm:pt modelId="{281B061F-CE90-4977-AE34-912F0E11D7E1}" type="sibTrans" cxnId="{26F7E3EC-2D91-4D44-9C57-AD5E8991EF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7527C2-BB4E-40BD-9F95-DBB4F77062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Lemmatizing performed on sentences</a:t>
          </a:r>
        </a:p>
      </dgm:t>
    </dgm:pt>
    <dgm:pt modelId="{D32CD69B-E7D6-4A19-941B-7ED3FB1118B1}" type="parTrans" cxnId="{13E85186-F2D9-487E-B5E1-F01B49DCDBBE}">
      <dgm:prSet/>
      <dgm:spPr/>
      <dgm:t>
        <a:bodyPr/>
        <a:lstStyle/>
        <a:p>
          <a:endParaRPr lang="en-US"/>
        </a:p>
      </dgm:t>
    </dgm:pt>
    <dgm:pt modelId="{7B61B3C4-273C-45C9-B648-9EFB19CE17F6}" type="sibTrans" cxnId="{13E85186-F2D9-487E-B5E1-F01B49DCDB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616851-1F23-4600-AF33-BD987FBBAF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Stemming performed on sentences</a:t>
          </a:r>
        </a:p>
      </dgm:t>
    </dgm:pt>
    <dgm:pt modelId="{EF2F00BA-DF2F-48FE-B8F7-D806E7BF7288}" type="parTrans" cxnId="{98A3B7A6-2AFB-44B5-B3B0-CD3E68EC38A1}">
      <dgm:prSet/>
      <dgm:spPr/>
      <dgm:t>
        <a:bodyPr/>
        <a:lstStyle/>
        <a:p>
          <a:endParaRPr lang="en-US"/>
        </a:p>
      </dgm:t>
    </dgm:pt>
    <dgm:pt modelId="{CF8BE534-451B-4D46-90E5-84438EAAF5E0}" type="sibTrans" cxnId="{98A3B7A6-2AFB-44B5-B3B0-CD3E68EC38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F63392-6992-3340-B02D-1631517631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TFIDF CALCULATION</a:t>
          </a:r>
        </a:p>
      </dgm:t>
    </dgm:pt>
    <dgm:pt modelId="{7A8B8FA5-0F4B-B440-A2BD-01BE8330E37F}" type="parTrans" cxnId="{5A8B13DD-66AC-954B-A262-73134FFF6361}">
      <dgm:prSet/>
      <dgm:spPr/>
      <dgm:t>
        <a:bodyPr/>
        <a:lstStyle/>
        <a:p>
          <a:endParaRPr lang="en-US"/>
        </a:p>
      </dgm:t>
    </dgm:pt>
    <dgm:pt modelId="{E65654D4-E3F5-F542-8E3E-8D356A86C2D8}" type="sibTrans" cxnId="{5A8B13DD-66AC-954B-A262-73134FFF6361}">
      <dgm:prSet/>
      <dgm:spPr/>
      <dgm:t>
        <a:bodyPr/>
        <a:lstStyle/>
        <a:p>
          <a:endParaRPr lang="en-US"/>
        </a:p>
      </dgm:t>
    </dgm:pt>
    <dgm:pt modelId="{D9A3F9EF-FBF2-4041-86CF-D08BCE2DBA29}" type="pres">
      <dgm:prSet presAssocID="{B954D6EE-C4F1-4DF5-B19C-77D48558A7EA}" presName="root" presStyleCnt="0">
        <dgm:presLayoutVars>
          <dgm:dir/>
          <dgm:resizeHandles val="exact"/>
        </dgm:presLayoutVars>
      </dgm:prSet>
      <dgm:spPr/>
    </dgm:pt>
    <dgm:pt modelId="{E60960F2-8A2A-4FD1-8AA4-F0F2B0962690}" type="pres">
      <dgm:prSet presAssocID="{B954D6EE-C4F1-4DF5-B19C-77D48558A7EA}" presName="container" presStyleCnt="0">
        <dgm:presLayoutVars>
          <dgm:dir/>
          <dgm:resizeHandles val="exact"/>
        </dgm:presLayoutVars>
      </dgm:prSet>
      <dgm:spPr/>
    </dgm:pt>
    <dgm:pt modelId="{88EF9D78-AC7A-4560-86BA-08961AADD137}" type="pres">
      <dgm:prSet presAssocID="{CF773FAA-54B4-4208-AC03-80261F8EB691}" presName="compNode" presStyleCnt="0"/>
      <dgm:spPr/>
    </dgm:pt>
    <dgm:pt modelId="{93B71D5C-98F0-4C2A-B929-68A3540FB965}" type="pres">
      <dgm:prSet presAssocID="{CF773FAA-54B4-4208-AC03-80261F8EB691}" presName="iconBgRect" presStyleLbl="bgShp" presStyleIdx="0" presStyleCnt="6"/>
      <dgm:spPr/>
    </dgm:pt>
    <dgm:pt modelId="{6C0A78C4-665C-4A89-B33F-7727CBD19A0B}" type="pres">
      <dgm:prSet presAssocID="{CF773FAA-54B4-4208-AC03-80261F8EB69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A85F500-A477-4812-939D-D07F9A7EBA8E}" type="pres">
      <dgm:prSet presAssocID="{CF773FAA-54B4-4208-AC03-80261F8EB691}" presName="spaceRect" presStyleCnt="0"/>
      <dgm:spPr/>
    </dgm:pt>
    <dgm:pt modelId="{9967B88E-3C12-4921-B0F1-2CBFAA6AEED5}" type="pres">
      <dgm:prSet presAssocID="{CF773FAA-54B4-4208-AC03-80261F8EB691}" presName="textRect" presStyleLbl="revTx" presStyleIdx="0" presStyleCnt="6">
        <dgm:presLayoutVars>
          <dgm:chMax val="1"/>
          <dgm:chPref val="1"/>
        </dgm:presLayoutVars>
      </dgm:prSet>
      <dgm:spPr/>
    </dgm:pt>
    <dgm:pt modelId="{E08C4D13-9E6A-4F9C-8EBC-204685953DAE}" type="pres">
      <dgm:prSet presAssocID="{59C2C2CF-9B31-44D3-ADC6-894B0CB5D7B1}" presName="sibTrans" presStyleLbl="sibTrans2D1" presStyleIdx="0" presStyleCnt="0"/>
      <dgm:spPr/>
    </dgm:pt>
    <dgm:pt modelId="{BCDDF35F-F3F9-4227-B74B-AB228E286619}" type="pres">
      <dgm:prSet presAssocID="{75F5F1AB-6570-4983-B0CC-45C06DF183B5}" presName="compNode" presStyleCnt="0"/>
      <dgm:spPr/>
    </dgm:pt>
    <dgm:pt modelId="{840457EB-3B88-4CAE-ABE5-0D13EA27004D}" type="pres">
      <dgm:prSet presAssocID="{75F5F1AB-6570-4983-B0CC-45C06DF183B5}" presName="iconBgRect" presStyleLbl="bgShp" presStyleIdx="1" presStyleCnt="6"/>
      <dgm:spPr/>
    </dgm:pt>
    <dgm:pt modelId="{9D2BC8FF-22B3-4714-A9EA-1C3F3D633C18}" type="pres">
      <dgm:prSet presAssocID="{75F5F1AB-6570-4983-B0CC-45C06DF183B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ke"/>
        </a:ext>
      </dgm:extLst>
    </dgm:pt>
    <dgm:pt modelId="{50421830-AE7B-43F2-92A9-399E6DFA1D4A}" type="pres">
      <dgm:prSet presAssocID="{75F5F1AB-6570-4983-B0CC-45C06DF183B5}" presName="spaceRect" presStyleCnt="0"/>
      <dgm:spPr/>
    </dgm:pt>
    <dgm:pt modelId="{9926C0EE-3DB2-4023-8D2D-756FCB45F331}" type="pres">
      <dgm:prSet presAssocID="{75F5F1AB-6570-4983-B0CC-45C06DF183B5}" presName="textRect" presStyleLbl="revTx" presStyleIdx="1" presStyleCnt="6">
        <dgm:presLayoutVars>
          <dgm:chMax val="1"/>
          <dgm:chPref val="1"/>
        </dgm:presLayoutVars>
      </dgm:prSet>
      <dgm:spPr/>
    </dgm:pt>
    <dgm:pt modelId="{7262A35C-5475-43C8-B228-CA691D09B6A6}" type="pres">
      <dgm:prSet presAssocID="{61E5F373-2EE2-4E4A-9D1A-81AC25803468}" presName="sibTrans" presStyleLbl="sibTrans2D1" presStyleIdx="0" presStyleCnt="0"/>
      <dgm:spPr/>
    </dgm:pt>
    <dgm:pt modelId="{2AC7395A-A699-4FC7-B682-C0D0F59C2EC6}" type="pres">
      <dgm:prSet presAssocID="{0D1BC3EC-D260-4DBE-8D4D-7028FE398A74}" presName="compNode" presStyleCnt="0"/>
      <dgm:spPr/>
    </dgm:pt>
    <dgm:pt modelId="{B5923F85-D22E-4DF9-9305-75EF55B0DAE6}" type="pres">
      <dgm:prSet presAssocID="{0D1BC3EC-D260-4DBE-8D4D-7028FE398A74}" presName="iconBgRect" presStyleLbl="bgShp" presStyleIdx="2" presStyleCnt="6"/>
      <dgm:spPr/>
    </dgm:pt>
    <dgm:pt modelId="{2775C560-7D66-4189-9AE4-2D7C3E73F808}" type="pres">
      <dgm:prSet presAssocID="{0D1BC3EC-D260-4DBE-8D4D-7028FE398A7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9E26BD8B-40F7-4B27-A37D-BA3A865F4A2E}" type="pres">
      <dgm:prSet presAssocID="{0D1BC3EC-D260-4DBE-8D4D-7028FE398A74}" presName="spaceRect" presStyleCnt="0"/>
      <dgm:spPr/>
    </dgm:pt>
    <dgm:pt modelId="{2CA29EA7-7EBA-4B04-9390-1FC85E527F07}" type="pres">
      <dgm:prSet presAssocID="{0D1BC3EC-D260-4DBE-8D4D-7028FE398A74}" presName="textRect" presStyleLbl="revTx" presStyleIdx="2" presStyleCnt="6">
        <dgm:presLayoutVars>
          <dgm:chMax val="1"/>
          <dgm:chPref val="1"/>
        </dgm:presLayoutVars>
      </dgm:prSet>
      <dgm:spPr/>
    </dgm:pt>
    <dgm:pt modelId="{E60263AB-911B-48B6-A768-D43E1C70A210}" type="pres">
      <dgm:prSet presAssocID="{281B061F-CE90-4977-AE34-912F0E11D7E1}" presName="sibTrans" presStyleLbl="sibTrans2D1" presStyleIdx="0" presStyleCnt="0"/>
      <dgm:spPr/>
    </dgm:pt>
    <dgm:pt modelId="{171EF6B8-AA48-4B1E-A650-90749C4EE83B}" type="pres">
      <dgm:prSet presAssocID="{7D7527C2-BB4E-40BD-9F95-DBB4F770621D}" presName="compNode" presStyleCnt="0"/>
      <dgm:spPr/>
    </dgm:pt>
    <dgm:pt modelId="{A3DB3F77-4F2F-46AC-9AB5-C027B41410BF}" type="pres">
      <dgm:prSet presAssocID="{7D7527C2-BB4E-40BD-9F95-DBB4F770621D}" presName="iconBgRect" presStyleLbl="bgShp" presStyleIdx="3" presStyleCnt="6"/>
      <dgm:spPr/>
    </dgm:pt>
    <dgm:pt modelId="{4A461D4F-0B39-4E1B-872E-D3B4337CBCE7}" type="pres">
      <dgm:prSet presAssocID="{7D7527C2-BB4E-40BD-9F95-DBB4F770621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Rings"/>
        </a:ext>
      </dgm:extLst>
    </dgm:pt>
    <dgm:pt modelId="{188F411C-07E9-47AF-B6E5-42842F80DB18}" type="pres">
      <dgm:prSet presAssocID="{7D7527C2-BB4E-40BD-9F95-DBB4F770621D}" presName="spaceRect" presStyleCnt="0"/>
      <dgm:spPr/>
    </dgm:pt>
    <dgm:pt modelId="{69C617D1-9C08-440B-B586-A3284008864C}" type="pres">
      <dgm:prSet presAssocID="{7D7527C2-BB4E-40BD-9F95-DBB4F770621D}" presName="textRect" presStyleLbl="revTx" presStyleIdx="3" presStyleCnt="6">
        <dgm:presLayoutVars>
          <dgm:chMax val="1"/>
          <dgm:chPref val="1"/>
        </dgm:presLayoutVars>
      </dgm:prSet>
      <dgm:spPr/>
    </dgm:pt>
    <dgm:pt modelId="{561518AC-5709-48C6-8FD5-7E3119BC9F02}" type="pres">
      <dgm:prSet presAssocID="{7B61B3C4-273C-45C9-B648-9EFB19CE17F6}" presName="sibTrans" presStyleLbl="sibTrans2D1" presStyleIdx="0" presStyleCnt="0"/>
      <dgm:spPr/>
    </dgm:pt>
    <dgm:pt modelId="{A19B99CD-EB79-4D3A-AA6C-31E198F9E64E}" type="pres">
      <dgm:prSet presAssocID="{16616851-1F23-4600-AF33-BD987FBBAF4C}" presName="compNode" presStyleCnt="0"/>
      <dgm:spPr/>
    </dgm:pt>
    <dgm:pt modelId="{E095DA71-9642-4013-A1DF-7580D5CD720F}" type="pres">
      <dgm:prSet presAssocID="{16616851-1F23-4600-AF33-BD987FBBAF4C}" presName="iconBgRect" presStyleLbl="bgShp" presStyleIdx="4" presStyleCnt="6"/>
      <dgm:spPr/>
    </dgm:pt>
    <dgm:pt modelId="{A154B092-2388-41FE-9C7C-F5749C5257B5}" type="pres">
      <dgm:prSet presAssocID="{16616851-1F23-4600-AF33-BD987FBBAF4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88EC4FF7-C09F-4692-BD80-08965F2DBF21}" type="pres">
      <dgm:prSet presAssocID="{16616851-1F23-4600-AF33-BD987FBBAF4C}" presName="spaceRect" presStyleCnt="0"/>
      <dgm:spPr/>
    </dgm:pt>
    <dgm:pt modelId="{2BB1E83E-09AD-4CA8-9DCF-5E9D413E2EE8}" type="pres">
      <dgm:prSet presAssocID="{16616851-1F23-4600-AF33-BD987FBBAF4C}" presName="textRect" presStyleLbl="revTx" presStyleIdx="4" presStyleCnt="6">
        <dgm:presLayoutVars>
          <dgm:chMax val="1"/>
          <dgm:chPref val="1"/>
        </dgm:presLayoutVars>
      </dgm:prSet>
      <dgm:spPr/>
    </dgm:pt>
    <dgm:pt modelId="{2840021F-4D39-49BC-AE74-06AC57D1CA56}" type="pres">
      <dgm:prSet presAssocID="{CF8BE534-451B-4D46-90E5-84438EAAF5E0}" presName="sibTrans" presStyleLbl="sibTrans2D1" presStyleIdx="0" presStyleCnt="0"/>
      <dgm:spPr/>
    </dgm:pt>
    <dgm:pt modelId="{3196DE0B-F1A4-4CAE-87E6-4F46F0EA2421}" type="pres">
      <dgm:prSet presAssocID="{5BF63392-6992-3340-B02D-1631517631B3}" presName="compNode" presStyleCnt="0"/>
      <dgm:spPr/>
    </dgm:pt>
    <dgm:pt modelId="{847305E2-EE78-468E-8426-81FAE07F6F78}" type="pres">
      <dgm:prSet presAssocID="{5BF63392-6992-3340-B02D-1631517631B3}" presName="iconBgRect" presStyleLbl="bgShp" presStyleIdx="5" presStyleCnt="6"/>
      <dgm:spPr/>
    </dgm:pt>
    <dgm:pt modelId="{03AD4412-D244-4212-A708-D1A7BA43BE43}" type="pres">
      <dgm:prSet presAssocID="{5BF63392-6992-3340-B02D-1631517631B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0D0DE683-9000-451B-8735-7AA74555C1E8}" type="pres">
      <dgm:prSet presAssocID="{5BF63392-6992-3340-B02D-1631517631B3}" presName="spaceRect" presStyleCnt="0"/>
      <dgm:spPr/>
    </dgm:pt>
    <dgm:pt modelId="{A2F4C3FD-E57C-47AD-9BA7-F5C32750593B}" type="pres">
      <dgm:prSet presAssocID="{5BF63392-6992-3340-B02D-1631517631B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416C30A-0C96-D742-B46C-7023DBDE2477}" type="presOf" srcId="{CF773FAA-54B4-4208-AC03-80261F8EB691}" destId="{9967B88E-3C12-4921-B0F1-2CBFAA6AEED5}" srcOrd="0" destOrd="0" presId="urn:microsoft.com/office/officeart/2018/2/layout/IconCircleList"/>
    <dgm:cxn modelId="{3585C01E-AB3E-A94B-835B-6E9B7705FB1C}" type="presOf" srcId="{75F5F1AB-6570-4983-B0CC-45C06DF183B5}" destId="{9926C0EE-3DB2-4023-8D2D-756FCB45F331}" srcOrd="0" destOrd="0" presId="urn:microsoft.com/office/officeart/2018/2/layout/IconCircleList"/>
    <dgm:cxn modelId="{9D15721F-65F1-1C46-B1B3-42F05EBB9194}" type="presOf" srcId="{59C2C2CF-9B31-44D3-ADC6-894B0CB5D7B1}" destId="{E08C4D13-9E6A-4F9C-8EBC-204685953DAE}" srcOrd="0" destOrd="0" presId="urn:microsoft.com/office/officeart/2018/2/layout/IconCircleList"/>
    <dgm:cxn modelId="{A131D25B-B58E-AB40-9FA6-A0A902732334}" type="presOf" srcId="{0D1BC3EC-D260-4DBE-8D4D-7028FE398A74}" destId="{2CA29EA7-7EBA-4B04-9390-1FC85E527F07}" srcOrd="0" destOrd="0" presId="urn:microsoft.com/office/officeart/2018/2/layout/IconCircleList"/>
    <dgm:cxn modelId="{3951BC6F-120D-3D41-9737-C66141ED5373}" type="presOf" srcId="{7B61B3C4-273C-45C9-B648-9EFB19CE17F6}" destId="{561518AC-5709-48C6-8FD5-7E3119BC9F02}" srcOrd="0" destOrd="0" presId="urn:microsoft.com/office/officeart/2018/2/layout/IconCircleList"/>
    <dgm:cxn modelId="{13E85186-F2D9-487E-B5E1-F01B49DCDBBE}" srcId="{B954D6EE-C4F1-4DF5-B19C-77D48558A7EA}" destId="{7D7527C2-BB4E-40BD-9F95-DBB4F770621D}" srcOrd="3" destOrd="0" parTransId="{D32CD69B-E7D6-4A19-941B-7ED3FB1118B1}" sibTransId="{7B61B3C4-273C-45C9-B648-9EFB19CE17F6}"/>
    <dgm:cxn modelId="{E01D4A8D-32E9-A248-84C1-DCD2790EED29}" type="presOf" srcId="{CF8BE534-451B-4D46-90E5-84438EAAF5E0}" destId="{2840021F-4D39-49BC-AE74-06AC57D1CA56}" srcOrd="0" destOrd="0" presId="urn:microsoft.com/office/officeart/2018/2/layout/IconCircleList"/>
    <dgm:cxn modelId="{959CA598-2293-7849-913C-5589AAE21715}" type="presOf" srcId="{B954D6EE-C4F1-4DF5-B19C-77D48558A7EA}" destId="{D9A3F9EF-FBF2-4041-86CF-D08BCE2DBA29}" srcOrd="0" destOrd="0" presId="urn:microsoft.com/office/officeart/2018/2/layout/IconCircleList"/>
    <dgm:cxn modelId="{04F679A5-7B4A-E04C-AF35-BA7999C7EBEF}" type="presOf" srcId="{281B061F-CE90-4977-AE34-912F0E11D7E1}" destId="{E60263AB-911B-48B6-A768-D43E1C70A210}" srcOrd="0" destOrd="0" presId="urn:microsoft.com/office/officeart/2018/2/layout/IconCircleList"/>
    <dgm:cxn modelId="{98A3B7A6-2AFB-44B5-B3B0-CD3E68EC38A1}" srcId="{B954D6EE-C4F1-4DF5-B19C-77D48558A7EA}" destId="{16616851-1F23-4600-AF33-BD987FBBAF4C}" srcOrd="4" destOrd="0" parTransId="{EF2F00BA-DF2F-48FE-B8F7-D806E7BF7288}" sibTransId="{CF8BE534-451B-4D46-90E5-84438EAAF5E0}"/>
    <dgm:cxn modelId="{FF85F6AD-9498-3643-87CB-926ED2A0EC1B}" type="presOf" srcId="{61E5F373-2EE2-4E4A-9D1A-81AC25803468}" destId="{7262A35C-5475-43C8-B228-CA691D09B6A6}" srcOrd="0" destOrd="0" presId="urn:microsoft.com/office/officeart/2018/2/layout/IconCircleList"/>
    <dgm:cxn modelId="{A3613EB6-85E8-4FAD-8009-55D4547636B2}" srcId="{B954D6EE-C4F1-4DF5-B19C-77D48558A7EA}" destId="{CF773FAA-54B4-4208-AC03-80261F8EB691}" srcOrd="0" destOrd="0" parTransId="{B1635588-19A8-49CB-B6AA-6BDD789C4DF1}" sibTransId="{59C2C2CF-9B31-44D3-ADC6-894B0CB5D7B1}"/>
    <dgm:cxn modelId="{B71DAFBA-7BAC-4BD2-914E-12B3B6B94EF7}" srcId="{B954D6EE-C4F1-4DF5-B19C-77D48558A7EA}" destId="{75F5F1AB-6570-4983-B0CC-45C06DF183B5}" srcOrd="1" destOrd="0" parTransId="{2C055362-5682-4BBB-9494-836335E6B9C5}" sibTransId="{61E5F373-2EE2-4E4A-9D1A-81AC25803468}"/>
    <dgm:cxn modelId="{5A8B13DD-66AC-954B-A262-73134FFF6361}" srcId="{B954D6EE-C4F1-4DF5-B19C-77D48558A7EA}" destId="{5BF63392-6992-3340-B02D-1631517631B3}" srcOrd="5" destOrd="0" parTransId="{7A8B8FA5-0F4B-B440-A2BD-01BE8330E37F}" sibTransId="{E65654D4-E3F5-F542-8E3E-8D356A86C2D8}"/>
    <dgm:cxn modelId="{872670E0-0D8C-7C46-8C9D-D9C9BDAF6D31}" type="presOf" srcId="{5BF63392-6992-3340-B02D-1631517631B3}" destId="{A2F4C3FD-E57C-47AD-9BA7-F5C32750593B}" srcOrd="0" destOrd="0" presId="urn:microsoft.com/office/officeart/2018/2/layout/IconCircleList"/>
    <dgm:cxn modelId="{D6A9FEE1-26AA-104E-B45B-C4ED0EDBC16D}" type="presOf" srcId="{16616851-1F23-4600-AF33-BD987FBBAF4C}" destId="{2BB1E83E-09AD-4CA8-9DCF-5E9D413E2EE8}" srcOrd="0" destOrd="0" presId="urn:microsoft.com/office/officeart/2018/2/layout/IconCircleList"/>
    <dgm:cxn modelId="{26F7E3EC-2D91-4D44-9C57-AD5E8991EF75}" srcId="{B954D6EE-C4F1-4DF5-B19C-77D48558A7EA}" destId="{0D1BC3EC-D260-4DBE-8D4D-7028FE398A74}" srcOrd="2" destOrd="0" parTransId="{C63EE5DC-5FF0-4832-AF62-687920EB247A}" sibTransId="{281B061F-CE90-4977-AE34-912F0E11D7E1}"/>
    <dgm:cxn modelId="{EA2AFFEC-148A-DC49-9291-A33A59A4FF6C}" type="presOf" srcId="{7D7527C2-BB4E-40BD-9F95-DBB4F770621D}" destId="{69C617D1-9C08-440B-B586-A3284008864C}" srcOrd="0" destOrd="0" presId="urn:microsoft.com/office/officeart/2018/2/layout/IconCircleList"/>
    <dgm:cxn modelId="{8ABBF03E-B2BE-7640-8F00-F925AC9E27D9}" type="presParOf" srcId="{D9A3F9EF-FBF2-4041-86CF-D08BCE2DBA29}" destId="{E60960F2-8A2A-4FD1-8AA4-F0F2B0962690}" srcOrd="0" destOrd="0" presId="urn:microsoft.com/office/officeart/2018/2/layout/IconCircleList"/>
    <dgm:cxn modelId="{AD1615AB-624E-CE43-9556-144405D2B095}" type="presParOf" srcId="{E60960F2-8A2A-4FD1-8AA4-F0F2B0962690}" destId="{88EF9D78-AC7A-4560-86BA-08961AADD137}" srcOrd="0" destOrd="0" presId="urn:microsoft.com/office/officeart/2018/2/layout/IconCircleList"/>
    <dgm:cxn modelId="{9464B38E-F6FB-194A-9E5B-30EA013CDC13}" type="presParOf" srcId="{88EF9D78-AC7A-4560-86BA-08961AADD137}" destId="{93B71D5C-98F0-4C2A-B929-68A3540FB965}" srcOrd="0" destOrd="0" presId="urn:microsoft.com/office/officeart/2018/2/layout/IconCircleList"/>
    <dgm:cxn modelId="{BD62E441-540B-344A-8C30-A2906CF9C72C}" type="presParOf" srcId="{88EF9D78-AC7A-4560-86BA-08961AADD137}" destId="{6C0A78C4-665C-4A89-B33F-7727CBD19A0B}" srcOrd="1" destOrd="0" presId="urn:microsoft.com/office/officeart/2018/2/layout/IconCircleList"/>
    <dgm:cxn modelId="{58141D52-383B-A44D-B10D-1892340A7FAF}" type="presParOf" srcId="{88EF9D78-AC7A-4560-86BA-08961AADD137}" destId="{CA85F500-A477-4812-939D-D07F9A7EBA8E}" srcOrd="2" destOrd="0" presId="urn:microsoft.com/office/officeart/2018/2/layout/IconCircleList"/>
    <dgm:cxn modelId="{CEC99DFC-88CF-CC40-A34E-B5FEEEBCE3FD}" type="presParOf" srcId="{88EF9D78-AC7A-4560-86BA-08961AADD137}" destId="{9967B88E-3C12-4921-B0F1-2CBFAA6AEED5}" srcOrd="3" destOrd="0" presId="urn:microsoft.com/office/officeart/2018/2/layout/IconCircleList"/>
    <dgm:cxn modelId="{EE039F32-9BE0-EF44-90D7-0D73F3D2C1D8}" type="presParOf" srcId="{E60960F2-8A2A-4FD1-8AA4-F0F2B0962690}" destId="{E08C4D13-9E6A-4F9C-8EBC-204685953DAE}" srcOrd="1" destOrd="0" presId="urn:microsoft.com/office/officeart/2018/2/layout/IconCircleList"/>
    <dgm:cxn modelId="{C2F57704-042A-7049-B81D-6F705FE13E49}" type="presParOf" srcId="{E60960F2-8A2A-4FD1-8AA4-F0F2B0962690}" destId="{BCDDF35F-F3F9-4227-B74B-AB228E286619}" srcOrd="2" destOrd="0" presId="urn:microsoft.com/office/officeart/2018/2/layout/IconCircleList"/>
    <dgm:cxn modelId="{CB7CBFBF-F484-254D-BABD-3487651A140B}" type="presParOf" srcId="{BCDDF35F-F3F9-4227-B74B-AB228E286619}" destId="{840457EB-3B88-4CAE-ABE5-0D13EA27004D}" srcOrd="0" destOrd="0" presId="urn:microsoft.com/office/officeart/2018/2/layout/IconCircleList"/>
    <dgm:cxn modelId="{0A825B39-493E-0244-9AFE-A64A9B86EC63}" type="presParOf" srcId="{BCDDF35F-F3F9-4227-B74B-AB228E286619}" destId="{9D2BC8FF-22B3-4714-A9EA-1C3F3D633C18}" srcOrd="1" destOrd="0" presId="urn:microsoft.com/office/officeart/2018/2/layout/IconCircleList"/>
    <dgm:cxn modelId="{93C6BA49-0F04-FC43-8A50-E5A4F05E3F06}" type="presParOf" srcId="{BCDDF35F-F3F9-4227-B74B-AB228E286619}" destId="{50421830-AE7B-43F2-92A9-399E6DFA1D4A}" srcOrd="2" destOrd="0" presId="urn:microsoft.com/office/officeart/2018/2/layout/IconCircleList"/>
    <dgm:cxn modelId="{D8E9F367-3509-E447-AE4B-ECA5B0A7A1A6}" type="presParOf" srcId="{BCDDF35F-F3F9-4227-B74B-AB228E286619}" destId="{9926C0EE-3DB2-4023-8D2D-756FCB45F331}" srcOrd="3" destOrd="0" presId="urn:microsoft.com/office/officeart/2018/2/layout/IconCircleList"/>
    <dgm:cxn modelId="{8ED9B5B9-5CA6-F444-933A-C63921698C2C}" type="presParOf" srcId="{E60960F2-8A2A-4FD1-8AA4-F0F2B0962690}" destId="{7262A35C-5475-43C8-B228-CA691D09B6A6}" srcOrd="3" destOrd="0" presId="urn:microsoft.com/office/officeart/2018/2/layout/IconCircleList"/>
    <dgm:cxn modelId="{BE5FCDFF-9274-5B4F-892D-420A642CD692}" type="presParOf" srcId="{E60960F2-8A2A-4FD1-8AA4-F0F2B0962690}" destId="{2AC7395A-A699-4FC7-B682-C0D0F59C2EC6}" srcOrd="4" destOrd="0" presId="urn:microsoft.com/office/officeart/2018/2/layout/IconCircleList"/>
    <dgm:cxn modelId="{5DCD2DB6-7685-7C4B-A1B7-E3285CE76E50}" type="presParOf" srcId="{2AC7395A-A699-4FC7-B682-C0D0F59C2EC6}" destId="{B5923F85-D22E-4DF9-9305-75EF55B0DAE6}" srcOrd="0" destOrd="0" presId="urn:microsoft.com/office/officeart/2018/2/layout/IconCircleList"/>
    <dgm:cxn modelId="{CE6606A1-CE9D-384E-B474-C15064FFEF38}" type="presParOf" srcId="{2AC7395A-A699-4FC7-B682-C0D0F59C2EC6}" destId="{2775C560-7D66-4189-9AE4-2D7C3E73F808}" srcOrd="1" destOrd="0" presId="urn:microsoft.com/office/officeart/2018/2/layout/IconCircleList"/>
    <dgm:cxn modelId="{FB525ADB-181E-8749-A6E0-8A55D1BE1E06}" type="presParOf" srcId="{2AC7395A-A699-4FC7-B682-C0D0F59C2EC6}" destId="{9E26BD8B-40F7-4B27-A37D-BA3A865F4A2E}" srcOrd="2" destOrd="0" presId="urn:microsoft.com/office/officeart/2018/2/layout/IconCircleList"/>
    <dgm:cxn modelId="{1ABFD18E-C272-DE49-B083-3674987354A5}" type="presParOf" srcId="{2AC7395A-A699-4FC7-B682-C0D0F59C2EC6}" destId="{2CA29EA7-7EBA-4B04-9390-1FC85E527F07}" srcOrd="3" destOrd="0" presId="urn:microsoft.com/office/officeart/2018/2/layout/IconCircleList"/>
    <dgm:cxn modelId="{7003BA73-8DAE-3240-A014-E2E1B8F09132}" type="presParOf" srcId="{E60960F2-8A2A-4FD1-8AA4-F0F2B0962690}" destId="{E60263AB-911B-48B6-A768-D43E1C70A210}" srcOrd="5" destOrd="0" presId="urn:microsoft.com/office/officeart/2018/2/layout/IconCircleList"/>
    <dgm:cxn modelId="{D5CE321B-2896-0F48-BE62-47B7F3997F93}" type="presParOf" srcId="{E60960F2-8A2A-4FD1-8AA4-F0F2B0962690}" destId="{171EF6B8-AA48-4B1E-A650-90749C4EE83B}" srcOrd="6" destOrd="0" presId="urn:microsoft.com/office/officeart/2018/2/layout/IconCircleList"/>
    <dgm:cxn modelId="{DFEA3E46-F943-6F4D-9B37-1E9E6C0A74F2}" type="presParOf" srcId="{171EF6B8-AA48-4B1E-A650-90749C4EE83B}" destId="{A3DB3F77-4F2F-46AC-9AB5-C027B41410BF}" srcOrd="0" destOrd="0" presId="urn:microsoft.com/office/officeart/2018/2/layout/IconCircleList"/>
    <dgm:cxn modelId="{BFDF73AA-A78F-1146-A85F-A917C69E007E}" type="presParOf" srcId="{171EF6B8-AA48-4B1E-A650-90749C4EE83B}" destId="{4A461D4F-0B39-4E1B-872E-D3B4337CBCE7}" srcOrd="1" destOrd="0" presId="urn:microsoft.com/office/officeart/2018/2/layout/IconCircleList"/>
    <dgm:cxn modelId="{2EA63F25-1668-E54E-A172-1CA27B5DE697}" type="presParOf" srcId="{171EF6B8-AA48-4B1E-A650-90749C4EE83B}" destId="{188F411C-07E9-47AF-B6E5-42842F80DB18}" srcOrd="2" destOrd="0" presId="urn:microsoft.com/office/officeart/2018/2/layout/IconCircleList"/>
    <dgm:cxn modelId="{7673CAD1-F67D-114F-A351-164DA5443C95}" type="presParOf" srcId="{171EF6B8-AA48-4B1E-A650-90749C4EE83B}" destId="{69C617D1-9C08-440B-B586-A3284008864C}" srcOrd="3" destOrd="0" presId="urn:microsoft.com/office/officeart/2018/2/layout/IconCircleList"/>
    <dgm:cxn modelId="{FF687F49-0D59-614D-960C-C828D4A10917}" type="presParOf" srcId="{E60960F2-8A2A-4FD1-8AA4-F0F2B0962690}" destId="{561518AC-5709-48C6-8FD5-7E3119BC9F02}" srcOrd="7" destOrd="0" presId="urn:microsoft.com/office/officeart/2018/2/layout/IconCircleList"/>
    <dgm:cxn modelId="{46815CF1-BB41-7047-B309-2D74D8FBDD73}" type="presParOf" srcId="{E60960F2-8A2A-4FD1-8AA4-F0F2B0962690}" destId="{A19B99CD-EB79-4D3A-AA6C-31E198F9E64E}" srcOrd="8" destOrd="0" presId="urn:microsoft.com/office/officeart/2018/2/layout/IconCircleList"/>
    <dgm:cxn modelId="{BC8C7B68-2AF4-154E-B205-E7217B3825E9}" type="presParOf" srcId="{A19B99CD-EB79-4D3A-AA6C-31E198F9E64E}" destId="{E095DA71-9642-4013-A1DF-7580D5CD720F}" srcOrd="0" destOrd="0" presId="urn:microsoft.com/office/officeart/2018/2/layout/IconCircleList"/>
    <dgm:cxn modelId="{286A9F3E-731D-FB4B-BD3C-B9756322C7F3}" type="presParOf" srcId="{A19B99CD-EB79-4D3A-AA6C-31E198F9E64E}" destId="{A154B092-2388-41FE-9C7C-F5749C5257B5}" srcOrd="1" destOrd="0" presId="urn:microsoft.com/office/officeart/2018/2/layout/IconCircleList"/>
    <dgm:cxn modelId="{B05E86E3-F963-594E-B875-3FAB7C11046C}" type="presParOf" srcId="{A19B99CD-EB79-4D3A-AA6C-31E198F9E64E}" destId="{88EC4FF7-C09F-4692-BD80-08965F2DBF21}" srcOrd="2" destOrd="0" presId="urn:microsoft.com/office/officeart/2018/2/layout/IconCircleList"/>
    <dgm:cxn modelId="{72D45E25-E2E0-3F47-9108-B2003A83709C}" type="presParOf" srcId="{A19B99CD-EB79-4D3A-AA6C-31E198F9E64E}" destId="{2BB1E83E-09AD-4CA8-9DCF-5E9D413E2EE8}" srcOrd="3" destOrd="0" presId="urn:microsoft.com/office/officeart/2018/2/layout/IconCircleList"/>
    <dgm:cxn modelId="{8EDDCA38-60BD-6942-898B-5CB9B467E75E}" type="presParOf" srcId="{E60960F2-8A2A-4FD1-8AA4-F0F2B0962690}" destId="{2840021F-4D39-49BC-AE74-06AC57D1CA56}" srcOrd="9" destOrd="0" presId="urn:microsoft.com/office/officeart/2018/2/layout/IconCircleList"/>
    <dgm:cxn modelId="{618506FB-BA0B-7044-B6B0-EBC76A89DC18}" type="presParOf" srcId="{E60960F2-8A2A-4FD1-8AA4-F0F2B0962690}" destId="{3196DE0B-F1A4-4CAE-87E6-4F46F0EA2421}" srcOrd="10" destOrd="0" presId="urn:microsoft.com/office/officeart/2018/2/layout/IconCircleList"/>
    <dgm:cxn modelId="{18551773-2992-B645-B590-0CB3C3D12103}" type="presParOf" srcId="{3196DE0B-F1A4-4CAE-87E6-4F46F0EA2421}" destId="{847305E2-EE78-468E-8426-81FAE07F6F78}" srcOrd="0" destOrd="0" presId="urn:microsoft.com/office/officeart/2018/2/layout/IconCircleList"/>
    <dgm:cxn modelId="{63F54598-C4E0-C54D-8BBC-564147A088BF}" type="presParOf" srcId="{3196DE0B-F1A4-4CAE-87E6-4F46F0EA2421}" destId="{03AD4412-D244-4212-A708-D1A7BA43BE43}" srcOrd="1" destOrd="0" presId="urn:microsoft.com/office/officeart/2018/2/layout/IconCircleList"/>
    <dgm:cxn modelId="{02E2E128-3F4B-A644-8FB2-67BD2EE6954F}" type="presParOf" srcId="{3196DE0B-F1A4-4CAE-87E6-4F46F0EA2421}" destId="{0D0DE683-9000-451B-8735-7AA74555C1E8}" srcOrd="2" destOrd="0" presId="urn:microsoft.com/office/officeart/2018/2/layout/IconCircleList"/>
    <dgm:cxn modelId="{F71CE05D-1D7F-5749-8DB4-463EC08AEFA9}" type="presParOf" srcId="{3196DE0B-F1A4-4CAE-87E6-4F46F0EA2421}" destId="{A2F4C3FD-E57C-47AD-9BA7-F5C3275059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C45F7-334C-4007-AD1E-17B52A1FD4F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021747-9FE9-482E-9E02-BA3575061200}">
      <dgm:prSet/>
      <dgm:spPr/>
      <dgm:t>
        <a:bodyPr/>
        <a:lstStyle/>
        <a:p>
          <a:r>
            <a:rPr lang="en-US"/>
            <a:t>Most frequent words</a:t>
          </a:r>
        </a:p>
      </dgm:t>
    </dgm:pt>
    <dgm:pt modelId="{751635FB-14EF-4E06-B38D-31C27F8908B7}" type="parTrans" cxnId="{1E40A11A-F242-4B3D-9F38-6CF7633F31EC}">
      <dgm:prSet/>
      <dgm:spPr/>
      <dgm:t>
        <a:bodyPr/>
        <a:lstStyle/>
        <a:p>
          <a:endParaRPr lang="en-US"/>
        </a:p>
      </dgm:t>
    </dgm:pt>
    <dgm:pt modelId="{3F9122CD-2F6B-4294-AE35-F890A1DDA371}" type="sibTrans" cxnId="{1E40A11A-F242-4B3D-9F38-6CF7633F31EC}">
      <dgm:prSet/>
      <dgm:spPr/>
      <dgm:t>
        <a:bodyPr/>
        <a:lstStyle/>
        <a:p>
          <a:endParaRPr lang="en-US"/>
        </a:p>
      </dgm:t>
    </dgm:pt>
    <dgm:pt modelId="{B1497A15-BA55-4E55-B8CB-3989D7763ED9}">
      <dgm:prSet/>
      <dgm:spPr/>
      <dgm:t>
        <a:bodyPr/>
        <a:lstStyle/>
        <a:p>
          <a:r>
            <a:rPr lang="en-US"/>
            <a:t>Happiness category per demographic</a:t>
          </a:r>
        </a:p>
      </dgm:t>
    </dgm:pt>
    <dgm:pt modelId="{C8FA0F65-8266-451A-8D3B-456207B28579}" type="parTrans" cxnId="{3613679C-79A8-475F-B09A-1470B83D88C7}">
      <dgm:prSet/>
      <dgm:spPr/>
      <dgm:t>
        <a:bodyPr/>
        <a:lstStyle/>
        <a:p>
          <a:endParaRPr lang="en-US"/>
        </a:p>
      </dgm:t>
    </dgm:pt>
    <dgm:pt modelId="{BE771F17-0D89-4B50-A1EF-92CC0C987AFF}" type="sibTrans" cxnId="{3613679C-79A8-475F-B09A-1470B83D88C7}">
      <dgm:prSet/>
      <dgm:spPr/>
      <dgm:t>
        <a:bodyPr/>
        <a:lstStyle/>
        <a:p>
          <a:endParaRPr lang="en-US"/>
        </a:p>
      </dgm:t>
    </dgm:pt>
    <dgm:pt modelId="{D56DA1E1-FD51-4402-873D-44A9FD8B7248}">
      <dgm:prSet/>
      <dgm:spPr/>
      <dgm:t>
        <a:bodyPr/>
        <a:lstStyle/>
        <a:p>
          <a:r>
            <a:rPr lang="en-US"/>
            <a:t>Most used word per category</a:t>
          </a:r>
        </a:p>
      </dgm:t>
    </dgm:pt>
    <dgm:pt modelId="{5B863160-9FBE-4A64-A3B3-978B2E51EB4F}" type="parTrans" cxnId="{2C8C3FFF-F9FC-4E37-AAFB-58C2FFC34004}">
      <dgm:prSet/>
      <dgm:spPr/>
      <dgm:t>
        <a:bodyPr/>
        <a:lstStyle/>
        <a:p>
          <a:endParaRPr lang="en-US"/>
        </a:p>
      </dgm:t>
    </dgm:pt>
    <dgm:pt modelId="{29479D60-69BC-493E-865D-BB3CB01D8A1F}" type="sibTrans" cxnId="{2C8C3FFF-F9FC-4E37-AAFB-58C2FFC34004}">
      <dgm:prSet/>
      <dgm:spPr/>
      <dgm:t>
        <a:bodyPr/>
        <a:lstStyle/>
        <a:p>
          <a:endParaRPr lang="en-US"/>
        </a:p>
      </dgm:t>
    </dgm:pt>
    <dgm:pt modelId="{787B2797-9BE8-4CBC-A2EF-3DCBBC0E8972}">
      <dgm:prSet/>
      <dgm:spPr/>
      <dgm:t>
        <a:bodyPr/>
        <a:lstStyle/>
        <a:p>
          <a:r>
            <a:rPr lang="en-US"/>
            <a:t>Most used word per demographic</a:t>
          </a:r>
        </a:p>
      </dgm:t>
    </dgm:pt>
    <dgm:pt modelId="{70B8260C-D08B-4905-9AB1-984986EF501E}" type="parTrans" cxnId="{885217D4-50F7-4B32-912F-BD52BAE75EFC}">
      <dgm:prSet/>
      <dgm:spPr/>
      <dgm:t>
        <a:bodyPr/>
        <a:lstStyle/>
        <a:p>
          <a:endParaRPr lang="en-US"/>
        </a:p>
      </dgm:t>
    </dgm:pt>
    <dgm:pt modelId="{159013C9-B382-4031-840E-241583983761}" type="sibTrans" cxnId="{885217D4-50F7-4B32-912F-BD52BAE75EFC}">
      <dgm:prSet/>
      <dgm:spPr/>
      <dgm:t>
        <a:bodyPr/>
        <a:lstStyle/>
        <a:p>
          <a:endParaRPr lang="en-US"/>
        </a:p>
      </dgm:t>
    </dgm:pt>
    <dgm:pt modelId="{1DDDE56B-1E1D-2046-894C-55136817EE62}" type="pres">
      <dgm:prSet presAssocID="{5E8C45F7-334C-4007-AD1E-17B52A1FD4F1}" presName="linear" presStyleCnt="0">
        <dgm:presLayoutVars>
          <dgm:animLvl val="lvl"/>
          <dgm:resizeHandles val="exact"/>
        </dgm:presLayoutVars>
      </dgm:prSet>
      <dgm:spPr/>
    </dgm:pt>
    <dgm:pt modelId="{D88C60A8-FF57-F844-9D1A-80C8A46B3897}" type="pres">
      <dgm:prSet presAssocID="{7B021747-9FE9-482E-9E02-BA35750612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93ABB8-4CAC-E646-82F4-675953BCE6D7}" type="pres">
      <dgm:prSet presAssocID="{3F9122CD-2F6B-4294-AE35-F890A1DDA371}" presName="spacer" presStyleCnt="0"/>
      <dgm:spPr/>
    </dgm:pt>
    <dgm:pt modelId="{BCA99D90-8077-564A-8AC2-DC6FED0FD804}" type="pres">
      <dgm:prSet presAssocID="{B1497A15-BA55-4E55-B8CB-3989D7763ED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0A3A46-D918-CE43-B6B5-101B93622095}" type="pres">
      <dgm:prSet presAssocID="{BE771F17-0D89-4B50-A1EF-92CC0C987AFF}" presName="spacer" presStyleCnt="0"/>
      <dgm:spPr/>
    </dgm:pt>
    <dgm:pt modelId="{870F53CE-3DDA-2842-A3C1-0AB1A7216514}" type="pres">
      <dgm:prSet presAssocID="{D56DA1E1-FD51-4402-873D-44A9FD8B72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3950C4-246A-4A47-B596-F1B6EC7F8FBC}" type="pres">
      <dgm:prSet presAssocID="{29479D60-69BC-493E-865D-BB3CB01D8A1F}" presName="spacer" presStyleCnt="0"/>
      <dgm:spPr/>
    </dgm:pt>
    <dgm:pt modelId="{01AC46E0-6598-8C4F-AF18-1A506B673CCA}" type="pres">
      <dgm:prSet presAssocID="{787B2797-9BE8-4CBC-A2EF-3DCBBC0E89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40A11A-F242-4B3D-9F38-6CF7633F31EC}" srcId="{5E8C45F7-334C-4007-AD1E-17B52A1FD4F1}" destId="{7B021747-9FE9-482E-9E02-BA3575061200}" srcOrd="0" destOrd="0" parTransId="{751635FB-14EF-4E06-B38D-31C27F8908B7}" sibTransId="{3F9122CD-2F6B-4294-AE35-F890A1DDA371}"/>
    <dgm:cxn modelId="{AB88172A-BBDE-AC4F-9F33-F67709F53754}" type="presOf" srcId="{7B021747-9FE9-482E-9E02-BA3575061200}" destId="{D88C60A8-FF57-F844-9D1A-80C8A46B3897}" srcOrd="0" destOrd="0" presId="urn:microsoft.com/office/officeart/2005/8/layout/vList2"/>
    <dgm:cxn modelId="{87F25A53-093C-074B-B881-89E4C09C3DBE}" type="presOf" srcId="{787B2797-9BE8-4CBC-A2EF-3DCBBC0E8972}" destId="{01AC46E0-6598-8C4F-AF18-1A506B673CCA}" srcOrd="0" destOrd="0" presId="urn:microsoft.com/office/officeart/2005/8/layout/vList2"/>
    <dgm:cxn modelId="{6DCF065A-19EB-5346-9F23-514EA38E1E23}" type="presOf" srcId="{D56DA1E1-FD51-4402-873D-44A9FD8B7248}" destId="{870F53CE-3DDA-2842-A3C1-0AB1A7216514}" srcOrd="0" destOrd="0" presId="urn:microsoft.com/office/officeart/2005/8/layout/vList2"/>
    <dgm:cxn modelId="{57805C90-4C62-854A-A716-482B8E052913}" type="presOf" srcId="{5E8C45F7-334C-4007-AD1E-17B52A1FD4F1}" destId="{1DDDE56B-1E1D-2046-894C-55136817EE62}" srcOrd="0" destOrd="0" presId="urn:microsoft.com/office/officeart/2005/8/layout/vList2"/>
    <dgm:cxn modelId="{3613679C-79A8-475F-B09A-1470B83D88C7}" srcId="{5E8C45F7-334C-4007-AD1E-17B52A1FD4F1}" destId="{B1497A15-BA55-4E55-B8CB-3989D7763ED9}" srcOrd="1" destOrd="0" parTransId="{C8FA0F65-8266-451A-8D3B-456207B28579}" sibTransId="{BE771F17-0D89-4B50-A1EF-92CC0C987AFF}"/>
    <dgm:cxn modelId="{A41478C7-B42A-FF45-ABE3-F52233A98E8F}" type="presOf" srcId="{B1497A15-BA55-4E55-B8CB-3989D7763ED9}" destId="{BCA99D90-8077-564A-8AC2-DC6FED0FD804}" srcOrd="0" destOrd="0" presId="urn:microsoft.com/office/officeart/2005/8/layout/vList2"/>
    <dgm:cxn modelId="{885217D4-50F7-4B32-912F-BD52BAE75EFC}" srcId="{5E8C45F7-334C-4007-AD1E-17B52A1FD4F1}" destId="{787B2797-9BE8-4CBC-A2EF-3DCBBC0E8972}" srcOrd="3" destOrd="0" parTransId="{70B8260C-D08B-4905-9AB1-984986EF501E}" sibTransId="{159013C9-B382-4031-840E-241583983761}"/>
    <dgm:cxn modelId="{2C8C3FFF-F9FC-4E37-AAFB-58C2FFC34004}" srcId="{5E8C45F7-334C-4007-AD1E-17B52A1FD4F1}" destId="{D56DA1E1-FD51-4402-873D-44A9FD8B7248}" srcOrd="2" destOrd="0" parTransId="{5B863160-9FBE-4A64-A3B3-978B2E51EB4F}" sibTransId="{29479D60-69BC-493E-865D-BB3CB01D8A1F}"/>
    <dgm:cxn modelId="{2B8257C4-6B85-6746-89D7-DEEB1708F8E4}" type="presParOf" srcId="{1DDDE56B-1E1D-2046-894C-55136817EE62}" destId="{D88C60A8-FF57-F844-9D1A-80C8A46B3897}" srcOrd="0" destOrd="0" presId="urn:microsoft.com/office/officeart/2005/8/layout/vList2"/>
    <dgm:cxn modelId="{F2BFB7A5-75D6-3041-9C3B-7FDD4816C664}" type="presParOf" srcId="{1DDDE56B-1E1D-2046-894C-55136817EE62}" destId="{5D93ABB8-4CAC-E646-82F4-675953BCE6D7}" srcOrd="1" destOrd="0" presId="urn:microsoft.com/office/officeart/2005/8/layout/vList2"/>
    <dgm:cxn modelId="{9AA1A97C-A3AA-F744-A3E3-89B827CED3BD}" type="presParOf" srcId="{1DDDE56B-1E1D-2046-894C-55136817EE62}" destId="{BCA99D90-8077-564A-8AC2-DC6FED0FD804}" srcOrd="2" destOrd="0" presId="urn:microsoft.com/office/officeart/2005/8/layout/vList2"/>
    <dgm:cxn modelId="{AE85AD88-F098-004E-9873-41526C343385}" type="presParOf" srcId="{1DDDE56B-1E1D-2046-894C-55136817EE62}" destId="{2D0A3A46-D918-CE43-B6B5-101B93622095}" srcOrd="3" destOrd="0" presId="urn:microsoft.com/office/officeart/2005/8/layout/vList2"/>
    <dgm:cxn modelId="{156BDE52-DFCC-1148-A311-785401FF958C}" type="presParOf" srcId="{1DDDE56B-1E1D-2046-894C-55136817EE62}" destId="{870F53CE-3DDA-2842-A3C1-0AB1A7216514}" srcOrd="4" destOrd="0" presId="urn:microsoft.com/office/officeart/2005/8/layout/vList2"/>
    <dgm:cxn modelId="{B9B6A1A7-35A6-064D-A776-A7B5C02BF655}" type="presParOf" srcId="{1DDDE56B-1E1D-2046-894C-55136817EE62}" destId="{6A3950C4-246A-4A47-B596-F1B6EC7F8FBC}" srcOrd="5" destOrd="0" presId="urn:microsoft.com/office/officeart/2005/8/layout/vList2"/>
    <dgm:cxn modelId="{5C49BFE4-B0AA-7A4A-B212-9BC2DDE6DB81}" type="presParOf" srcId="{1DDDE56B-1E1D-2046-894C-55136817EE62}" destId="{01AC46E0-6598-8C4F-AF18-1A506B673C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1D6B55-5821-40CC-81EB-DBDB2CDC11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E40B233-79C7-45EE-9497-93C456B38B82}">
      <dgm:prSet/>
      <dgm:spPr/>
      <dgm:t>
        <a:bodyPr/>
        <a:lstStyle/>
        <a:p>
          <a:r>
            <a:rPr lang="en-US"/>
            <a:t>Cache restrictions</a:t>
          </a:r>
        </a:p>
      </dgm:t>
    </dgm:pt>
    <dgm:pt modelId="{E95B9492-9ADE-42EB-A2B3-03D84200FC3F}" type="parTrans" cxnId="{43CC1D64-4818-4194-BC7B-0EB89CEC9184}">
      <dgm:prSet/>
      <dgm:spPr/>
      <dgm:t>
        <a:bodyPr/>
        <a:lstStyle/>
        <a:p>
          <a:endParaRPr lang="en-US"/>
        </a:p>
      </dgm:t>
    </dgm:pt>
    <dgm:pt modelId="{304A1385-D0A7-4615-96EF-B13181BCC8E7}" type="sibTrans" cxnId="{43CC1D64-4818-4194-BC7B-0EB89CEC9184}">
      <dgm:prSet/>
      <dgm:spPr/>
      <dgm:t>
        <a:bodyPr/>
        <a:lstStyle/>
        <a:p>
          <a:endParaRPr lang="en-US"/>
        </a:p>
      </dgm:t>
    </dgm:pt>
    <dgm:pt modelId="{9F3BF2D9-CC04-4157-BE50-848B49CC9F4C}">
      <dgm:prSet/>
      <dgm:spPr/>
      <dgm:t>
        <a:bodyPr/>
        <a:lstStyle/>
        <a:p>
          <a:r>
            <a:rPr lang="en-US"/>
            <a:t>Models selection</a:t>
          </a:r>
        </a:p>
      </dgm:t>
    </dgm:pt>
    <dgm:pt modelId="{289E302F-3423-4610-8C11-415688A6D369}" type="parTrans" cxnId="{7535B7A3-7491-4D82-AD0A-9B11D216E2EF}">
      <dgm:prSet/>
      <dgm:spPr/>
      <dgm:t>
        <a:bodyPr/>
        <a:lstStyle/>
        <a:p>
          <a:endParaRPr lang="en-US"/>
        </a:p>
      </dgm:t>
    </dgm:pt>
    <dgm:pt modelId="{A45AE172-0301-4A5E-8112-23F032D8D5B8}" type="sibTrans" cxnId="{7535B7A3-7491-4D82-AD0A-9B11D216E2EF}">
      <dgm:prSet/>
      <dgm:spPr/>
      <dgm:t>
        <a:bodyPr/>
        <a:lstStyle/>
        <a:p>
          <a:endParaRPr lang="en-US"/>
        </a:p>
      </dgm:t>
    </dgm:pt>
    <dgm:pt modelId="{46984C9B-2F58-4612-B031-F0EB0B3A3FA3}">
      <dgm:prSet/>
      <dgm:spPr/>
      <dgm:t>
        <a:bodyPr/>
        <a:lstStyle/>
        <a:p>
          <a:r>
            <a:rPr lang="en-US"/>
            <a:t>Hyper parametrization</a:t>
          </a:r>
        </a:p>
      </dgm:t>
    </dgm:pt>
    <dgm:pt modelId="{2623E674-73EF-4029-8011-5B1A4333CB4F}" type="parTrans" cxnId="{4AB53EF9-FA8C-486E-94EE-1A89B0D440D1}">
      <dgm:prSet/>
      <dgm:spPr/>
      <dgm:t>
        <a:bodyPr/>
        <a:lstStyle/>
        <a:p>
          <a:endParaRPr lang="en-US"/>
        </a:p>
      </dgm:t>
    </dgm:pt>
    <dgm:pt modelId="{BBCCE9AB-8E4E-4742-A246-9E87130B9E40}" type="sibTrans" cxnId="{4AB53EF9-FA8C-486E-94EE-1A89B0D440D1}">
      <dgm:prSet/>
      <dgm:spPr/>
      <dgm:t>
        <a:bodyPr/>
        <a:lstStyle/>
        <a:p>
          <a:endParaRPr lang="en-US"/>
        </a:p>
      </dgm:t>
    </dgm:pt>
    <dgm:pt modelId="{3B62CE3C-0BBD-4E9D-83FC-EF18DFEE20CD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51A97D48-E2C3-45CF-B676-A030CE57B384}" type="parTrans" cxnId="{BBAC7082-E037-4A21-9FF8-3E1EF09AA828}">
      <dgm:prSet/>
      <dgm:spPr/>
      <dgm:t>
        <a:bodyPr/>
        <a:lstStyle/>
        <a:p>
          <a:endParaRPr lang="en-US"/>
        </a:p>
      </dgm:t>
    </dgm:pt>
    <dgm:pt modelId="{603718AA-2620-40C7-AEA1-AF7A174609E9}" type="sibTrans" cxnId="{BBAC7082-E037-4A21-9FF8-3E1EF09AA828}">
      <dgm:prSet/>
      <dgm:spPr/>
      <dgm:t>
        <a:bodyPr/>
        <a:lstStyle/>
        <a:p>
          <a:endParaRPr lang="en-US"/>
        </a:p>
      </dgm:t>
    </dgm:pt>
    <dgm:pt modelId="{1BB9E825-314C-4294-985F-CAA86B76F90A}" type="pres">
      <dgm:prSet presAssocID="{5E1D6B55-5821-40CC-81EB-DBDB2CDC111C}" presName="root" presStyleCnt="0">
        <dgm:presLayoutVars>
          <dgm:dir/>
          <dgm:resizeHandles val="exact"/>
        </dgm:presLayoutVars>
      </dgm:prSet>
      <dgm:spPr/>
    </dgm:pt>
    <dgm:pt modelId="{8ABAE76C-ED1C-47F4-8E19-0A9EBDC39F73}" type="pres">
      <dgm:prSet presAssocID="{4E40B233-79C7-45EE-9497-93C456B38B82}" presName="compNode" presStyleCnt="0"/>
      <dgm:spPr/>
    </dgm:pt>
    <dgm:pt modelId="{D9257B29-A53B-4CBA-A5FE-55E849028E9D}" type="pres">
      <dgm:prSet presAssocID="{4E40B233-79C7-45EE-9497-93C456B38B82}" presName="bgRect" presStyleLbl="bgShp" presStyleIdx="0" presStyleCnt="4"/>
      <dgm:spPr/>
    </dgm:pt>
    <dgm:pt modelId="{2BF20061-6269-4E94-A0E0-005EB073B014}" type="pres">
      <dgm:prSet presAssocID="{4E40B233-79C7-45EE-9497-93C456B38B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AA94555-F4FA-47CF-B3CA-3426557FAB4F}" type="pres">
      <dgm:prSet presAssocID="{4E40B233-79C7-45EE-9497-93C456B38B82}" presName="spaceRect" presStyleCnt="0"/>
      <dgm:spPr/>
    </dgm:pt>
    <dgm:pt modelId="{8A23AFE4-9BF3-4B7A-86F5-8A4F00089BAA}" type="pres">
      <dgm:prSet presAssocID="{4E40B233-79C7-45EE-9497-93C456B38B82}" presName="parTx" presStyleLbl="revTx" presStyleIdx="0" presStyleCnt="4">
        <dgm:presLayoutVars>
          <dgm:chMax val="0"/>
          <dgm:chPref val="0"/>
        </dgm:presLayoutVars>
      </dgm:prSet>
      <dgm:spPr/>
    </dgm:pt>
    <dgm:pt modelId="{64DA808B-D5A0-4EB4-BBC6-568090F8F03B}" type="pres">
      <dgm:prSet presAssocID="{304A1385-D0A7-4615-96EF-B13181BCC8E7}" presName="sibTrans" presStyleCnt="0"/>
      <dgm:spPr/>
    </dgm:pt>
    <dgm:pt modelId="{AADE3F1A-A82A-481F-8373-FCF78AB3401D}" type="pres">
      <dgm:prSet presAssocID="{9F3BF2D9-CC04-4157-BE50-848B49CC9F4C}" presName="compNode" presStyleCnt="0"/>
      <dgm:spPr/>
    </dgm:pt>
    <dgm:pt modelId="{82851D32-E13F-4D22-955A-DFE6E45CDA1C}" type="pres">
      <dgm:prSet presAssocID="{9F3BF2D9-CC04-4157-BE50-848B49CC9F4C}" presName="bgRect" presStyleLbl="bgShp" presStyleIdx="1" presStyleCnt="4"/>
      <dgm:spPr/>
    </dgm:pt>
    <dgm:pt modelId="{9CF5147C-CD1F-4A15-8796-EBB18E0C7E63}" type="pres">
      <dgm:prSet presAssocID="{9F3BF2D9-CC04-4157-BE50-848B49CC9F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741863-8D21-4568-A7D5-483445E6C93D}" type="pres">
      <dgm:prSet presAssocID="{9F3BF2D9-CC04-4157-BE50-848B49CC9F4C}" presName="spaceRect" presStyleCnt="0"/>
      <dgm:spPr/>
    </dgm:pt>
    <dgm:pt modelId="{CED20EE1-582A-4827-960D-A798DF44F943}" type="pres">
      <dgm:prSet presAssocID="{9F3BF2D9-CC04-4157-BE50-848B49CC9F4C}" presName="parTx" presStyleLbl="revTx" presStyleIdx="1" presStyleCnt="4">
        <dgm:presLayoutVars>
          <dgm:chMax val="0"/>
          <dgm:chPref val="0"/>
        </dgm:presLayoutVars>
      </dgm:prSet>
      <dgm:spPr/>
    </dgm:pt>
    <dgm:pt modelId="{1BC77A0E-7B90-4ED5-A516-EFBDEAD74376}" type="pres">
      <dgm:prSet presAssocID="{A45AE172-0301-4A5E-8112-23F032D8D5B8}" presName="sibTrans" presStyleCnt="0"/>
      <dgm:spPr/>
    </dgm:pt>
    <dgm:pt modelId="{41296B1E-E032-46E1-A5BF-DB16631CFF9C}" type="pres">
      <dgm:prSet presAssocID="{46984C9B-2F58-4612-B031-F0EB0B3A3FA3}" presName="compNode" presStyleCnt="0"/>
      <dgm:spPr/>
    </dgm:pt>
    <dgm:pt modelId="{837656F3-6211-4F51-B469-D7ABF17C5135}" type="pres">
      <dgm:prSet presAssocID="{46984C9B-2F58-4612-B031-F0EB0B3A3FA3}" presName="bgRect" presStyleLbl="bgShp" presStyleIdx="2" presStyleCnt="4"/>
      <dgm:spPr/>
    </dgm:pt>
    <dgm:pt modelId="{D8C0E9E3-1632-4EB1-8C8B-05C03904F767}" type="pres">
      <dgm:prSet presAssocID="{46984C9B-2F58-4612-B031-F0EB0B3A3F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6DA48CCD-CE86-4E7E-8353-F1E33629082B}" type="pres">
      <dgm:prSet presAssocID="{46984C9B-2F58-4612-B031-F0EB0B3A3FA3}" presName="spaceRect" presStyleCnt="0"/>
      <dgm:spPr/>
    </dgm:pt>
    <dgm:pt modelId="{A06DE97A-6841-433B-B902-D6E8E8C575D6}" type="pres">
      <dgm:prSet presAssocID="{46984C9B-2F58-4612-B031-F0EB0B3A3FA3}" presName="parTx" presStyleLbl="revTx" presStyleIdx="2" presStyleCnt="4">
        <dgm:presLayoutVars>
          <dgm:chMax val="0"/>
          <dgm:chPref val="0"/>
        </dgm:presLayoutVars>
      </dgm:prSet>
      <dgm:spPr/>
    </dgm:pt>
    <dgm:pt modelId="{F5EEE7D6-8192-4B7C-B503-913A0451B0EA}" type="pres">
      <dgm:prSet presAssocID="{BBCCE9AB-8E4E-4742-A246-9E87130B9E40}" presName="sibTrans" presStyleCnt="0"/>
      <dgm:spPr/>
    </dgm:pt>
    <dgm:pt modelId="{77DFA625-B661-4261-8DD1-6B97635DB08A}" type="pres">
      <dgm:prSet presAssocID="{3B62CE3C-0BBD-4E9D-83FC-EF18DFEE20CD}" presName="compNode" presStyleCnt="0"/>
      <dgm:spPr/>
    </dgm:pt>
    <dgm:pt modelId="{A44CBFE0-B7BA-4603-8E1D-0FE89448EE1B}" type="pres">
      <dgm:prSet presAssocID="{3B62CE3C-0BBD-4E9D-83FC-EF18DFEE20CD}" presName="bgRect" presStyleLbl="bgShp" presStyleIdx="3" presStyleCnt="4"/>
      <dgm:spPr/>
    </dgm:pt>
    <dgm:pt modelId="{4EDB9C26-B852-485D-87F3-E96E75853802}" type="pres">
      <dgm:prSet presAssocID="{3B62CE3C-0BBD-4E9D-83FC-EF18DFEE20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A5362E9-071D-4902-A44E-FEB838B8D107}" type="pres">
      <dgm:prSet presAssocID="{3B62CE3C-0BBD-4E9D-83FC-EF18DFEE20CD}" presName="spaceRect" presStyleCnt="0"/>
      <dgm:spPr/>
    </dgm:pt>
    <dgm:pt modelId="{0D0E3708-EA2E-4406-A483-0A554D3C287D}" type="pres">
      <dgm:prSet presAssocID="{3B62CE3C-0BBD-4E9D-83FC-EF18DFEE20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FAA6003-CF80-4182-B60F-D864D6A3B841}" type="presOf" srcId="{46984C9B-2F58-4612-B031-F0EB0B3A3FA3}" destId="{A06DE97A-6841-433B-B902-D6E8E8C575D6}" srcOrd="0" destOrd="0" presId="urn:microsoft.com/office/officeart/2018/2/layout/IconVerticalSolidList"/>
    <dgm:cxn modelId="{E9160506-BCDC-41D7-9122-D820D235F713}" type="presOf" srcId="{4E40B233-79C7-45EE-9497-93C456B38B82}" destId="{8A23AFE4-9BF3-4B7A-86F5-8A4F00089BAA}" srcOrd="0" destOrd="0" presId="urn:microsoft.com/office/officeart/2018/2/layout/IconVerticalSolidList"/>
    <dgm:cxn modelId="{B33D2206-DD6B-402D-8BA2-05E9023E3908}" type="presOf" srcId="{3B62CE3C-0BBD-4E9D-83FC-EF18DFEE20CD}" destId="{0D0E3708-EA2E-4406-A483-0A554D3C287D}" srcOrd="0" destOrd="0" presId="urn:microsoft.com/office/officeart/2018/2/layout/IconVerticalSolidList"/>
    <dgm:cxn modelId="{43CC1D64-4818-4194-BC7B-0EB89CEC9184}" srcId="{5E1D6B55-5821-40CC-81EB-DBDB2CDC111C}" destId="{4E40B233-79C7-45EE-9497-93C456B38B82}" srcOrd="0" destOrd="0" parTransId="{E95B9492-9ADE-42EB-A2B3-03D84200FC3F}" sibTransId="{304A1385-D0A7-4615-96EF-B13181BCC8E7}"/>
    <dgm:cxn modelId="{C6E62057-C4BB-42E0-B0C8-C0785B46F43A}" type="presOf" srcId="{5E1D6B55-5821-40CC-81EB-DBDB2CDC111C}" destId="{1BB9E825-314C-4294-985F-CAA86B76F90A}" srcOrd="0" destOrd="0" presId="urn:microsoft.com/office/officeart/2018/2/layout/IconVerticalSolidList"/>
    <dgm:cxn modelId="{BBAC7082-E037-4A21-9FF8-3E1EF09AA828}" srcId="{5E1D6B55-5821-40CC-81EB-DBDB2CDC111C}" destId="{3B62CE3C-0BBD-4E9D-83FC-EF18DFEE20CD}" srcOrd="3" destOrd="0" parTransId="{51A97D48-E2C3-45CF-B676-A030CE57B384}" sibTransId="{603718AA-2620-40C7-AEA1-AF7A174609E9}"/>
    <dgm:cxn modelId="{7535B7A3-7491-4D82-AD0A-9B11D216E2EF}" srcId="{5E1D6B55-5821-40CC-81EB-DBDB2CDC111C}" destId="{9F3BF2D9-CC04-4157-BE50-848B49CC9F4C}" srcOrd="1" destOrd="0" parTransId="{289E302F-3423-4610-8C11-415688A6D369}" sibTransId="{A45AE172-0301-4A5E-8112-23F032D8D5B8}"/>
    <dgm:cxn modelId="{431915B7-1ADF-46BA-985A-AA79C8175F54}" type="presOf" srcId="{9F3BF2D9-CC04-4157-BE50-848B49CC9F4C}" destId="{CED20EE1-582A-4827-960D-A798DF44F943}" srcOrd="0" destOrd="0" presId="urn:microsoft.com/office/officeart/2018/2/layout/IconVerticalSolidList"/>
    <dgm:cxn modelId="{4AB53EF9-FA8C-486E-94EE-1A89B0D440D1}" srcId="{5E1D6B55-5821-40CC-81EB-DBDB2CDC111C}" destId="{46984C9B-2F58-4612-B031-F0EB0B3A3FA3}" srcOrd="2" destOrd="0" parTransId="{2623E674-73EF-4029-8011-5B1A4333CB4F}" sibTransId="{BBCCE9AB-8E4E-4742-A246-9E87130B9E40}"/>
    <dgm:cxn modelId="{E95D5157-C4AD-41B1-928E-A8639B71FF65}" type="presParOf" srcId="{1BB9E825-314C-4294-985F-CAA86B76F90A}" destId="{8ABAE76C-ED1C-47F4-8E19-0A9EBDC39F73}" srcOrd="0" destOrd="0" presId="urn:microsoft.com/office/officeart/2018/2/layout/IconVerticalSolidList"/>
    <dgm:cxn modelId="{1F5A2051-8473-4153-83F1-FFFA6EE03387}" type="presParOf" srcId="{8ABAE76C-ED1C-47F4-8E19-0A9EBDC39F73}" destId="{D9257B29-A53B-4CBA-A5FE-55E849028E9D}" srcOrd="0" destOrd="0" presId="urn:microsoft.com/office/officeart/2018/2/layout/IconVerticalSolidList"/>
    <dgm:cxn modelId="{F45B882A-B04C-4944-AB8A-91B43E8DEB4F}" type="presParOf" srcId="{8ABAE76C-ED1C-47F4-8E19-0A9EBDC39F73}" destId="{2BF20061-6269-4E94-A0E0-005EB073B014}" srcOrd="1" destOrd="0" presId="urn:microsoft.com/office/officeart/2018/2/layout/IconVerticalSolidList"/>
    <dgm:cxn modelId="{DE45012A-6011-475E-B848-53D0D495569D}" type="presParOf" srcId="{8ABAE76C-ED1C-47F4-8E19-0A9EBDC39F73}" destId="{1AA94555-F4FA-47CF-B3CA-3426557FAB4F}" srcOrd="2" destOrd="0" presId="urn:microsoft.com/office/officeart/2018/2/layout/IconVerticalSolidList"/>
    <dgm:cxn modelId="{B6C5FB45-618A-4E77-919F-6958AB9C8573}" type="presParOf" srcId="{8ABAE76C-ED1C-47F4-8E19-0A9EBDC39F73}" destId="{8A23AFE4-9BF3-4B7A-86F5-8A4F00089BAA}" srcOrd="3" destOrd="0" presId="urn:microsoft.com/office/officeart/2018/2/layout/IconVerticalSolidList"/>
    <dgm:cxn modelId="{16CB51E5-6FCC-4ABF-B233-FD3557840B7C}" type="presParOf" srcId="{1BB9E825-314C-4294-985F-CAA86B76F90A}" destId="{64DA808B-D5A0-4EB4-BBC6-568090F8F03B}" srcOrd="1" destOrd="0" presId="urn:microsoft.com/office/officeart/2018/2/layout/IconVerticalSolidList"/>
    <dgm:cxn modelId="{A7BBEC7F-9F43-4FE7-AE03-1F58E108427C}" type="presParOf" srcId="{1BB9E825-314C-4294-985F-CAA86B76F90A}" destId="{AADE3F1A-A82A-481F-8373-FCF78AB3401D}" srcOrd="2" destOrd="0" presId="urn:microsoft.com/office/officeart/2018/2/layout/IconVerticalSolidList"/>
    <dgm:cxn modelId="{01C3A09F-37A6-475F-A4B0-3B61549719B7}" type="presParOf" srcId="{AADE3F1A-A82A-481F-8373-FCF78AB3401D}" destId="{82851D32-E13F-4D22-955A-DFE6E45CDA1C}" srcOrd="0" destOrd="0" presId="urn:microsoft.com/office/officeart/2018/2/layout/IconVerticalSolidList"/>
    <dgm:cxn modelId="{A6608B75-6CB5-4F27-BA2E-24C2C1303C55}" type="presParOf" srcId="{AADE3F1A-A82A-481F-8373-FCF78AB3401D}" destId="{9CF5147C-CD1F-4A15-8796-EBB18E0C7E63}" srcOrd="1" destOrd="0" presId="urn:microsoft.com/office/officeart/2018/2/layout/IconVerticalSolidList"/>
    <dgm:cxn modelId="{282F5CCC-0B7A-4BB5-A70B-6CA6BF0E0EDB}" type="presParOf" srcId="{AADE3F1A-A82A-481F-8373-FCF78AB3401D}" destId="{1B741863-8D21-4568-A7D5-483445E6C93D}" srcOrd="2" destOrd="0" presId="urn:microsoft.com/office/officeart/2018/2/layout/IconVerticalSolidList"/>
    <dgm:cxn modelId="{30C46FE6-F9B3-499A-A787-27554A011E14}" type="presParOf" srcId="{AADE3F1A-A82A-481F-8373-FCF78AB3401D}" destId="{CED20EE1-582A-4827-960D-A798DF44F943}" srcOrd="3" destOrd="0" presId="urn:microsoft.com/office/officeart/2018/2/layout/IconVerticalSolidList"/>
    <dgm:cxn modelId="{832DBF09-F9D0-4726-9BC3-8988FEB45791}" type="presParOf" srcId="{1BB9E825-314C-4294-985F-CAA86B76F90A}" destId="{1BC77A0E-7B90-4ED5-A516-EFBDEAD74376}" srcOrd="3" destOrd="0" presId="urn:microsoft.com/office/officeart/2018/2/layout/IconVerticalSolidList"/>
    <dgm:cxn modelId="{1500F6C9-95F2-4882-9E8C-7B138D08DF97}" type="presParOf" srcId="{1BB9E825-314C-4294-985F-CAA86B76F90A}" destId="{41296B1E-E032-46E1-A5BF-DB16631CFF9C}" srcOrd="4" destOrd="0" presId="urn:microsoft.com/office/officeart/2018/2/layout/IconVerticalSolidList"/>
    <dgm:cxn modelId="{EA9169B5-1F29-45A8-9738-8F5192C618ED}" type="presParOf" srcId="{41296B1E-E032-46E1-A5BF-DB16631CFF9C}" destId="{837656F3-6211-4F51-B469-D7ABF17C5135}" srcOrd="0" destOrd="0" presId="urn:microsoft.com/office/officeart/2018/2/layout/IconVerticalSolidList"/>
    <dgm:cxn modelId="{711E73AD-89ED-4740-AE4D-FA1055DB7F54}" type="presParOf" srcId="{41296B1E-E032-46E1-A5BF-DB16631CFF9C}" destId="{D8C0E9E3-1632-4EB1-8C8B-05C03904F767}" srcOrd="1" destOrd="0" presId="urn:microsoft.com/office/officeart/2018/2/layout/IconVerticalSolidList"/>
    <dgm:cxn modelId="{966D0F35-3C39-4C50-920B-213725D5101F}" type="presParOf" srcId="{41296B1E-E032-46E1-A5BF-DB16631CFF9C}" destId="{6DA48CCD-CE86-4E7E-8353-F1E33629082B}" srcOrd="2" destOrd="0" presId="urn:microsoft.com/office/officeart/2018/2/layout/IconVerticalSolidList"/>
    <dgm:cxn modelId="{AAD344F4-1BBB-4C89-BE5E-F68E2ECBEB55}" type="presParOf" srcId="{41296B1E-E032-46E1-A5BF-DB16631CFF9C}" destId="{A06DE97A-6841-433B-B902-D6E8E8C575D6}" srcOrd="3" destOrd="0" presId="urn:microsoft.com/office/officeart/2018/2/layout/IconVerticalSolidList"/>
    <dgm:cxn modelId="{A7D476DE-7902-4A6F-A0A5-33EC8E039BAD}" type="presParOf" srcId="{1BB9E825-314C-4294-985F-CAA86B76F90A}" destId="{F5EEE7D6-8192-4B7C-B503-913A0451B0EA}" srcOrd="5" destOrd="0" presId="urn:microsoft.com/office/officeart/2018/2/layout/IconVerticalSolidList"/>
    <dgm:cxn modelId="{675755C6-550D-4598-9446-B144C1FD02C7}" type="presParOf" srcId="{1BB9E825-314C-4294-985F-CAA86B76F90A}" destId="{77DFA625-B661-4261-8DD1-6B97635DB08A}" srcOrd="6" destOrd="0" presId="urn:microsoft.com/office/officeart/2018/2/layout/IconVerticalSolidList"/>
    <dgm:cxn modelId="{D5BCB592-5285-44D4-A138-B896CF4729CF}" type="presParOf" srcId="{77DFA625-B661-4261-8DD1-6B97635DB08A}" destId="{A44CBFE0-B7BA-4603-8E1D-0FE89448EE1B}" srcOrd="0" destOrd="0" presId="urn:microsoft.com/office/officeart/2018/2/layout/IconVerticalSolidList"/>
    <dgm:cxn modelId="{52C7374F-87B8-4252-B585-DFB372FA30E1}" type="presParOf" srcId="{77DFA625-B661-4261-8DD1-6B97635DB08A}" destId="{4EDB9C26-B852-485D-87F3-E96E75853802}" srcOrd="1" destOrd="0" presId="urn:microsoft.com/office/officeart/2018/2/layout/IconVerticalSolidList"/>
    <dgm:cxn modelId="{CDB9B444-A16D-4F94-A1DB-DDCDF3630AB0}" type="presParOf" srcId="{77DFA625-B661-4261-8DD1-6B97635DB08A}" destId="{5A5362E9-071D-4902-A44E-FEB838B8D107}" srcOrd="2" destOrd="0" presId="urn:microsoft.com/office/officeart/2018/2/layout/IconVerticalSolidList"/>
    <dgm:cxn modelId="{628B9343-9472-4984-8286-0358796CAF2B}" type="presParOf" srcId="{77DFA625-B661-4261-8DD1-6B97635DB08A}" destId="{0D0E3708-EA2E-4406-A483-0A554D3C2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8FA5CD-4419-4327-A746-59E4A228FA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37BD3D-998D-4317-A673-0A2C0540DECA}">
      <dgm:prSet/>
      <dgm:spPr/>
      <dgm:t>
        <a:bodyPr/>
        <a:lstStyle/>
        <a:p>
          <a:r>
            <a:rPr lang="en-US"/>
            <a:t>Happiness and family</a:t>
          </a:r>
        </a:p>
      </dgm:t>
    </dgm:pt>
    <dgm:pt modelId="{45F09446-C39E-4ED8-AF11-57EDBA202D77}" type="parTrans" cxnId="{C84757A5-2541-4F68-A17F-F98530FF7FD1}">
      <dgm:prSet/>
      <dgm:spPr/>
      <dgm:t>
        <a:bodyPr/>
        <a:lstStyle/>
        <a:p>
          <a:endParaRPr lang="en-US"/>
        </a:p>
      </dgm:t>
    </dgm:pt>
    <dgm:pt modelId="{6903FE27-9442-48A2-95E5-906A93BEE291}" type="sibTrans" cxnId="{C84757A5-2541-4F68-A17F-F98530FF7FD1}">
      <dgm:prSet/>
      <dgm:spPr/>
      <dgm:t>
        <a:bodyPr/>
        <a:lstStyle/>
        <a:p>
          <a:endParaRPr lang="en-US"/>
        </a:p>
      </dgm:t>
    </dgm:pt>
    <dgm:pt modelId="{9B2B3133-7759-4080-9434-3EDAFA430D16}">
      <dgm:prSet/>
      <dgm:spPr/>
      <dgm:t>
        <a:bodyPr/>
        <a:lstStyle/>
        <a:p>
          <a:r>
            <a:rPr lang="en-US"/>
            <a:t>Happiness and friends</a:t>
          </a:r>
        </a:p>
      </dgm:t>
    </dgm:pt>
    <dgm:pt modelId="{B8DF53A0-D91F-4C5A-861D-83FB9F4762F4}" type="parTrans" cxnId="{3E0FC330-29D9-4619-A1C1-B4931455FE2B}">
      <dgm:prSet/>
      <dgm:spPr/>
      <dgm:t>
        <a:bodyPr/>
        <a:lstStyle/>
        <a:p>
          <a:endParaRPr lang="en-US"/>
        </a:p>
      </dgm:t>
    </dgm:pt>
    <dgm:pt modelId="{0FB23187-8027-4486-A4B5-381334CEB121}" type="sibTrans" cxnId="{3E0FC330-29D9-4619-A1C1-B4931455FE2B}">
      <dgm:prSet/>
      <dgm:spPr/>
      <dgm:t>
        <a:bodyPr/>
        <a:lstStyle/>
        <a:p>
          <a:endParaRPr lang="en-US"/>
        </a:p>
      </dgm:t>
    </dgm:pt>
    <dgm:pt modelId="{BAD81F46-FDDE-49FB-B8C3-8789278083BF}">
      <dgm:prSet/>
      <dgm:spPr/>
      <dgm:t>
        <a:bodyPr/>
        <a:lstStyle/>
        <a:p>
          <a:r>
            <a:rPr lang="en-US"/>
            <a:t>Happiness and achievements</a:t>
          </a:r>
        </a:p>
      </dgm:t>
    </dgm:pt>
    <dgm:pt modelId="{3B243B86-30FD-4534-B84C-F21176C0E627}" type="parTrans" cxnId="{CF9D26F1-FDCF-4064-A782-296518DF9B83}">
      <dgm:prSet/>
      <dgm:spPr/>
      <dgm:t>
        <a:bodyPr/>
        <a:lstStyle/>
        <a:p>
          <a:endParaRPr lang="en-US"/>
        </a:p>
      </dgm:t>
    </dgm:pt>
    <dgm:pt modelId="{EC4B6BB9-B24D-4D63-A668-83BB4A3259F9}" type="sibTrans" cxnId="{CF9D26F1-FDCF-4064-A782-296518DF9B83}">
      <dgm:prSet/>
      <dgm:spPr/>
      <dgm:t>
        <a:bodyPr/>
        <a:lstStyle/>
        <a:p>
          <a:endParaRPr lang="en-US"/>
        </a:p>
      </dgm:t>
    </dgm:pt>
    <dgm:pt modelId="{E0A997A4-B4A2-4C8D-95EF-0AE00589B0BF}">
      <dgm:prSet/>
      <dgm:spPr/>
      <dgm:t>
        <a:bodyPr/>
        <a:lstStyle/>
        <a:p>
          <a:r>
            <a:rPr lang="en-US"/>
            <a:t>Correlations between demographics and happiness</a:t>
          </a:r>
        </a:p>
      </dgm:t>
    </dgm:pt>
    <dgm:pt modelId="{9DDCE06F-624D-43FB-AC5E-BECF918AD0D8}" type="parTrans" cxnId="{552AA910-E312-441B-AEC7-CF1AB076EE69}">
      <dgm:prSet/>
      <dgm:spPr/>
      <dgm:t>
        <a:bodyPr/>
        <a:lstStyle/>
        <a:p>
          <a:endParaRPr lang="en-US"/>
        </a:p>
      </dgm:t>
    </dgm:pt>
    <dgm:pt modelId="{48FC2422-6905-4ABC-A2E6-9BEA6F990146}" type="sibTrans" cxnId="{552AA910-E312-441B-AEC7-CF1AB076EE69}">
      <dgm:prSet/>
      <dgm:spPr/>
      <dgm:t>
        <a:bodyPr/>
        <a:lstStyle/>
        <a:p>
          <a:endParaRPr lang="en-US"/>
        </a:p>
      </dgm:t>
    </dgm:pt>
    <dgm:pt modelId="{3284EAA8-17E3-4E95-83AE-D6035211C5C2}" type="pres">
      <dgm:prSet presAssocID="{6E8FA5CD-4419-4327-A746-59E4A228FA66}" presName="root" presStyleCnt="0">
        <dgm:presLayoutVars>
          <dgm:dir/>
          <dgm:resizeHandles val="exact"/>
        </dgm:presLayoutVars>
      </dgm:prSet>
      <dgm:spPr/>
    </dgm:pt>
    <dgm:pt modelId="{B692AC87-45C0-479D-A8CF-CBC598D00BB4}" type="pres">
      <dgm:prSet presAssocID="{9337BD3D-998D-4317-A673-0A2C0540DECA}" presName="compNode" presStyleCnt="0"/>
      <dgm:spPr/>
    </dgm:pt>
    <dgm:pt modelId="{446671F2-04F0-4C17-B7A8-34E884B80852}" type="pres">
      <dgm:prSet presAssocID="{9337BD3D-998D-4317-A673-0A2C0540DECA}" presName="bgRect" presStyleLbl="bgShp" presStyleIdx="0" presStyleCnt="4"/>
      <dgm:spPr/>
    </dgm:pt>
    <dgm:pt modelId="{5B68AA01-96B7-405D-AC87-0168552051FC}" type="pres">
      <dgm:prSet presAssocID="{9337BD3D-998D-4317-A673-0A2C0540DE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5883282C-5B4B-4EA4-A927-2A71F0DFB80D}" type="pres">
      <dgm:prSet presAssocID="{9337BD3D-998D-4317-A673-0A2C0540DECA}" presName="spaceRect" presStyleCnt="0"/>
      <dgm:spPr/>
    </dgm:pt>
    <dgm:pt modelId="{892222BC-EFE0-466C-921A-24BBA99BA3EE}" type="pres">
      <dgm:prSet presAssocID="{9337BD3D-998D-4317-A673-0A2C0540DECA}" presName="parTx" presStyleLbl="revTx" presStyleIdx="0" presStyleCnt="4">
        <dgm:presLayoutVars>
          <dgm:chMax val="0"/>
          <dgm:chPref val="0"/>
        </dgm:presLayoutVars>
      </dgm:prSet>
      <dgm:spPr/>
    </dgm:pt>
    <dgm:pt modelId="{14CA8790-44CA-45B9-86AA-693B93187EA3}" type="pres">
      <dgm:prSet presAssocID="{6903FE27-9442-48A2-95E5-906A93BEE291}" presName="sibTrans" presStyleCnt="0"/>
      <dgm:spPr/>
    </dgm:pt>
    <dgm:pt modelId="{B07BCEC0-4B4F-4DE9-B5E3-F35C217BDEE1}" type="pres">
      <dgm:prSet presAssocID="{9B2B3133-7759-4080-9434-3EDAFA430D16}" presName="compNode" presStyleCnt="0"/>
      <dgm:spPr/>
    </dgm:pt>
    <dgm:pt modelId="{C12C8EBC-646B-4F4B-A4D5-673E81309D31}" type="pres">
      <dgm:prSet presAssocID="{9B2B3133-7759-4080-9434-3EDAFA430D16}" presName="bgRect" presStyleLbl="bgShp" presStyleIdx="1" presStyleCnt="4"/>
      <dgm:spPr/>
    </dgm:pt>
    <dgm:pt modelId="{F22A8330-1356-4E76-AA1E-296D753A10C9}" type="pres">
      <dgm:prSet presAssocID="{9B2B3133-7759-4080-9434-3EDAFA430D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229A92E-E885-42E0-96E3-8AA792AE177A}" type="pres">
      <dgm:prSet presAssocID="{9B2B3133-7759-4080-9434-3EDAFA430D16}" presName="spaceRect" presStyleCnt="0"/>
      <dgm:spPr/>
    </dgm:pt>
    <dgm:pt modelId="{549B90DC-CC6A-4E76-A9D6-DD750D6EC72A}" type="pres">
      <dgm:prSet presAssocID="{9B2B3133-7759-4080-9434-3EDAFA430D16}" presName="parTx" presStyleLbl="revTx" presStyleIdx="1" presStyleCnt="4">
        <dgm:presLayoutVars>
          <dgm:chMax val="0"/>
          <dgm:chPref val="0"/>
        </dgm:presLayoutVars>
      </dgm:prSet>
      <dgm:spPr/>
    </dgm:pt>
    <dgm:pt modelId="{4D72728D-2513-4D9B-AEB6-32F47ED5BF52}" type="pres">
      <dgm:prSet presAssocID="{0FB23187-8027-4486-A4B5-381334CEB121}" presName="sibTrans" presStyleCnt="0"/>
      <dgm:spPr/>
    </dgm:pt>
    <dgm:pt modelId="{F31581B2-3842-4DB0-9F91-359664B4EB82}" type="pres">
      <dgm:prSet presAssocID="{BAD81F46-FDDE-49FB-B8C3-8789278083BF}" presName="compNode" presStyleCnt="0"/>
      <dgm:spPr/>
    </dgm:pt>
    <dgm:pt modelId="{EE01085E-A190-449A-93A9-8AF782F3C352}" type="pres">
      <dgm:prSet presAssocID="{BAD81F46-FDDE-49FB-B8C3-8789278083BF}" presName="bgRect" presStyleLbl="bgShp" presStyleIdx="2" presStyleCnt="4"/>
      <dgm:spPr/>
    </dgm:pt>
    <dgm:pt modelId="{47D143B3-86FA-4C41-A00B-07F7A055321D}" type="pres">
      <dgm:prSet presAssocID="{BAD81F46-FDDE-49FB-B8C3-8789278083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inning Face with No Fill"/>
        </a:ext>
      </dgm:extLst>
    </dgm:pt>
    <dgm:pt modelId="{611F0546-901A-4104-9D79-A6601649F172}" type="pres">
      <dgm:prSet presAssocID="{BAD81F46-FDDE-49FB-B8C3-8789278083BF}" presName="spaceRect" presStyleCnt="0"/>
      <dgm:spPr/>
    </dgm:pt>
    <dgm:pt modelId="{70D32221-D2C7-419A-A613-0E6577503A38}" type="pres">
      <dgm:prSet presAssocID="{BAD81F46-FDDE-49FB-B8C3-8789278083BF}" presName="parTx" presStyleLbl="revTx" presStyleIdx="2" presStyleCnt="4">
        <dgm:presLayoutVars>
          <dgm:chMax val="0"/>
          <dgm:chPref val="0"/>
        </dgm:presLayoutVars>
      </dgm:prSet>
      <dgm:spPr/>
    </dgm:pt>
    <dgm:pt modelId="{5DE854A6-60FD-4D00-BD36-3B5FFD271BA3}" type="pres">
      <dgm:prSet presAssocID="{EC4B6BB9-B24D-4D63-A668-83BB4A3259F9}" presName="sibTrans" presStyleCnt="0"/>
      <dgm:spPr/>
    </dgm:pt>
    <dgm:pt modelId="{6F4CC8D0-D2C2-42F7-A49B-2AC7101282D7}" type="pres">
      <dgm:prSet presAssocID="{E0A997A4-B4A2-4C8D-95EF-0AE00589B0BF}" presName="compNode" presStyleCnt="0"/>
      <dgm:spPr/>
    </dgm:pt>
    <dgm:pt modelId="{8945EF29-6F66-45C0-B268-FDB310F63E09}" type="pres">
      <dgm:prSet presAssocID="{E0A997A4-B4A2-4C8D-95EF-0AE00589B0BF}" presName="bgRect" presStyleLbl="bgShp" presStyleIdx="3" presStyleCnt="4"/>
      <dgm:spPr/>
    </dgm:pt>
    <dgm:pt modelId="{F5C3BCF5-0C66-429A-B031-528D1EF85598}" type="pres">
      <dgm:prSet presAssocID="{E0A997A4-B4A2-4C8D-95EF-0AE00589B0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71D8B1FD-22D0-4DFC-824A-AC9AB43BD47D}" type="pres">
      <dgm:prSet presAssocID="{E0A997A4-B4A2-4C8D-95EF-0AE00589B0BF}" presName="spaceRect" presStyleCnt="0"/>
      <dgm:spPr/>
    </dgm:pt>
    <dgm:pt modelId="{9C9763B4-AD27-41F8-9B05-ACD6E343EBC2}" type="pres">
      <dgm:prSet presAssocID="{E0A997A4-B4A2-4C8D-95EF-0AE00589B0B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52AA910-E312-441B-AEC7-CF1AB076EE69}" srcId="{6E8FA5CD-4419-4327-A746-59E4A228FA66}" destId="{E0A997A4-B4A2-4C8D-95EF-0AE00589B0BF}" srcOrd="3" destOrd="0" parTransId="{9DDCE06F-624D-43FB-AC5E-BECF918AD0D8}" sibTransId="{48FC2422-6905-4ABC-A2E6-9BEA6F990146}"/>
    <dgm:cxn modelId="{DDF0791B-C978-4A5E-8A3E-48FCCC6F11BC}" type="presOf" srcId="{6E8FA5CD-4419-4327-A746-59E4A228FA66}" destId="{3284EAA8-17E3-4E95-83AE-D6035211C5C2}" srcOrd="0" destOrd="0" presId="urn:microsoft.com/office/officeart/2018/2/layout/IconVerticalSolidList"/>
    <dgm:cxn modelId="{3E0FC330-29D9-4619-A1C1-B4931455FE2B}" srcId="{6E8FA5CD-4419-4327-A746-59E4A228FA66}" destId="{9B2B3133-7759-4080-9434-3EDAFA430D16}" srcOrd="1" destOrd="0" parTransId="{B8DF53A0-D91F-4C5A-861D-83FB9F4762F4}" sibTransId="{0FB23187-8027-4486-A4B5-381334CEB121}"/>
    <dgm:cxn modelId="{CF4BCF7C-ED4E-41FC-A13C-C83623959DCB}" type="presOf" srcId="{BAD81F46-FDDE-49FB-B8C3-8789278083BF}" destId="{70D32221-D2C7-419A-A613-0E6577503A38}" srcOrd="0" destOrd="0" presId="urn:microsoft.com/office/officeart/2018/2/layout/IconVerticalSolidList"/>
    <dgm:cxn modelId="{C84757A5-2541-4F68-A17F-F98530FF7FD1}" srcId="{6E8FA5CD-4419-4327-A746-59E4A228FA66}" destId="{9337BD3D-998D-4317-A673-0A2C0540DECA}" srcOrd="0" destOrd="0" parTransId="{45F09446-C39E-4ED8-AF11-57EDBA202D77}" sibTransId="{6903FE27-9442-48A2-95E5-906A93BEE291}"/>
    <dgm:cxn modelId="{BFA782CD-46F7-408A-B3CE-3D9D21A5C7F9}" type="presOf" srcId="{9B2B3133-7759-4080-9434-3EDAFA430D16}" destId="{549B90DC-CC6A-4E76-A9D6-DD750D6EC72A}" srcOrd="0" destOrd="0" presId="urn:microsoft.com/office/officeart/2018/2/layout/IconVerticalSolidList"/>
    <dgm:cxn modelId="{F1825AEB-5788-4005-9EE8-DE246B89619C}" type="presOf" srcId="{9337BD3D-998D-4317-A673-0A2C0540DECA}" destId="{892222BC-EFE0-466C-921A-24BBA99BA3EE}" srcOrd="0" destOrd="0" presId="urn:microsoft.com/office/officeart/2018/2/layout/IconVerticalSolidList"/>
    <dgm:cxn modelId="{B5F512EE-78B8-424A-8DF5-2F55CC52E95B}" type="presOf" srcId="{E0A997A4-B4A2-4C8D-95EF-0AE00589B0BF}" destId="{9C9763B4-AD27-41F8-9B05-ACD6E343EBC2}" srcOrd="0" destOrd="0" presId="urn:microsoft.com/office/officeart/2018/2/layout/IconVerticalSolidList"/>
    <dgm:cxn modelId="{CF9D26F1-FDCF-4064-A782-296518DF9B83}" srcId="{6E8FA5CD-4419-4327-A746-59E4A228FA66}" destId="{BAD81F46-FDDE-49FB-B8C3-8789278083BF}" srcOrd="2" destOrd="0" parTransId="{3B243B86-30FD-4534-B84C-F21176C0E627}" sibTransId="{EC4B6BB9-B24D-4D63-A668-83BB4A3259F9}"/>
    <dgm:cxn modelId="{C4F43541-8BC3-499C-903E-B2BD27344FAE}" type="presParOf" srcId="{3284EAA8-17E3-4E95-83AE-D6035211C5C2}" destId="{B692AC87-45C0-479D-A8CF-CBC598D00BB4}" srcOrd="0" destOrd="0" presId="urn:microsoft.com/office/officeart/2018/2/layout/IconVerticalSolidList"/>
    <dgm:cxn modelId="{6E21FD8E-A293-4A24-B008-DDA3979AD30F}" type="presParOf" srcId="{B692AC87-45C0-479D-A8CF-CBC598D00BB4}" destId="{446671F2-04F0-4C17-B7A8-34E884B80852}" srcOrd="0" destOrd="0" presId="urn:microsoft.com/office/officeart/2018/2/layout/IconVerticalSolidList"/>
    <dgm:cxn modelId="{B13ACC70-0788-46C5-A83F-BA0666345D0C}" type="presParOf" srcId="{B692AC87-45C0-479D-A8CF-CBC598D00BB4}" destId="{5B68AA01-96B7-405D-AC87-0168552051FC}" srcOrd="1" destOrd="0" presId="urn:microsoft.com/office/officeart/2018/2/layout/IconVerticalSolidList"/>
    <dgm:cxn modelId="{244B360A-9B6C-438F-8D42-1AA3F1EA926A}" type="presParOf" srcId="{B692AC87-45C0-479D-A8CF-CBC598D00BB4}" destId="{5883282C-5B4B-4EA4-A927-2A71F0DFB80D}" srcOrd="2" destOrd="0" presId="urn:microsoft.com/office/officeart/2018/2/layout/IconVerticalSolidList"/>
    <dgm:cxn modelId="{71D27139-54B1-42BB-A98E-AFACA48EDE61}" type="presParOf" srcId="{B692AC87-45C0-479D-A8CF-CBC598D00BB4}" destId="{892222BC-EFE0-466C-921A-24BBA99BA3EE}" srcOrd="3" destOrd="0" presId="urn:microsoft.com/office/officeart/2018/2/layout/IconVerticalSolidList"/>
    <dgm:cxn modelId="{60514A78-F5A4-49CD-A1D3-54661431F1C6}" type="presParOf" srcId="{3284EAA8-17E3-4E95-83AE-D6035211C5C2}" destId="{14CA8790-44CA-45B9-86AA-693B93187EA3}" srcOrd="1" destOrd="0" presId="urn:microsoft.com/office/officeart/2018/2/layout/IconVerticalSolidList"/>
    <dgm:cxn modelId="{4FAD6DF4-44A1-4C99-8E3F-066E966F4AD8}" type="presParOf" srcId="{3284EAA8-17E3-4E95-83AE-D6035211C5C2}" destId="{B07BCEC0-4B4F-4DE9-B5E3-F35C217BDEE1}" srcOrd="2" destOrd="0" presId="urn:microsoft.com/office/officeart/2018/2/layout/IconVerticalSolidList"/>
    <dgm:cxn modelId="{A9B09D5C-6A25-47E0-86FE-D5CFA9343249}" type="presParOf" srcId="{B07BCEC0-4B4F-4DE9-B5E3-F35C217BDEE1}" destId="{C12C8EBC-646B-4F4B-A4D5-673E81309D31}" srcOrd="0" destOrd="0" presId="urn:microsoft.com/office/officeart/2018/2/layout/IconVerticalSolidList"/>
    <dgm:cxn modelId="{C2C4F0CD-5238-45D3-9D93-694051BD991D}" type="presParOf" srcId="{B07BCEC0-4B4F-4DE9-B5E3-F35C217BDEE1}" destId="{F22A8330-1356-4E76-AA1E-296D753A10C9}" srcOrd="1" destOrd="0" presId="urn:microsoft.com/office/officeart/2018/2/layout/IconVerticalSolidList"/>
    <dgm:cxn modelId="{406F5D83-C4D5-4EAC-8168-D8F2329317F4}" type="presParOf" srcId="{B07BCEC0-4B4F-4DE9-B5E3-F35C217BDEE1}" destId="{3229A92E-E885-42E0-96E3-8AA792AE177A}" srcOrd="2" destOrd="0" presId="urn:microsoft.com/office/officeart/2018/2/layout/IconVerticalSolidList"/>
    <dgm:cxn modelId="{E0BAAF70-FE35-48CC-8C7C-DF8D91778709}" type="presParOf" srcId="{B07BCEC0-4B4F-4DE9-B5E3-F35C217BDEE1}" destId="{549B90DC-CC6A-4E76-A9D6-DD750D6EC72A}" srcOrd="3" destOrd="0" presId="urn:microsoft.com/office/officeart/2018/2/layout/IconVerticalSolidList"/>
    <dgm:cxn modelId="{0BF432C7-E2AA-4912-A019-34307D8444F5}" type="presParOf" srcId="{3284EAA8-17E3-4E95-83AE-D6035211C5C2}" destId="{4D72728D-2513-4D9B-AEB6-32F47ED5BF52}" srcOrd="3" destOrd="0" presId="urn:microsoft.com/office/officeart/2018/2/layout/IconVerticalSolidList"/>
    <dgm:cxn modelId="{46DA34C4-3608-4724-A2B6-53419F4F07D7}" type="presParOf" srcId="{3284EAA8-17E3-4E95-83AE-D6035211C5C2}" destId="{F31581B2-3842-4DB0-9F91-359664B4EB82}" srcOrd="4" destOrd="0" presId="urn:microsoft.com/office/officeart/2018/2/layout/IconVerticalSolidList"/>
    <dgm:cxn modelId="{06783EDC-8CCF-46A9-B1CC-90F0DC0F4E24}" type="presParOf" srcId="{F31581B2-3842-4DB0-9F91-359664B4EB82}" destId="{EE01085E-A190-449A-93A9-8AF782F3C352}" srcOrd="0" destOrd="0" presId="urn:microsoft.com/office/officeart/2018/2/layout/IconVerticalSolidList"/>
    <dgm:cxn modelId="{06AD0D38-FDC4-4557-8D21-F0C2AB6F9226}" type="presParOf" srcId="{F31581B2-3842-4DB0-9F91-359664B4EB82}" destId="{47D143B3-86FA-4C41-A00B-07F7A055321D}" srcOrd="1" destOrd="0" presId="urn:microsoft.com/office/officeart/2018/2/layout/IconVerticalSolidList"/>
    <dgm:cxn modelId="{89B9EBE0-0861-4A4E-A4B8-DFE152357F16}" type="presParOf" srcId="{F31581B2-3842-4DB0-9F91-359664B4EB82}" destId="{611F0546-901A-4104-9D79-A6601649F172}" srcOrd="2" destOrd="0" presId="urn:microsoft.com/office/officeart/2018/2/layout/IconVerticalSolidList"/>
    <dgm:cxn modelId="{8A11E8F5-F175-4F94-BE79-B3DAE4E86776}" type="presParOf" srcId="{F31581B2-3842-4DB0-9F91-359664B4EB82}" destId="{70D32221-D2C7-419A-A613-0E6577503A38}" srcOrd="3" destOrd="0" presId="urn:microsoft.com/office/officeart/2018/2/layout/IconVerticalSolidList"/>
    <dgm:cxn modelId="{1D2868F5-7ECD-4A4F-8B68-1DA75F860616}" type="presParOf" srcId="{3284EAA8-17E3-4E95-83AE-D6035211C5C2}" destId="{5DE854A6-60FD-4D00-BD36-3B5FFD271BA3}" srcOrd="5" destOrd="0" presId="urn:microsoft.com/office/officeart/2018/2/layout/IconVerticalSolidList"/>
    <dgm:cxn modelId="{73AF000F-BF31-4C22-8A15-C985BB22E747}" type="presParOf" srcId="{3284EAA8-17E3-4E95-83AE-D6035211C5C2}" destId="{6F4CC8D0-D2C2-42F7-A49B-2AC7101282D7}" srcOrd="6" destOrd="0" presId="urn:microsoft.com/office/officeart/2018/2/layout/IconVerticalSolidList"/>
    <dgm:cxn modelId="{459958AD-8541-4CFD-97EF-B8F01B578B42}" type="presParOf" srcId="{6F4CC8D0-D2C2-42F7-A49B-2AC7101282D7}" destId="{8945EF29-6F66-45C0-B268-FDB310F63E09}" srcOrd="0" destOrd="0" presId="urn:microsoft.com/office/officeart/2018/2/layout/IconVerticalSolidList"/>
    <dgm:cxn modelId="{93BBEE0E-6C38-4ACB-83CA-A77E11C4F02F}" type="presParOf" srcId="{6F4CC8D0-D2C2-42F7-A49B-2AC7101282D7}" destId="{F5C3BCF5-0C66-429A-B031-528D1EF85598}" srcOrd="1" destOrd="0" presId="urn:microsoft.com/office/officeart/2018/2/layout/IconVerticalSolidList"/>
    <dgm:cxn modelId="{1A15266D-DEE7-4837-98AC-D1130717098E}" type="presParOf" srcId="{6F4CC8D0-D2C2-42F7-A49B-2AC7101282D7}" destId="{71D8B1FD-22D0-4DFC-824A-AC9AB43BD47D}" srcOrd="2" destOrd="0" presId="urn:microsoft.com/office/officeart/2018/2/layout/IconVerticalSolidList"/>
    <dgm:cxn modelId="{3AB39A59-7CD2-4E55-82FE-9BA374829663}" type="presParOf" srcId="{6F4CC8D0-D2C2-42F7-A49B-2AC7101282D7}" destId="{9C9763B4-AD27-41F8-9B05-ACD6E343EB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D16F4-6147-F446-AA90-31A11A14D43B}">
      <dsp:nvSpPr>
        <dsp:cNvPr id="0" name=""/>
        <dsp:cNvSpPr/>
      </dsp:nvSpPr>
      <dsp:spPr>
        <a:xfrm>
          <a:off x="0" y="4438790"/>
          <a:ext cx="1647172" cy="1456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48920" rIns="117147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Identify</a:t>
          </a:r>
        </a:p>
      </dsp:txBody>
      <dsp:txXfrm>
        <a:off x="0" y="4438790"/>
        <a:ext cx="1647172" cy="1456910"/>
      </dsp:txXfrm>
    </dsp:sp>
    <dsp:sp modelId="{E798BF90-4ECB-6E4B-9C38-2865176D9E97}">
      <dsp:nvSpPr>
        <dsp:cNvPr id="0" name=""/>
        <dsp:cNvSpPr/>
      </dsp:nvSpPr>
      <dsp:spPr>
        <a:xfrm>
          <a:off x="1647172" y="4438790"/>
          <a:ext cx="4941518" cy="14569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79400" rIns="100237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distributions of stress elevation elements</a:t>
          </a:r>
        </a:p>
      </dsp:txBody>
      <dsp:txXfrm>
        <a:off x="1647172" y="4438790"/>
        <a:ext cx="4941518" cy="1456910"/>
      </dsp:txXfrm>
    </dsp:sp>
    <dsp:sp modelId="{3ED82073-A5C2-BF44-A842-1867490A7CC9}">
      <dsp:nvSpPr>
        <dsp:cNvPr id="0" name=""/>
        <dsp:cNvSpPr/>
      </dsp:nvSpPr>
      <dsp:spPr>
        <a:xfrm rot="10800000">
          <a:off x="0" y="2219916"/>
          <a:ext cx="1647172" cy="22407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48920" rIns="117147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Find</a:t>
          </a:r>
        </a:p>
      </dsp:txBody>
      <dsp:txXfrm rot="-10800000">
        <a:off x="0" y="2219916"/>
        <a:ext cx="1647172" cy="1456473"/>
      </dsp:txXfrm>
    </dsp:sp>
    <dsp:sp modelId="{B3201058-A5DF-F145-B2BD-04C29B551A5E}">
      <dsp:nvSpPr>
        <dsp:cNvPr id="0" name=""/>
        <dsp:cNvSpPr/>
      </dsp:nvSpPr>
      <dsp:spPr>
        <a:xfrm>
          <a:off x="1647172" y="2219916"/>
          <a:ext cx="4941518" cy="145647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79400" rIns="100237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relationships between demographics and categories of happiness</a:t>
          </a:r>
        </a:p>
      </dsp:txBody>
      <dsp:txXfrm>
        <a:off x="1647172" y="2219916"/>
        <a:ext cx="4941518" cy="1456473"/>
      </dsp:txXfrm>
    </dsp:sp>
    <dsp:sp modelId="{A49B8CFC-E43B-2249-B4FA-5F0FEA39C830}">
      <dsp:nvSpPr>
        <dsp:cNvPr id="0" name=""/>
        <dsp:cNvSpPr/>
      </dsp:nvSpPr>
      <dsp:spPr>
        <a:xfrm rot="10800000">
          <a:off x="0" y="1042"/>
          <a:ext cx="1647172" cy="22407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48920" rIns="117147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Study</a:t>
          </a:r>
        </a:p>
      </dsp:txBody>
      <dsp:txXfrm rot="-10800000">
        <a:off x="0" y="1042"/>
        <a:ext cx="1647172" cy="1456473"/>
      </dsp:txXfrm>
    </dsp:sp>
    <dsp:sp modelId="{2011250E-ADB2-F844-9E46-3D2CD80A33B1}">
      <dsp:nvSpPr>
        <dsp:cNvPr id="0" name=""/>
        <dsp:cNvSpPr/>
      </dsp:nvSpPr>
      <dsp:spPr>
        <a:xfrm>
          <a:off x="1647172" y="1042"/>
          <a:ext cx="4941518" cy="145647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79400" rIns="100237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Study factors contributing to happiness</a:t>
          </a:r>
        </a:p>
      </dsp:txBody>
      <dsp:txXfrm>
        <a:off x="1647172" y="1042"/>
        <a:ext cx="4941518" cy="1456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36B79-BF41-4AE0-9833-E53479360E43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A2492-A258-416F-8ECA-953D495E90D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178B8-3522-4028-8626-62BD9766DE5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Referenced from the research paper published in Cornell University</a:t>
          </a:r>
        </a:p>
      </dsp:txBody>
      <dsp:txXfrm>
        <a:off x="1429899" y="2442"/>
        <a:ext cx="5083704" cy="1238008"/>
      </dsp:txXfrm>
    </dsp:sp>
    <dsp:sp modelId="{4BEFB00B-3622-4A64-9393-4EDD862BB3DF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FC1E5-02E8-4275-8493-AAB2369A683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E5CDD-F4A2-4881-BDEF-77F90CE02AC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100,000 happy moments</a:t>
          </a:r>
        </a:p>
      </dsp:txBody>
      <dsp:txXfrm>
        <a:off x="1429899" y="1549953"/>
        <a:ext cx="5083704" cy="1238008"/>
      </dsp:txXfrm>
    </dsp:sp>
    <dsp:sp modelId="{8332CF05-7A33-425E-B9A6-FDC64EFE212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AD6B6-9792-43DD-8A2A-FCD36E9E376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97CAE-30B5-48D7-ADC9-5D1AF4762A2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Crowd sourced via Amazon</a:t>
          </a:r>
        </a:p>
      </dsp:txBody>
      <dsp:txXfrm>
        <a:off x="1429899" y="3097464"/>
        <a:ext cx="5083704" cy="1238008"/>
      </dsp:txXfrm>
    </dsp:sp>
    <dsp:sp modelId="{E94B57C0-DCB5-473C-9069-C46AC49FA15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80C29-9741-45BA-BEE7-946973CCB69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1E4DD-5643-4CE4-869D-4746A086FCD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Demographics of contributors are part of the dataset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71D5C-98F0-4C2A-B929-68A3540FB965}">
      <dsp:nvSpPr>
        <dsp:cNvPr id="0" name=""/>
        <dsp:cNvSpPr/>
      </dsp:nvSpPr>
      <dsp:spPr>
        <a:xfrm>
          <a:off x="109363" y="69214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A78C4-665C-4A89-B33F-7727CBD19A0B}">
      <dsp:nvSpPr>
        <dsp:cNvPr id="0" name=""/>
        <dsp:cNvSpPr/>
      </dsp:nvSpPr>
      <dsp:spPr>
        <a:xfrm>
          <a:off x="284370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7B88E-3C12-4921-B0F1-2CBFAA6AEED5}">
      <dsp:nvSpPr>
        <dsp:cNvPr id="0" name=""/>
        <dsp:cNvSpPr/>
      </dsp:nvSpPr>
      <dsp:spPr>
        <a:xfrm>
          <a:off x="1121306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Encoded categorical values from string categories to numbers</a:t>
          </a:r>
        </a:p>
      </dsp:txBody>
      <dsp:txXfrm>
        <a:off x="1121306" y="692144"/>
        <a:ext cx="1964358" cy="833364"/>
      </dsp:txXfrm>
    </dsp:sp>
    <dsp:sp modelId="{840457EB-3B88-4CAE-ABE5-0D13EA27004D}">
      <dsp:nvSpPr>
        <dsp:cNvPr id="0" name=""/>
        <dsp:cNvSpPr/>
      </dsp:nvSpPr>
      <dsp:spPr>
        <a:xfrm>
          <a:off x="3427939" y="69214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BC8FF-22B3-4714-A9EA-1C3F3D633C18}">
      <dsp:nvSpPr>
        <dsp:cNvPr id="0" name=""/>
        <dsp:cNvSpPr/>
      </dsp:nvSpPr>
      <dsp:spPr>
        <a:xfrm>
          <a:off x="3602945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6C0EE-3DB2-4023-8D2D-756FCB45F331}">
      <dsp:nvSpPr>
        <dsp:cNvPr id="0" name=""/>
        <dsp:cNvSpPr/>
      </dsp:nvSpPr>
      <dsp:spPr>
        <a:xfrm>
          <a:off x="4439881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Merged demographics and happy moments</a:t>
          </a:r>
        </a:p>
      </dsp:txBody>
      <dsp:txXfrm>
        <a:off x="4439881" y="692144"/>
        <a:ext cx="1964358" cy="833364"/>
      </dsp:txXfrm>
    </dsp:sp>
    <dsp:sp modelId="{B5923F85-D22E-4DF9-9305-75EF55B0DAE6}">
      <dsp:nvSpPr>
        <dsp:cNvPr id="0" name=""/>
        <dsp:cNvSpPr/>
      </dsp:nvSpPr>
      <dsp:spPr>
        <a:xfrm>
          <a:off x="109363" y="2526030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5C560-7D66-4189-9AE4-2D7C3E73F808}">
      <dsp:nvSpPr>
        <dsp:cNvPr id="0" name=""/>
        <dsp:cNvSpPr/>
      </dsp:nvSpPr>
      <dsp:spPr>
        <a:xfrm>
          <a:off x="284370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29EA7-7EBA-4B04-9390-1FC85E527F07}">
      <dsp:nvSpPr>
        <dsp:cNvPr id="0" name=""/>
        <dsp:cNvSpPr/>
      </dsp:nvSpPr>
      <dsp:spPr>
        <a:xfrm>
          <a:off x="1121306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 punctuation and stop words</a:t>
          </a:r>
        </a:p>
      </dsp:txBody>
      <dsp:txXfrm>
        <a:off x="1121306" y="2526030"/>
        <a:ext cx="1964358" cy="833364"/>
      </dsp:txXfrm>
    </dsp:sp>
    <dsp:sp modelId="{A3DB3F77-4F2F-46AC-9AB5-C027B41410BF}">
      <dsp:nvSpPr>
        <dsp:cNvPr id="0" name=""/>
        <dsp:cNvSpPr/>
      </dsp:nvSpPr>
      <dsp:spPr>
        <a:xfrm>
          <a:off x="3427939" y="2526030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61D4F-0B39-4E1B-872E-D3B4337CBCE7}">
      <dsp:nvSpPr>
        <dsp:cNvPr id="0" name=""/>
        <dsp:cNvSpPr/>
      </dsp:nvSpPr>
      <dsp:spPr>
        <a:xfrm>
          <a:off x="3602945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617D1-9C08-440B-B586-A3284008864C}">
      <dsp:nvSpPr>
        <dsp:cNvPr id="0" name=""/>
        <dsp:cNvSpPr/>
      </dsp:nvSpPr>
      <dsp:spPr>
        <a:xfrm>
          <a:off x="4439881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Lemmatizing performed on sentences</a:t>
          </a:r>
        </a:p>
      </dsp:txBody>
      <dsp:txXfrm>
        <a:off x="4439881" y="2526030"/>
        <a:ext cx="1964358" cy="833364"/>
      </dsp:txXfrm>
    </dsp:sp>
    <dsp:sp modelId="{E095DA71-9642-4013-A1DF-7580D5CD720F}">
      <dsp:nvSpPr>
        <dsp:cNvPr id="0" name=""/>
        <dsp:cNvSpPr/>
      </dsp:nvSpPr>
      <dsp:spPr>
        <a:xfrm>
          <a:off x="109363" y="435991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4B092-2388-41FE-9C7C-F5749C5257B5}">
      <dsp:nvSpPr>
        <dsp:cNvPr id="0" name=""/>
        <dsp:cNvSpPr/>
      </dsp:nvSpPr>
      <dsp:spPr>
        <a:xfrm>
          <a:off x="284370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1E83E-09AD-4CA8-9DCF-5E9D413E2EE8}">
      <dsp:nvSpPr>
        <dsp:cNvPr id="0" name=""/>
        <dsp:cNvSpPr/>
      </dsp:nvSpPr>
      <dsp:spPr>
        <a:xfrm>
          <a:off x="1121306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Stemming performed on sentences</a:t>
          </a:r>
        </a:p>
      </dsp:txBody>
      <dsp:txXfrm>
        <a:off x="1121306" y="4359917"/>
        <a:ext cx="1964358" cy="833364"/>
      </dsp:txXfrm>
    </dsp:sp>
    <dsp:sp modelId="{847305E2-EE78-468E-8426-81FAE07F6F78}">
      <dsp:nvSpPr>
        <dsp:cNvPr id="0" name=""/>
        <dsp:cNvSpPr/>
      </dsp:nvSpPr>
      <dsp:spPr>
        <a:xfrm>
          <a:off x="3427939" y="435991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D4412-D244-4212-A708-D1A7BA43BE43}">
      <dsp:nvSpPr>
        <dsp:cNvPr id="0" name=""/>
        <dsp:cNvSpPr/>
      </dsp:nvSpPr>
      <dsp:spPr>
        <a:xfrm>
          <a:off x="3602945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4C3FD-E57C-47AD-9BA7-F5C32750593B}">
      <dsp:nvSpPr>
        <dsp:cNvPr id="0" name=""/>
        <dsp:cNvSpPr/>
      </dsp:nvSpPr>
      <dsp:spPr>
        <a:xfrm>
          <a:off x="4439881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TFIDF CALCULATION</a:t>
          </a:r>
        </a:p>
      </dsp:txBody>
      <dsp:txXfrm>
        <a:off x="4439881" y="4359917"/>
        <a:ext cx="1964358" cy="833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C60A8-FF57-F844-9D1A-80C8A46B3897}">
      <dsp:nvSpPr>
        <dsp:cNvPr id="0" name=""/>
        <dsp:cNvSpPr/>
      </dsp:nvSpPr>
      <dsp:spPr>
        <a:xfrm>
          <a:off x="0" y="10752"/>
          <a:ext cx="6513603" cy="1390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Most frequent words</a:t>
          </a:r>
        </a:p>
      </dsp:txBody>
      <dsp:txXfrm>
        <a:off x="67873" y="78625"/>
        <a:ext cx="6377857" cy="1254634"/>
      </dsp:txXfrm>
    </dsp:sp>
    <dsp:sp modelId="{BCA99D90-8077-564A-8AC2-DC6FED0FD804}">
      <dsp:nvSpPr>
        <dsp:cNvPr id="0" name=""/>
        <dsp:cNvSpPr/>
      </dsp:nvSpPr>
      <dsp:spPr>
        <a:xfrm>
          <a:off x="0" y="1501932"/>
          <a:ext cx="6513603" cy="13903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Happiness category per demographic</a:t>
          </a:r>
        </a:p>
      </dsp:txBody>
      <dsp:txXfrm>
        <a:off x="67873" y="1569805"/>
        <a:ext cx="6377857" cy="1254634"/>
      </dsp:txXfrm>
    </dsp:sp>
    <dsp:sp modelId="{870F53CE-3DDA-2842-A3C1-0AB1A7216514}">
      <dsp:nvSpPr>
        <dsp:cNvPr id="0" name=""/>
        <dsp:cNvSpPr/>
      </dsp:nvSpPr>
      <dsp:spPr>
        <a:xfrm>
          <a:off x="0" y="2993113"/>
          <a:ext cx="6513603" cy="13903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Most used word per category</a:t>
          </a:r>
        </a:p>
      </dsp:txBody>
      <dsp:txXfrm>
        <a:off x="67873" y="3060986"/>
        <a:ext cx="6377857" cy="1254634"/>
      </dsp:txXfrm>
    </dsp:sp>
    <dsp:sp modelId="{01AC46E0-6598-8C4F-AF18-1A506B673CCA}">
      <dsp:nvSpPr>
        <dsp:cNvPr id="0" name=""/>
        <dsp:cNvSpPr/>
      </dsp:nvSpPr>
      <dsp:spPr>
        <a:xfrm>
          <a:off x="0" y="4484293"/>
          <a:ext cx="6513603" cy="13903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Most used word per demographic</a:t>
          </a:r>
        </a:p>
      </dsp:txBody>
      <dsp:txXfrm>
        <a:off x="67873" y="4552166"/>
        <a:ext cx="6377857" cy="1254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57B29-A53B-4CBA-A5FE-55E849028E9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20061-6269-4E94-A0E0-005EB073B01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3AFE4-9BF3-4B7A-86F5-8A4F00089BA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Cache restrictions</a:t>
          </a:r>
        </a:p>
      </dsp:txBody>
      <dsp:txXfrm>
        <a:off x="1429899" y="2442"/>
        <a:ext cx="5083704" cy="1238008"/>
      </dsp:txXfrm>
    </dsp:sp>
    <dsp:sp modelId="{82851D32-E13F-4D22-955A-DFE6E45CDA1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5147C-CD1F-4A15-8796-EBB18E0C7E6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20EE1-582A-4827-960D-A798DF44F94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Models selection</a:t>
          </a:r>
        </a:p>
      </dsp:txBody>
      <dsp:txXfrm>
        <a:off x="1429899" y="1549953"/>
        <a:ext cx="5083704" cy="1238008"/>
      </dsp:txXfrm>
    </dsp:sp>
    <dsp:sp modelId="{837656F3-6211-4F51-B469-D7ABF17C513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0E9E3-1632-4EB1-8C8B-05C03904F76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DE97A-6841-433B-B902-D6E8E8C575D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Hyper parametrization</a:t>
          </a:r>
        </a:p>
      </dsp:txBody>
      <dsp:txXfrm>
        <a:off x="1429899" y="3097464"/>
        <a:ext cx="5083704" cy="1238008"/>
      </dsp:txXfrm>
    </dsp:sp>
    <dsp:sp modelId="{A44CBFE0-B7BA-4603-8E1D-0FE89448EE1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B9C26-B852-485D-87F3-E96E7585380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E3708-EA2E-4406-A483-0A554D3C287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Engineering</a:t>
          </a:r>
        </a:p>
      </dsp:txBody>
      <dsp:txXfrm>
        <a:off x="1429899" y="4644974"/>
        <a:ext cx="5083704" cy="1238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671F2-04F0-4C17-B7A8-34E884B80852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8AA01-96B7-405D-AC87-0168552051FC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222BC-EFE0-466C-921A-24BBA99BA3EE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Happiness and family</a:t>
          </a:r>
        </a:p>
      </dsp:txBody>
      <dsp:txXfrm>
        <a:off x="1432649" y="2447"/>
        <a:ext cx="5156041" cy="1240389"/>
      </dsp:txXfrm>
    </dsp:sp>
    <dsp:sp modelId="{C12C8EBC-646B-4F4B-A4D5-673E81309D31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A8330-1356-4E76-AA1E-296D753A10C9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B90DC-CC6A-4E76-A9D6-DD750D6EC72A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Happiness and friends</a:t>
          </a:r>
        </a:p>
      </dsp:txBody>
      <dsp:txXfrm>
        <a:off x="1432649" y="1552933"/>
        <a:ext cx="5156041" cy="1240389"/>
      </dsp:txXfrm>
    </dsp:sp>
    <dsp:sp modelId="{EE01085E-A190-449A-93A9-8AF782F3C352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143B3-86FA-4C41-A00B-07F7A055321D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32221-D2C7-419A-A613-0E6577503A38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Happiness and achievements</a:t>
          </a:r>
        </a:p>
      </dsp:txBody>
      <dsp:txXfrm>
        <a:off x="1432649" y="3103420"/>
        <a:ext cx="5156041" cy="1240389"/>
      </dsp:txXfrm>
    </dsp:sp>
    <dsp:sp modelId="{8945EF29-6F66-45C0-B268-FDB310F63E09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3BCF5-0C66-429A-B031-528D1EF85598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763B4-AD27-41F8-9B05-ACD6E343EBC2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Correlations between demographics and happiness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3FAF-54DF-4285-9B10-5242DAF36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A0248-1817-4910-8809-56C4BF4A0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573C-D71B-4F53-8908-06D9A732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FDB3-B3D0-4EBB-AE9B-0C167776F7F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71A2-B8A0-45BB-976A-B869B3AF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DD2B-B6F6-47FE-81E9-E0FA0731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D6FD-C77B-44FA-A722-F95711E8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11FE-1F9E-40ED-815B-2BD9690B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F4041-360B-4978-A158-E77D9817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4BD83-F24D-4A75-829C-9AC2D0E0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FDB3-B3D0-4EBB-AE9B-0C167776F7F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E1087-454C-4A57-A33E-D5C4A867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A0C8-374A-4DDC-AA2D-077292F3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D6FD-C77B-44FA-A722-F95711E8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3F470-F8C9-4F99-B9D1-AEDE2CBD2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602FF-1205-4B20-8E05-47C65F5AD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332A-973A-4775-80F1-E5705CA7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FDB3-B3D0-4EBB-AE9B-0C167776F7F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B08D-497A-4F9F-BC00-1F7C7179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A210-120F-488A-A66F-CEFE3926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D6FD-C77B-44FA-A722-F95711E8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44BB-FE7A-4192-B435-F87A347B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BB61-899B-4441-AF83-6023F6E2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2E3AC-1563-4060-A42E-18A15AAD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FDB3-B3D0-4EBB-AE9B-0C167776F7F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0468-53AA-46F3-BB66-3C20AC16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5742-7DDA-4F84-9E97-15EA7A2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D6FD-C77B-44FA-A722-F95711E8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7AFE-B601-4F91-8B36-D517DD59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DA94-AA28-4127-8C81-F7F7470A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D4C4B-C75C-4F71-9F24-62443398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FDB3-B3D0-4EBB-AE9B-0C167776F7F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BA70-6E5F-47B3-A2F1-2F80C2D7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7C5A-44F7-446A-A9F8-0586B1A0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D6FD-C77B-44FA-A722-F95711E8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47FD-7D10-4840-8AF2-99B44ACD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6A1A-768C-4874-8ABD-BB0DC02D9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C3B3-7925-472B-8595-8369FDC7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0EE0B-FE28-4C9D-BBEC-277D8E7B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FDB3-B3D0-4EBB-AE9B-0C167776F7F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D79CC-C00E-490E-A678-8E5891AB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B33BC-EA23-4B16-A80D-0F70A442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D6FD-C77B-44FA-A722-F95711E8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A723-236E-454E-AF39-00D535C9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9E95D-4139-4269-8DB5-4FA5DA7E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FAC15-54FD-47C3-9FCD-ADB866CB3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04A0F-E486-4CF0-AF8F-E4772B457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D9AD4-99E5-4BBE-A2AD-6B628037A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730A9-0EDB-43BE-962A-87474F54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FDB3-B3D0-4EBB-AE9B-0C167776F7F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C0E43-A03A-444C-A2F3-63D38762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A8E1B-310C-443C-9069-1712616A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D6FD-C77B-44FA-A722-F95711E8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6284-C332-42BA-9456-3D5457C7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A41AF-8FC0-45F1-9343-D6B112C6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FDB3-B3D0-4EBB-AE9B-0C167776F7F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B16C3-4677-486F-B046-A016A23F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613EE-1E98-4C12-85CC-485600CF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D6FD-C77B-44FA-A722-F95711E8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9FEAD-4743-4C36-AD28-122DEB84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FDB3-B3D0-4EBB-AE9B-0C167776F7F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90C67-4D3B-4B07-A4B5-D181AFF5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6F448-5324-4964-BB13-8996F8D7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D6FD-C77B-44FA-A722-F95711E8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F70-D6C8-40D2-A9B2-0D3C3A6F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38B-452C-433B-B54E-A24E3714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E992E-F8CD-4A8D-845C-CDA1A173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4387C-81DC-4082-B638-39ED5405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FDB3-B3D0-4EBB-AE9B-0C167776F7F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EDB46-A249-4356-BB28-E7E40D3B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E28FC-8374-4131-9D53-23F8CD6E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D6FD-C77B-44FA-A722-F95711E8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F730-22D1-4622-9E39-423ED8E6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88431-DC12-4941-AA5F-6F1754D45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78895-C626-4849-91AF-7B15F9820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B2660-9398-4512-8085-79C51907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FDB3-B3D0-4EBB-AE9B-0C167776F7F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23551-3664-4970-A58A-3F9B986F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36980-B7FE-40CA-A6AF-D6BCE421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D6FD-C77B-44FA-A722-F95711E8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657D3-0EAD-4877-835F-B610A5FB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8E586-4100-4563-A974-DCDD00CB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E399-3C26-4AFE-9B24-FDDACC219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FDB3-B3D0-4EBB-AE9B-0C167776F7F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6D0E6-D204-40CE-B201-79923CE77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FF67-8474-4255-A72E-DFEC94AF4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D6FD-C77B-44FA-A722-F95711E8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150841A-B6E1-4C84-814C-0C2B44C76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042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0" name="Rectangle 6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4B30A-AEE1-408C-9D8B-5774A0246CE8}"/>
              </a:ext>
            </a:extLst>
          </p:cNvPr>
          <p:cNvSpPr/>
          <p:nvPr/>
        </p:nvSpPr>
        <p:spPr>
          <a:xfrm>
            <a:off x="342623" y="17481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Work-Life-Balance during COVID19</a:t>
            </a:r>
          </a:p>
        </p:txBody>
      </p:sp>
      <p:sp>
        <p:nvSpPr>
          <p:cNvPr id="71" name="Rectangle 6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E4049-1296-498B-9391-4283005FB88D}"/>
              </a:ext>
            </a:extLst>
          </p:cNvPr>
          <p:cNvSpPr/>
          <p:nvPr/>
        </p:nvSpPr>
        <p:spPr>
          <a:xfrm>
            <a:off x="-134352" y="3413760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Team 13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Ausaf Ahmed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Gayathri Ganesh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Osama Soliman</a:t>
            </a:r>
          </a:p>
        </p:txBody>
      </p:sp>
    </p:spTree>
    <p:extLst>
      <p:ext uri="{BB962C8B-B14F-4D97-AF65-F5344CB8AC3E}">
        <p14:creationId xmlns:p14="http://schemas.microsoft.com/office/powerpoint/2010/main" val="4081623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F7AAC-A4D9-4893-8B1E-7A5466A2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5AE614-AE72-400F-8C5E-A80BD66F8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3422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47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9E096-E050-4940-9A9B-CCF48E9E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D96F34-EC11-43E5-B6AF-A58793815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18960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28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FBBC1-DC9F-4590-ADE4-D2575EA874DF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Hopefully we are out of this isolation ‘happy’ !</a:t>
            </a:r>
          </a:p>
        </p:txBody>
      </p:sp>
      <p:pic>
        <p:nvPicPr>
          <p:cNvPr id="5" name="Picture 4" descr="A cat sitting on top of a wooden door&#10;&#10;Description automatically generated">
            <a:extLst>
              <a:ext uri="{FF2B5EF4-FFF2-40B4-BE49-F238E27FC236}">
                <a16:creationId xmlns:a16="http://schemas.microsoft.com/office/drawing/2014/main" id="{7C3CF104-5731-4141-AC8C-462F26032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554" y="492573"/>
            <a:ext cx="502808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7359BAC-C5F7-49B5-8613-FBFA524556FC}"/>
              </a:ext>
            </a:extLst>
          </p:cNvPr>
          <p:cNvSpPr txBox="1"/>
          <p:nvPr/>
        </p:nvSpPr>
        <p:spPr>
          <a:xfrm>
            <a:off x="1004594" y="5250337"/>
            <a:ext cx="9403658" cy="969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Cookie" panose="02000000000000000000" pitchFamily="2" charset="0"/>
                <a:ea typeface="+mj-ea"/>
                <a:cs typeface="+mj-cs"/>
              </a:rPr>
              <a:t>What does being happy mean to you ?</a:t>
            </a:r>
          </a:p>
        </p:txBody>
      </p:sp>
      <p:pic>
        <p:nvPicPr>
          <p:cNvPr id="45" name="Picture 4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14CF9046-CB44-457D-BF5C-24A95A237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94" y="3061364"/>
            <a:ext cx="2996482" cy="1876425"/>
          </a:xfrm>
          <a:prstGeom prst="rect">
            <a:avLst/>
          </a:prstGeom>
        </p:spPr>
      </p:pic>
      <p:pic>
        <p:nvPicPr>
          <p:cNvPr id="37" name="Picture 36" descr="A person throwing a frisbee&#10;&#10;Description automatically generated">
            <a:extLst>
              <a:ext uri="{FF2B5EF4-FFF2-40B4-BE49-F238E27FC236}">
                <a16:creationId xmlns:a16="http://schemas.microsoft.com/office/drawing/2014/main" id="{3C873D3D-9C0D-469B-A8F6-FD083F012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0" y="525609"/>
            <a:ext cx="4866489" cy="2631644"/>
          </a:xfrm>
          <a:prstGeom prst="rect">
            <a:avLst/>
          </a:prstGeom>
        </p:spPr>
      </p:pic>
      <p:pic>
        <p:nvPicPr>
          <p:cNvPr id="41" name="Picture 40" descr="A person holding an animal&#10;&#10;Description automatically generated">
            <a:extLst>
              <a:ext uri="{FF2B5EF4-FFF2-40B4-BE49-F238E27FC236}">
                <a16:creationId xmlns:a16="http://schemas.microsoft.com/office/drawing/2014/main" id="{D735BE8E-47F8-46F3-9ACE-32981B124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467" y="3043175"/>
            <a:ext cx="1751070" cy="2207162"/>
          </a:xfrm>
          <a:prstGeom prst="rect">
            <a:avLst/>
          </a:prstGeom>
        </p:spPr>
      </p:pic>
      <p:pic>
        <p:nvPicPr>
          <p:cNvPr id="14" name="Picture 13" descr="Two people looking at the camera&#10;&#10;Description automatically generated">
            <a:extLst>
              <a:ext uri="{FF2B5EF4-FFF2-40B4-BE49-F238E27FC236}">
                <a16:creationId xmlns:a16="http://schemas.microsoft.com/office/drawing/2014/main" id="{0529CC2D-CD38-40BD-9F15-F300AF37AE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5" r="-3" b="7536"/>
          <a:stretch/>
        </p:blipFill>
        <p:spPr>
          <a:xfrm>
            <a:off x="5585569" y="292221"/>
            <a:ext cx="2450592" cy="2183054"/>
          </a:xfrm>
          <a:prstGeom prst="rect">
            <a:avLst/>
          </a:prstGeom>
        </p:spPr>
      </p:pic>
      <p:pic>
        <p:nvPicPr>
          <p:cNvPr id="47" name="Picture 46" descr="A person standing next to a tree&#10;&#10;Description automatically generated">
            <a:extLst>
              <a:ext uri="{FF2B5EF4-FFF2-40B4-BE49-F238E27FC236}">
                <a16:creationId xmlns:a16="http://schemas.microsoft.com/office/drawing/2014/main" id="{7503EC0A-1C2F-4D9C-86DB-FF4BC3302E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10" y="2390270"/>
            <a:ext cx="2165524" cy="2451629"/>
          </a:xfrm>
          <a:prstGeom prst="rect">
            <a:avLst/>
          </a:prstGeom>
        </p:spPr>
      </p:pic>
      <p:pic>
        <p:nvPicPr>
          <p:cNvPr id="10" name="Picture 9" descr="A picture containing indoor, table, sitting, laptop&#10;&#10;Description automatically generated">
            <a:extLst>
              <a:ext uri="{FF2B5EF4-FFF2-40B4-BE49-F238E27FC236}">
                <a16:creationId xmlns:a16="http://schemas.microsoft.com/office/drawing/2014/main" id="{951832D9-3EEF-4E4F-AD61-72D0A1B8BA9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20489"/>
          <a:stretch/>
        </p:blipFill>
        <p:spPr>
          <a:xfrm>
            <a:off x="7990497" y="95373"/>
            <a:ext cx="1324159" cy="1179597"/>
          </a:xfrm>
          <a:prstGeom prst="rect">
            <a:avLst/>
          </a:prstGeom>
        </p:spPr>
      </p:pic>
      <p:pic>
        <p:nvPicPr>
          <p:cNvPr id="52" name="Picture 51" descr="A picture containing woman, young, black, air&#10;&#10;Description automatically generated">
            <a:extLst>
              <a:ext uri="{FF2B5EF4-FFF2-40B4-BE49-F238E27FC236}">
                <a16:creationId xmlns:a16="http://schemas.microsoft.com/office/drawing/2014/main" id="{9149EF73-731D-4B00-AECF-3C7D8ED17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24" y="2461997"/>
            <a:ext cx="1728679" cy="2294897"/>
          </a:xfrm>
          <a:prstGeom prst="rect">
            <a:avLst/>
          </a:prstGeom>
        </p:spPr>
      </p:pic>
      <p:pic>
        <p:nvPicPr>
          <p:cNvPr id="54" name="Picture 53" descr="A person standing next to a person in a suit and tie&#10;&#10;Description automatically generated">
            <a:extLst>
              <a:ext uri="{FF2B5EF4-FFF2-40B4-BE49-F238E27FC236}">
                <a16:creationId xmlns:a16="http://schemas.microsoft.com/office/drawing/2014/main" id="{F4C1BED1-8CA4-429C-8CCB-20E69FDF8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61" y="1263979"/>
            <a:ext cx="2372091" cy="1288083"/>
          </a:xfrm>
          <a:prstGeom prst="rect">
            <a:avLst/>
          </a:prstGeom>
        </p:spPr>
      </p:pic>
      <p:pic>
        <p:nvPicPr>
          <p:cNvPr id="58" name="Picture 57" descr="A person preparing food in a kitchen&#10;&#10;Description automatically generated">
            <a:extLst>
              <a:ext uri="{FF2B5EF4-FFF2-40B4-BE49-F238E27FC236}">
                <a16:creationId xmlns:a16="http://schemas.microsoft.com/office/drawing/2014/main" id="{E416EB86-D4B6-43ED-8710-F406B0523B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656" y="2516905"/>
            <a:ext cx="2187191" cy="15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4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87C1-670E-4C9E-92FE-61BDADBE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OUR AIM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7912BB-7A23-432A-8DE5-9596F967C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2766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13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5FDE1-83FB-467C-AEAC-552B2915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SOURCE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D018D-52CF-453D-967D-B93985619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9454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3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E6371-F564-4273-9351-0BC3BD33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MODEL DESIGN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8634C-073E-45C1-A1AE-BB212A6D1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231900"/>
            <a:ext cx="6701294" cy="392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3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404C8-FE40-4195-8D79-2B6EEC35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03CFEFA-2AA1-4E70-BDAA-44F0AC933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2226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52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80110-843F-4D2B-A64C-92E932BC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ANALYSIS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9C54FF-E6A0-4460-93DD-84828010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2055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62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D3F9D-47B5-4CCF-9F59-5D869983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CB261-4E11-5843-948C-CFEC305A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24" y="566279"/>
            <a:ext cx="4714770" cy="39976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0D4557-E9D3-3B40-9EFB-BCBAE91E2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071" y="928930"/>
            <a:ext cx="5455917" cy="2755237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1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A3F50-A46B-FC48-8735-B9DA0290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DECISION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8B30FA-B4F6-314C-8B5F-DC9187E9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1939" y="477749"/>
            <a:ext cx="471477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C4179-5525-AF45-B74B-B1A335E4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477750"/>
            <a:ext cx="5455917" cy="33650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5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Cookie</vt:lpstr>
      <vt:lpstr>Office Theme</vt:lpstr>
      <vt:lpstr>PowerPoint Presentation</vt:lpstr>
      <vt:lpstr>PowerPoint Presentation</vt:lpstr>
      <vt:lpstr>OUR AIM</vt:lpstr>
      <vt:lpstr>SOURCE DATASET</vt:lpstr>
      <vt:lpstr>SYSTEM MODEL DESIGN</vt:lpstr>
      <vt:lpstr>DATA PREPROCESSING</vt:lpstr>
      <vt:lpstr>DATA ANALYSIS </vt:lpstr>
      <vt:lpstr>RANDOM FOREST</vt:lpstr>
      <vt:lpstr>DECISION TREE</vt:lpstr>
      <vt:lpstr>CHALLENGES FACED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16692</dc:creator>
  <cp:lastModifiedBy>16692</cp:lastModifiedBy>
  <cp:revision>2</cp:revision>
  <dcterms:created xsi:type="dcterms:W3CDTF">2020-04-30T06:32:32Z</dcterms:created>
  <dcterms:modified xsi:type="dcterms:W3CDTF">2020-04-30T06:33:47Z</dcterms:modified>
</cp:coreProperties>
</file>