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5" r:id="rId1"/>
  </p:sld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24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30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08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8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4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4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9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9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8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5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F4D9-E7E9-466A-BF09-C6ADBA15D2B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E8E3AF-3EF8-44D5-8802-34AB53EBA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4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7" r:id="rId12"/>
    <p:sldLayoutId id="2147484338" r:id="rId13"/>
    <p:sldLayoutId id="2147484339" r:id="rId14"/>
    <p:sldLayoutId id="2147484340" r:id="rId15"/>
    <p:sldLayoutId id="2147484341" r:id="rId16"/>
    <p:sldLayoutId id="21474843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yathriilavarasan/phone-directory.git" TargetMode="External"/><Relationship Id="rId2" Type="http://schemas.openxmlformats.org/officeDocument/2006/relationships/hyperlink" Target="https://www.figma.com/file/h2nCu0JoxF7fvjt21zGDyM/Untitled?node-id=0%3A1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7840-28F9-E3F4-FC92-371D4AB1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699248"/>
            <a:ext cx="10793505" cy="1541928"/>
          </a:xfrm>
        </p:spPr>
        <p:txBody>
          <a:bodyPr/>
          <a:lstStyle/>
          <a:p>
            <a:r>
              <a:rPr lang="en-IN" dirty="0"/>
              <a:t>                 </a:t>
            </a:r>
            <a:r>
              <a:rPr lang="en-IN" dirty="0">
                <a:latin typeface="Bernard MT Condensed" panose="02050806060905020404" pitchFamily="18" charset="0"/>
              </a:rPr>
              <a:t>PROJECT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549A-DF19-8EB3-C88D-5CBDF9A5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6" y="1801906"/>
            <a:ext cx="10596282" cy="4643718"/>
          </a:xfrm>
        </p:spPr>
        <p:txBody>
          <a:bodyPr>
            <a:normAutofit fontScale="92500" lnSpcReduction="20000"/>
          </a:bodyPr>
          <a:lstStyle/>
          <a:p>
            <a:endParaRPr lang="en-IN" sz="2400" dirty="0">
              <a:latin typeface="Berlin Sans FB Demi" panose="020E0802020502020306" pitchFamily="34" charset="0"/>
            </a:endParaRPr>
          </a:p>
          <a:p>
            <a:r>
              <a:rPr lang="en-IN" sz="2400" dirty="0">
                <a:latin typeface="Berlin Sans FB Demi" panose="020E0802020502020306" pitchFamily="34" charset="0"/>
              </a:rPr>
              <a:t>                                                    </a:t>
            </a:r>
            <a:r>
              <a:rPr lang="en-IN" sz="2800" dirty="0">
                <a:latin typeface="Berlin Sans FB Demi" panose="020E0802020502020306" pitchFamily="34" charset="0"/>
              </a:rPr>
              <a:t>Title: Phone Directory</a:t>
            </a:r>
          </a:p>
          <a:p>
            <a:r>
              <a:rPr lang="en-IN" sz="2800" dirty="0">
                <a:latin typeface="Berlin Sans FB Demi" panose="020E0802020502020306" pitchFamily="34" charset="0"/>
              </a:rPr>
              <a:t>                Team Members:</a:t>
            </a:r>
          </a:p>
          <a:p>
            <a:r>
              <a:rPr lang="en-IN" sz="2000" dirty="0">
                <a:latin typeface="Berlin Sans FB Demi" panose="020E0802020502020306" pitchFamily="34" charset="0"/>
              </a:rPr>
              <a:t>                                   Gayathri . I   - 727821tuec043,</a:t>
            </a:r>
          </a:p>
          <a:p>
            <a:r>
              <a:rPr lang="en-IN" sz="2000" dirty="0"/>
              <a:t>                                </a:t>
            </a:r>
            <a:r>
              <a:rPr lang="en-IN" sz="2000" dirty="0">
                <a:latin typeface="Berlin Sans FB Demi" panose="020E0802020502020306" pitchFamily="34" charset="0"/>
              </a:rPr>
              <a:t>Gomathi . J   - 727821tuec045,</a:t>
            </a:r>
          </a:p>
          <a:p>
            <a:r>
              <a:rPr lang="en-IN" sz="2200" dirty="0">
                <a:latin typeface="Berlin Sans FB Demi" panose="020E0802020502020306" pitchFamily="34" charset="0"/>
              </a:rPr>
              <a:t>                                  Janani . B    - 727821tuec054</a:t>
            </a:r>
            <a:r>
              <a:rPr lang="en-IN" sz="2000" dirty="0">
                <a:latin typeface="Berlin Sans FB Demi" panose="020E0802020502020306" pitchFamily="34" charset="0"/>
              </a:rPr>
              <a:t>,</a:t>
            </a:r>
          </a:p>
          <a:p>
            <a:r>
              <a:rPr lang="en-IN" sz="20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22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Janani . R.S  - 727821tu</a:t>
            </a:r>
            <a:r>
              <a:rPr lang="en-IN" sz="20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ec055,</a:t>
            </a:r>
          </a:p>
          <a:p>
            <a:r>
              <a:rPr lang="en-IN" sz="20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22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Janani. S      - 727821tuec056</a:t>
            </a:r>
            <a:r>
              <a:rPr lang="en-IN" sz="20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               Class: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II ECE 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46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9E29-5748-87D9-C927-4C951674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24110"/>
            <a:ext cx="10363826" cy="87299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ooper Black" panose="0208090404030B020404" pitchFamily="18" charset="0"/>
              </a:rPr>
              <a:t>                           SHAPE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D965-87C3-21BE-8BDB-C0782DE2D7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3672"/>
            <a:ext cx="10363826" cy="51457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 make up the majority of your layers in any given design.Figma has some basic shapes you can use as your building blocks.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3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7227-FA46-FB69-6B15-CA0548D7B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40660"/>
            <a:ext cx="10363826" cy="6140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these basic shapes from the shape tools menu in the toolbar.Click the arrow next to the rectangle to open the shape tools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A8A2F-FBA8-460E-AABC-C343C3D1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04" y="1971939"/>
            <a:ext cx="516916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BC2-FAA6-C688-93A5-45FDA051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24110"/>
            <a:ext cx="10590837" cy="90885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ooper Black" panose="0208090404030B020404" pitchFamily="18" charset="0"/>
              </a:rPr>
              <a:t>                            TEXT TOOL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1285-F1F8-83D7-5D2C-38D01764F9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4354"/>
            <a:ext cx="10363826" cy="5199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 new text layer using the text tool in the Toolbar.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the text tool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selected,you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create a text layer in the canvas.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once in the canvas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or,Click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drag in the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D754B-F171-3AD9-BC6B-D76220FD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40" y="3750912"/>
            <a:ext cx="4743694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B7D7-6B2E-7095-33B1-741BC2C087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667871"/>
            <a:ext cx="10363826" cy="55222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000" dirty="0">
              <a:latin typeface="Broadway" panose="04040905080B02020502" pitchFamily="82" charset="0"/>
            </a:endParaRPr>
          </a:p>
          <a:p>
            <a:pPr marL="0" indent="0">
              <a:buNone/>
            </a:pPr>
            <a:r>
              <a:rPr lang="en-IN" sz="6000" dirty="0">
                <a:latin typeface="Broadway" panose="04040905080B02020502" pitchFamily="82" charset="0"/>
              </a:rPr>
              <a:t>            THANK YOU               </a:t>
            </a:r>
          </a:p>
          <a:p>
            <a:pPr marL="0" indent="0">
              <a:buNone/>
            </a:pPr>
            <a:endParaRPr lang="en-IN" sz="6000" dirty="0">
              <a:latin typeface="Broadway" panose="04040905080B020205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TO MY FIGMA DESIGN IS: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https://www.figma.com/file/h2nCu0JoxF7fvjt21zGDyM/Untitled?node-id=0%3A1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TO GITHUB :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https://github.com/gayathriilavarasan/phone-directory.git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7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4409-DD66-244B-F740-5029D996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24110"/>
            <a:ext cx="10363826" cy="81920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                                      </a:t>
            </a:r>
            <a:r>
              <a:rPr lang="en-IN" sz="5400" dirty="0">
                <a:latin typeface="Cooper Black" panose="0208090404030B020404" pitchFamily="18" charset="0"/>
              </a:rPr>
              <a:t>FIGMA</a:t>
            </a:r>
            <a:r>
              <a:rPr lang="en-IN" dirty="0">
                <a:latin typeface="Cooper Black" panose="0208090404030B020404" pitchFamily="18" charset="0"/>
              </a:rPr>
              <a:t>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7C75-0335-03F7-3179-49C1DC97E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2964"/>
            <a:ext cx="10363826" cy="4823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is a collaborative web application for interface design,with additional offline features enabled by desktop applications for macOS and Windows.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design tool that lets you create designs for mobile and web interfaces or any other kind of designs.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collaboration tool for teams and individuals to create and share high-quality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owned by Dylan Field and Evan Wallace.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93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CE6B-5D32-FE4D-C772-425A77BF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93" y="528919"/>
            <a:ext cx="3307977" cy="77993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LOGIN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98556B-2586-5F7B-761D-B6BDC32E32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8301" r="3340" b="4054"/>
          <a:stretch/>
        </p:blipFill>
        <p:spPr>
          <a:xfrm>
            <a:off x="1927413" y="1308849"/>
            <a:ext cx="9332258" cy="5020231"/>
          </a:xfrm>
        </p:spPr>
      </p:pic>
    </p:spTree>
    <p:extLst>
      <p:ext uri="{BB962C8B-B14F-4D97-AF65-F5344CB8AC3E}">
        <p14:creationId xmlns:p14="http://schemas.microsoft.com/office/powerpoint/2010/main" val="12444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747A-AA57-8EAB-FA36-133B092F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518" y="618517"/>
            <a:ext cx="4697506" cy="708259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SIGN 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51355-0113-3C63-8E0C-5EE65FE0A4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1" t="29381" r="27851" b="13372"/>
          <a:stretch/>
        </p:blipFill>
        <p:spPr>
          <a:xfrm>
            <a:off x="2680447" y="1981200"/>
            <a:ext cx="7234518" cy="4258283"/>
          </a:xfrm>
        </p:spPr>
      </p:pic>
    </p:spTree>
    <p:extLst>
      <p:ext uri="{BB962C8B-B14F-4D97-AF65-F5344CB8AC3E}">
        <p14:creationId xmlns:p14="http://schemas.microsoft.com/office/powerpoint/2010/main" val="1086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66F0-38D4-A657-EA7E-753FE859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424" y="618517"/>
            <a:ext cx="4285129" cy="833765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PHONE DIRECTORY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73711C-F942-6564-D4E5-9DF4C37D57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0" y="1452283"/>
            <a:ext cx="9870142" cy="5271246"/>
          </a:xfrm>
        </p:spPr>
      </p:pic>
    </p:spTree>
    <p:extLst>
      <p:ext uri="{BB962C8B-B14F-4D97-AF65-F5344CB8AC3E}">
        <p14:creationId xmlns:p14="http://schemas.microsoft.com/office/powerpoint/2010/main" val="40394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B0C-7AAE-8266-8946-5F9585E2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24110"/>
            <a:ext cx="10590837" cy="73852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        SET PASSWORD PAGE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26B92-7AD1-8683-5937-B081165F37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7979" r="9041" b="6029"/>
          <a:stretch/>
        </p:blipFill>
        <p:spPr>
          <a:xfrm>
            <a:off x="2832847" y="1766047"/>
            <a:ext cx="6768353" cy="4347882"/>
          </a:xfrm>
        </p:spPr>
      </p:pic>
    </p:spTree>
    <p:extLst>
      <p:ext uri="{BB962C8B-B14F-4D97-AF65-F5344CB8AC3E}">
        <p14:creationId xmlns:p14="http://schemas.microsoft.com/office/powerpoint/2010/main" val="2067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5F95-E191-F088-4B4B-D1E5BEC8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24110"/>
            <a:ext cx="10590837" cy="917819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          UPDATE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E24EF-FDBA-F3D5-498F-8393A2C198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7321" r="5446" b="3774"/>
          <a:stretch/>
        </p:blipFill>
        <p:spPr>
          <a:xfrm>
            <a:off x="2017059" y="1694329"/>
            <a:ext cx="8453717" cy="4354720"/>
          </a:xfrm>
        </p:spPr>
      </p:pic>
    </p:spTree>
    <p:extLst>
      <p:ext uri="{BB962C8B-B14F-4D97-AF65-F5344CB8AC3E}">
        <p14:creationId xmlns:p14="http://schemas.microsoft.com/office/powerpoint/2010/main" val="19331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81D-4DD3-B476-6778-D84AB799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564" y="618517"/>
            <a:ext cx="4536141" cy="860659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PROTOTYPE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CC43BB-FFE7-2007-9B91-FB10C52EAD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1" t="45263" r="15393" b="17300"/>
          <a:stretch/>
        </p:blipFill>
        <p:spPr>
          <a:xfrm>
            <a:off x="932329" y="1344706"/>
            <a:ext cx="10927977" cy="5029200"/>
          </a:xfrm>
        </p:spPr>
      </p:pic>
    </p:spTree>
    <p:extLst>
      <p:ext uri="{BB962C8B-B14F-4D97-AF65-F5344CB8AC3E}">
        <p14:creationId xmlns:p14="http://schemas.microsoft.com/office/powerpoint/2010/main" val="40045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3F0-E648-A0B8-6039-2C1B5493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24110"/>
            <a:ext cx="10590837" cy="783349"/>
          </a:xfrm>
        </p:spPr>
        <p:txBody>
          <a:bodyPr/>
          <a:lstStyle/>
          <a:p>
            <a:r>
              <a:rPr lang="en-IN" dirty="0"/>
              <a:t>                            </a:t>
            </a:r>
            <a:r>
              <a:rPr lang="en-IN" sz="4000" dirty="0">
                <a:latin typeface="Cooper Black" panose="0208090404030B020404" pitchFamily="18" charset="0"/>
              </a:rPr>
              <a:t>FRAME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062B-72EA-EF7E-D4C5-431B3EE50B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7460"/>
            <a:ext cx="10471402" cy="51188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frames in the canvas using the frame tool.There are a few ways to select the frame tool: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keyboard shortcuts F or 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frame tool in the toolbar.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C8F69-6DE7-1FEC-5010-65BA9C5D9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00" y="3429000"/>
            <a:ext cx="4661140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0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1022</TotalTime>
  <Words>344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Berlin Sans FB Demi</vt:lpstr>
      <vt:lpstr>Bernard MT Condensed</vt:lpstr>
      <vt:lpstr>Broadway</vt:lpstr>
      <vt:lpstr>Century Gothic</vt:lpstr>
      <vt:lpstr>Cooper Black</vt:lpstr>
      <vt:lpstr>Times New Roman</vt:lpstr>
      <vt:lpstr>Wingdings</vt:lpstr>
      <vt:lpstr>Wingdings 3</vt:lpstr>
      <vt:lpstr>Wisp</vt:lpstr>
      <vt:lpstr>                 PROJECT REVIEW</vt:lpstr>
      <vt:lpstr>                                      FIGMA      </vt:lpstr>
      <vt:lpstr>LOGIN PAGE</vt:lpstr>
      <vt:lpstr>SIGN UP PAGE</vt:lpstr>
      <vt:lpstr>PHONE DIRECTORY</vt:lpstr>
      <vt:lpstr>                           SET PASSWORD PAGE  </vt:lpstr>
      <vt:lpstr>                             UPDATE PAGE</vt:lpstr>
      <vt:lpstr>PROTOTYPE</vt:lpstr>
      <vt:lpstr>                            FRAME TOOL</vt:lpstr>
      <vt:lpstr>                           SHAPE TOOL</vt:lpstr>
      <vt:lpstr>PowerPoint Presentation</vt:lpstr>
      <vt:lpstr>                            TEXT TOOL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gayathriilavarasan1@gmail.com</dc:creator>
  <cp:lastModifiedBy>gayathriilavarasan1@gmail.com</cp:lastModifiedBy>
  <cp:revision>11</cp:revision>
  <dcterms:created xsi:type="dcterms:W3CDTF">2022-11-03T17:34:13Z</dcterms:created>
  <dcterms:modified xsi:type="dcterms:W3CDTF">2022-11-04T10:36:53Z</dcterms:modified>
</cp:coreProperties>
</file>