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51" r:id="rId1"/>
  </p:sldMasterIdLst>
  <p:notesMasterIdLst>
    <p:notesMasterId r:id="rId30"/>
  </p:notesMasterIdLst>
  <p:handoutMasterIdLst>
    <p:handoutMasterId r:id="rId31"/>
  </p:handoutMasterIdLst>
  <p:sldIdLst>
    <p:sldId id="298" r:id="rId2"/>
    <p:sldId id="320" r:id="rId3"/>
    <p:sldId id="321" r:id="rId4"/>
    <p:sldId id="327" r:id="rId5"/>
    <p:sldId id="332" r:id="rId6"/>
    <p:sldId id="335" r:id="rId7"/>
    <p:sldId id="336" r:id="rId8"/>
    <p:sldId id="337" r:id="rId9"/>
    <p:sldId id="338" r:id="rId10"/>
    <p:sldId id="328" r:id="rId11"/>
    <p:sldId id="329" r:id="rId12"/>
    <p:sldId id="330" r:id="rId13"/>
    <p:sldId id="331" r:id="rId14"/>
    <p:sldId id="324" r:id="rId15"/>
    <p:sldId id="323" r:id="rId16"/>
    <p:sldId id="325" r:id="rId17"/>
    <p:sldId id="339" r:id="rId18"/>
    <p:sldId id="340" r:id="rId19"/>
    <p:sldId id="341" r:id="rId20"/>
    <p:sldId id="343" r:id="rId21"/>
    <p:sldId id="347" r:id="rId22"/>
    <p:sldId id="344" r:id="rId23"/>
    <p:sldId id="346" r:id="rId24"/>
    <p:sldId id="345" r:id="rId25"/>
    <p:sldId id="348" r:id="rId26"/>
    <p:sldId id="342" r:id="rId27"/>
    <p:sldId id="326" r:id="rId28"/>
    <p:sldId id="297"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69" autoAdjust="0"/>
  </p:normalViewPr>
  <p:slideViewPr>
    <p:cSldViewPr snapToGrid="0" showGuides="1">
      <p:cViewPr varScale="1">
        <p:scale>
          <a:sx n="70" d="100"/>
          <a:sy n="70" d="100"/>
        </p:scale>
        <p:origin x="108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Kandibanada" userId="ebdf84a825e86230" providerId="LiveId" clId="{F8892418-0B0A-4FFE-A96A-BC571413261D}"/>
    <pc:docChg chg="undo custSel addSld modSld">
      <pc:chgData name="Gayathri Kandibanada" userId="ebdf84a825e86230" providerId="LiveId" clId="{F8892418-0B0A-4FFE-A96A-BC571413261D}" dt="2025-04-20T16:05:34.382" v="178" actId="14100"/>
      <pc:docMkLst>
        <pc:docMk/>
      </pc:docMkLst>
      <pc:sldChg chg="modSp mod">
        <pc:chgData name="Gayathri Kandibanada" userId="ebdf84a825e86230" providerId="LiveId" clId="{F8892418-0B0A-4FFE-A96A-BC571413261D}" dt="2025-04-20T09:21:26.315" v="74" actId="27636"/>
        <pc:sldMkLst>
          <pc:docMk/>
          <pc:sldMk cId="1491235497" sldId="321"/>
        </pc:sldMkLst>
        <pc:spChg chg="mod">
          <ac:chgData name="Gayathri Kandibanada" userId="ebdf84a825e86230" providerId="LiveId" clId="{F8892418-0B0A-4FFE-A96A-BC571413261D}" dt="2025-04-20T09:21:26.315" v="74" actId="27636"/>
          <ac:spMkLst>
            <pc:docMk/>
            <pc:sldMk cId="1491235497" sldId="321"/>
            <ac:spMk id="3" creationId="{89AC6084-7520-A122-8E7D-C95CD0F30B17}"/>
          </ac:spMkLst>
        </pc:spChg>
      </pc:sldChg>
      <pc:sldChg chg="modSp mod">
        <pc:chgData name="Gayathri Kandibanada" userId="ebdf84a825e86230" providerId="LiveId" clId="{F8892418-0B0A-4FFE-A96A-BC571413261D}" dt="2025-04-20T09:15:26.774" v="52" actId="27636"/>
        <pc:sldMkLst>
          <pc:docMk/>
          <pc:sldMk cId="39168049" sldId="327"/>
        </pc:sldMkLst>
        <pc:spChg chg="mod">
          <ac:chgData name="Gayathri Kandibanada" userId="ebdf84a825e86230" providerId="LiveId" clId="{F8892418-0B0A-4FFE-A96A-BC571413261D}" dt="2025-04-20T09:15:26.774" v="52" actId="27636"/>
          <ac:spMkLst>
            <pc:docMk/>
            <pc:sldMk cId="39168049" sldId="327"/>
            <ac:spMk id="3" creationId="{175473FE-FEC6-34E6-3EEE-1F53171B3051}"/>
          </ac:spMkLst>
        </pc:spChg>
      </pc:sldChg>
      <pc:sldChg chg="modSp mod">
        <pc:chgData name="Gayathri Kandibanada" userId="ebdf84a825e86230" providerId="LiveId" clId="{F8892418-0B0A-4FFE-A96A-BC571413261D}" dt="2025-04-20T09:19:06.146" v="62" actId="14100"/>
        <pc:sldMkLst>
          <pc:docMk/>
          <pc:sldMk cId="1913074675" sldId="329"/>
        </pc:sldMkLst>
        <pc:spChg chg="mod">
          <ac:chgData name="Gayathri Kandibanada" userId="ebdf84a825e86230" providerId="LiveId" clId="{F8892418-0B0A-4FFE-A96A-BC571413261D}" dt="2025-04-20T09:19:06.146" v="62" actId="14100"/>
          <ac:spMkLst>
            <pc:docMk/>
            <pc:sldMk cId="1913074675" sldId="329"/>
            <ac:spMk id="3" creationId="{709499DB-6F32-E3DA-965D-699343EF0596}"/>
          </ac:spMkLst>
        </pc:spChg>
      </pc:sldChg>
      <pc:sldChg chg="modSp mod">
        <pc:chgData name="Gayathri Kandibanada" userId="ebdf84a825e86230" providerId="LiveId" clId="{F8892418-0B0A-4FFE-A96A-BC571413261D}" dt="2025-04-20T09:20:39.097" v="72" actId="14100"/>
        <pc:sldMkLst>
          <pc:docMk/>
          <pc:sldMk cId="1525678679" sldId="330"/>
        </pc:sldMkLst>
        <pc:spChg chg="mod">
          <ac:chgData name="Gayathri Kandibanada" userId="ebdf84a825e86230" providerId="LiveId" clId="{F8892418-0B0A-4FFE-A96A-BC571413261D}" dt="2025-04-20T09:20:39.097" v="72" actId="14100"/>
          <ac:spMkLst>
            <pc:docMk/>
            <pc:sldMk cId="1525678679" sldId="330"/>
            <ac:spMk id="3" creationId="{D09A0C63-FBC8-47AE-E53B-59824CCBE0CA}"/>
          </ac:spMkLst>
        </pc:spChg>
      </pc:sldChg>
      <pc:sldChg chg="modSp mod">
        <pc:chgData name="Gayathri Kandibanada" userId="ebdf84a825e86230" providerId="LiveId" clId="{F8892418-0B0A-4FFE-A96A-BC571413261D}" dt="2025-04-20T09:20:02.111" v="68" actId="948"/>
        <pc:sldMkLst>
          <pc:docMk/>
          <pc:sldMk cId="2695836755" sldId="331"/>
        </pc:sldMkLst>
        <pc:spChg chg="mod">
          <ac:chgData name="Gayathri Kandibanada" userId="ebdf84a825e86230" providerId="LiveId" clId="{F8892418-0B0A-4FFE-A96A-BC571413261D}" dt="2025-04-20T09:20:02.111" v="68" actId="948"/>
          <ac:spMkLst>
            <pc:docMk/>
            <pc:sldMk cId="2695836755" sldId="331"/>
            <ac:spMk id="5" creationId="{8F131FB3-FF6C-48B7-E9CD-F3AC950428E5}"/>
          </ac:spMkLst>
        </pc:spChg>
      </pc:sldChg>
      <pc:sldChg chg="modSp mod">
        <pc:chgData name="Gayathri Kandibanada" userId="ebdf84a825e86230" providerId="LiveId" clId="{F8892418-0B0A-4FFE-A96A-BC571413261D}" dt="2025-04-20T09:15:37.257" v="54" actId="27636"/>
        <pc:sldMkLst>
          <pc:docMk/>
          <pc:sldMk cId="1763623995" sldId="332"/>
        </pc:sldMkLst>
        <pc:spChg chg="mod">
          <ac:chgData name="Gayathri Kandibanada" userId="ebdf84a825e86230" providerId="LiveId" clId="{F8892418-0B0A-4FFE-A96A-BC571413261D}" dt="2025-04-20T09:15:37.257" v="54" actId="27636"/>
          <ac:spMkLst>
            <pc:docMk/>
            <pc:sldMk cId="1763623995" sldId="332"/>
            <ac:spMk id="3" creationId="{BED2495A-0C6C-BDB4-01E0-893947C096BC}"/>
          </ac:spMkLst>
        </pc:spChg>
      </pc:sldChg>
      <pc:sldChg chg="modSp mod">
        <pc:chgData name="Gayathri Kandibanada" userId="ebdf84a825e86230" providerId="LiveId" clId="{F8892418-0B0A-4FFE-A96A-BC571413261D}" dt="2025-04-20T09:17:13" v="60" actId="14100"/>
        <pc:sldMkLst>
          <pc:docMk/>
          <pc:sldMk cId="2020886653" sldId="335"/>
        </pc:sldMkLst>
        <pc:spChg chg="mod">
          <ac:chgData name="Gayathri Kandibanada" userId="ebdf84a825e86230" providerId="LiveId" clId="{F8892418-0B0A-4FFE-A96A-BC571413261D}" dt="2025-04-20T09:17:13" v="60" actId="14100"/>
          <ac:spMkLst>
            <pc:docMk/>
            <pc:sldMk cId="2020886653" sldId="335"/>
            <ac:spMk id="3" creationId="{757D379E-C8BA-AF58-A09C-95A0B479263A}"/>
          </ac:spMkLst>
        </pc:spChg>
      </pc:sldChg>
      <pc:sldChg chg="modSp mod">
        <pc:chgData name="Gayathri Kandibanada" userId="ebdf84a825e86230" providerId="LiveId" clId="{F8892418-0B0A-4FFE-A96A-BC571413261D}" dt="2025-04-20T09:17:23.006" v="61" actId="20577"/>
        <pc:sldMkLst>
          <pc:docMk/>
          <pc:sldMk cId="2119243218" sldId="336"/>
        </pc:sldMkLst>
        <pc:spChg chg="mod">
          <ac:chgData name="Gayathri Kandibanada" userId="ebdf84a825e86230" providerId="LiveId" clId="{F8892418-0B0A-4FFE-A96A-BC571413261D}" dt="2025-04-20T09:17:23.006" v="61" actId="20577"/>
          <ac:spMkLst>
            <pc:docMk/>
            <pc:sldMk cId="2119243218" sldId="336"/>
            <ac:spMk id="3" creationId="{7CBFA1F5-D252-1298-8A75-3E716EE51122}"/>
          </ac:spMkLst>
        </pc:spChg>
      </pc:sldChg>
      <pc:sldChg chg="modSp mod">
        <pc:chgData name="Gayathri Kandibanada" userId="ebdf84a825e86230" providerId="LiveId" clId="{F8892418-0B0A-4FFE-A96A-BC571413261D}" dt="2025-04-20T09:22:00.184" v="77" actId="14100"/>
        <pc:sldMkLst>
          <pc:docMk/>
          <pc:sldMk cId="2986884919" sldId="339"/>
        </pc:sldMkLst>
        <pc:spChg chg="mod">
          <ac:chgData name="Gayathri Kandibanada" userId="ebdf84a825e86230" providerId="LiveId" clId="{F8892418-0B0A-4FFE-A96A-BC571413261D}" dt="2025-04-20T09:22:00.184" v="77" actId="14100"/>
          <ac:spMkLst>
            <pc:docMk/>
            <pc:sldMk cId="2986884919" sldId="339"/>
            <ac:spMk id="3" creationId="{358CC4E4-9E38-95C3-4353-E1AE2FDF9CA1}"/>
          </ac:spMkLst>
        </pc:spChg>
      </pc:sldChg>
      <pc:sldChg chg="modSp new mod">
        <pc:chgData name="Gayathri Kandibanada" userId="ebdf84a825e86230" providerId="LiveId" clId="{F8892418-0B0A-4FFE-A96A-BC571413261D}" dt="2025-04-20T09:39:03.202" v="93" actId="948"/>
        <pc:sldMkLst>
          <pc:docMk/>
          <pc:sldMk cId="3173795689" sldId="342"/>
        </pc:sldMkLst>
        <pc:spChg chg="mod">
          <ac:chgData name="Gayathri Kandibanada" userId="ebdf84a825e86230" providerId="LiveId" clId="{F8892418-0B0A-4FFE-A96A-BC571413261D}" dt="2025-04-20T09:38:21.639" v="79"/>
          <ac:spMkLst>
            <pc:docMk/>
            <pc:sldMk cId="3173795689" sldId="342"/>
            <ac:spMk id="2" creationId="{3F0B460A-4BD1-5A08-92FC-88B03CACB2AE}"/>
          </ac:spMkLst>
        </pc:spChg>
        <pc:spChg chg="mod">
          <ac:chgData name="Gayathri Kandibanada" userId="ebdf84a825e86230" providerId="LiveId" clId="{F8892418-0B0A-4FFE-A96A-BC571413261D}" dt="2025-04-20T09:39:03.202" v="93" actId="948"/>
          <ac:spMkLst>
            <pc:docMk/>
            <pc:sldMk cId="3173795689" sldId="342"/>
            <ac:spMk id="3" creationId="{1B7BE2EF-9798-36B6-9A16-41A811F2AE30}"/>
          </ac:spMkLst>
        </pc:spChg>
      </pc:sldChg>
      <pc:sldChg chg="addSp delSp modSp new mod">
        <pc:chgData name="Gayathri Kandibanada" userId="ebdf84a825e86230" providerId="LiveId" clId="{F8892418-0B0A-4FFE-A96A-BC571413261D}" dt="2025-04-20T15:59:28.497" v="115" actId="14100"/>
        <pc:sldMkLst>
          <pc:docMk/>
          <pc:sldMk cId="282389733" sldId="343"/>
        </pc:sldMkLst>
        <pc:spChg chg="mod">
          <ac:chgData name="Gayathri Kandibanada" userId="ebdf84a825e86230" providerId="LiveId" clId="{F8892418-0B0A-4FFE-A96A-BC571413261D}" dt="2025-04-20T14:34:40.120" v="109" actId="113"/>
          <ac:spMkLst>
            <pc:docMk/>
            <pc:sldMk cId="282389733" sldId="343"/>
            <ac:spMk id="2" creationId="{A3F7438C-5ED6-EF8A-CC01-A41A06CABEAA}"/>
          </ac:spMkLst>
        </pc:spChg>
        <pc:spChg chg="del">
          <ac:chgData name="Gayathri Kandibanada" userId="ebdf84a825e86230" providerId="LiveId" clId="{F8892418-0B0A-4FFE-A96A-BC571413261D}" dt="2025-04-20T15:59:09.519" v="110"/>
          <ac:spMkLst>
            <pc:docMk/>
            <pc:sldMk cId="282389733" sldId="343"/>
            <ac:spMk id="3" creationId="{36CCCB72-4A7B-541D-EFE5-E40EE4C801E8}"/>
          </ac:spMkLst>
        </pc:spChg>
        <pc:picChg chg="add mod">
          <ac:chgData name="Gayathri Kandibanada" userId="ebdf84a825e86230" providerId="LiveId" clId="{F8892418-0B0A-4FFE-A96A-BC571413261D}" dt="2025-04-20T15:59:28.497" v="115" actId="14100"/>
          <ac:picMkLst>
            <pc:docMk/>
            <pc:sldMk cId="282389733" sldId="343"/>
            <ac:picMk id="4" creationId="{D807E259-8808-0776-9053-678BD6254C72}"/>
          </ac:picMkLst>
        </pc:picChg>
      </pc:sldChg>
      <pc:sldChg chg="addSp delSp modSp new mod">
        <pc:chgData name="Gayathri Kandibanada" userId="ebdf84a825e86230" providerId="LiveId" clId="{F8892418-0B0A-4FFE-A96A-BC571413261D}" dt="2025-04-20T16:03:05.996" v="138" actId="14100"/>
        <pc:sldMkLst>
          <pc:docMk/>
          <pc:sldMk cId="319724563" sldId="344"/>
        </pc:sldMkLst>
        <pc:spChg chg="mod">
          <ac:chgData name="Gayathri Kandibanada" userId="ebdf84a825e86230" providerId="LiveId" clId="{F8892418-0B0A-4FFE-A96A-BC571413261D}" dt="2025-04-20T16:02:36.638" v="133" actId="403"/>
          <ac:spMkLst>
            <pc:docMk/>
            <pc:sldMk cId="319724563" sldId="344"/>
            <ac:spMk id="2" creationId="{7124A6CD-0C94-47E2-2B95-32F7BE549896}"/>
          </ac:spMkLst>
        </pc:spChg>
        <pc:spChg chg="del">
          <ac:chgData name="Gayathri Kandibanada" userId="ebdf84a825e86230" providerId="LiveId" clId="{F8892418-0B0A-4FFE-A96A-BC571413261D}" dt="2025-04-20T16:02:50.283" v="134"/>
          <ac:spMkLst>
            <pc:docMk/>
            <pc:sldMk cId="319724563" sldId="344"/>
            <ac:spMk id="3" creationId="{FBD4D41A-4A6C-DD2F-0136-D345F510E688}"/>
          </ac:spMkLst>
        </pc:spChg>
        <pc:picChg chg="add mod">
          <ac:chgData name="Gayathri Kandibanada" userId="ebdf84a825e86230" providerId="LiveId" clId="{F8892418-0B0A-4FFE-A96A-BC571413261D}" dt="2025-04-20T16:03:05.996" v="138" actId="14100"/>
          <ac:picMkLst>
            <pc:docMk/>
            <pc:sldMk cId="319724563" sldId="344"/>
            <ac:picMk id="4" creationId="{3036FA46-0BCD-CE2F-1352-974467595814}"/>
          </ac:picMkLst>
        </pc:picChg>
      </pc:sldChg>
      <pc:sldChg chg="addSp delSp modSp new mod">
        <pc:chgData name="Gayathri Kandibanada" userId="ebdf84a825e86230" providerId="LiveId" clId="{F8892418-0B0A-4FFE-A96A-BC571413261D}" dt="2025-04-20T16:04:50.780" v="164" actId="14100"/>
        <pc:sldMkLst>
          <pc:docMk/>
          <pc:sldMk cId="648400975" sldId="345"/>
        </pc:sldMkLst>
        <pc:spChg chg="mod">
          <ac:chgData name="Gayathri Kandibanada" userId="ebdf84a825e86230" providerId="LiveId" clId="{F8892418-0B0A-4FFE-A96A-BC571413261D}" dt="2025-04-20T16:04:22.184" v="159" actId="403"/>
          <ac:spMkLst>
            <pc:docMk/>
            <pc:sldMk cId="648400975" sldId="345"/>
            <ac:spMk id="2" creationId="{97927F72-ADF3-E50B-57BA-90D86ACA43F9}"/>
          </ac:spMkLst>
        </pc:spChg>
        <pc:spChg chg="del">
          <ac:chgData name="Gayathri Kandibanada" userId="ebdf84a825e86230" providerId="LiveId" clId="{F8892418-0B0A-4FFE-A96A-BC571413261D}" dt="2025-04-20T16:04:34.628" v="160"/>
          <ac:spMkLst>
            <pc:docMk/>
            <pc:sldMk cId="648400975" sldId="345"/>
            <ac:spMk id="3" creationId="{47FCFF14-49D1-A354-D263-6DB10949EC1A}"/>
          </ac:spMkLst>
        </pc:spChg>
        <pc:picChg chg="add mod">
          <ac:chgData name="Gayathri Kandibanada" userId="ebdf84a825e86230" providerId="LiveId" clId="{F8892418-0B0A-4FFE-A96A-BC571413261D}" dt="2025-04-20T16:04:50.780" v="164" actId="14100"/>
          <ac:picMkLst>
            <pc:docMk/>
            <pc:sldMk cId="648400975" sldId="345"/>
            <ac:picMk id="4" creationId="{DF89B603-A4C5-9498-789E-0012E79F5933}"/>
          </ac:picMkLst>
        </pc:picChg>
      </pc:sldChg>
      <pc:sldChg chg="addSp delSp modSp new mod">
        <pc:chgData name="Gayathri Kandibanada" userId="ebdf84a825e86230" providerId="LiveId" clId="{F8892418-0B0A-4FFE-A96A-BC571413261D}" dt="2025-04-20T16:04:06.032" v="151" actId="14100"/>
        <pc:sldMkLst>
          <pc:docMk/>
          <pc:sldMk cId="3544397019" sldId="346"/>
        </pc:sldMkLst>
        <pc:spChg chg="mod">
          <ac:chgData name="Gayathri Kandibanada" userId="ebdf84a825e86230" providerId="LiveId" clId="{F8892418-0B0A-4FFE-A96A-BC571413261D}" dt="2025-04-20T16:03:32.182" v="146" actId="403"/>
          <ac:spMkLst>
            <pc:docMk/>
            <pc:sldMk cId="3544397019" sldId="346"/>
            <ac:spMk id="2" creationId="{8B906AE7-BF80-52E7-8290-497CFB807333}"/>
          </ac:spMkLst>
        </pc:spChg>
        <pc:spChg chg="del">
          <ac:chgData name="Gayathri Kandibanada" userId="ebdf84a825e86230" providerId="LiveId" clId="{F8892418-0B0A-4FFE-A96A-BC571413261D}" dt="2025-04-20T16:03:54.314" v="147"/>
          <ac:spMkLst>
            <pc:docMk/>
            <pc:sldMk cId="3544397019" sldId="346"/>
            <ac:spMk id="3" creationId="{82DDB1C2-DF2D-24AB-0A5C-603E0CF28633}"/>
          </ac:spMkLst>
        </pc:spChg>
        <pc:picChg chg="add mod">
          <ac:chgData name="Gayathri Kandibanada" userId="ebdf84a825e86230" providerId="LiveId" clId="{F8892418-0B0A-4FFE-A96A-BC571413261D}" dt="2025-04-20T16:04:06.032" v="151" actId="14100"/>
          <ac:picMkLst>
            <pc:docMk/>
            <pc:sldMk cId="3544397019" sldId="346"/>
            <ac:picMk id="4" creationId="{03FBE288-7813-D4BF-2721-E8EDD0C6A8A8}"/>
          </ac:picMkLst>
        </pc:picChg>
      </pc:sldChg>
      <pc:sldChg chg="addSp delSp modSp new mod">
        <pc:chgData name="Gayathri Kandibanada" userId="ebdf84a825e86230" providerId="LiveId" clId="{F8892418-0B0A-4FFE-A96A-BC571413261D}" dt="2025-04-20T16:02:15.878" v="125" actId="14100"/>
        <pc:sldMkLst>
          <pc:docMk/>
          <pc:sldMk cId="504713584" sldId="347"/>
        </pc:sldMkLst>
        <pc:spChg chg="mod">
          <ac:chgData name="Gayathri Kandibanada" userId="ebdf84a825e86230" providerId="LiveId" clId="{F8892418-0B0A-4FFE-A96A-BC571413261D}" dt="2025-04-20T16:01:35.866" v="120"/>
          <ac:spMkLst>
            <pc:docMk/>
            <pc:sldMk cId="504713584" sldId="347"/>
            <ac:spMk id="2" creationId="{F6C71452-D68E-35EC-4CE0-E2295C2A82C7}"/>
          </ac:spMkLst>
        </pc:spChg>
        <pc:spChg chg="del">
          <ac:chgData name="Gayathri Kandibanada" userId="ebdf84a825e86230" providerId="LiveId" clId="{F8892418-0B0A-4FFE-A96A-BC571413261D}" dt="2025-04-20T16:01:58.775" v="121"/>
          <ac:spMkLst>
            <pc:docMk/>
            <pc:sldMk cId="504713584" sldId="347"/>
            <ac:spMk id="3" creationId="{A0C43915-8FDF-B8BC-6E18-FF567FB32F4B}"/>
          </ac:spMkLst>
        </pc:spChg>
        <pc:picChg chg="add mod">
          <ac:chgData name="Gayathri Kandibanada" userId="ebdf84a825e86230" providerId="LiveId" clId="{F8892418-0B0A-4FFE-A96A-BC571413261D}" dt="2025-04-20T16:02:15.878" v="125" actId="14100"/>
          <ac:picMkLst>
            <pc:docMk/>
            <pc:sldMk cId="504713584" sldId="347"/>
            <ac:picMk id="4" creationId="{D61D22DB-0FEB-EEFE-8DB2-DD41385E1C3D}"/>
          </ac:picMkLst>
        </pc:picChg>
      </pc:sldChg>
      <pc:sldChg chg="addSp delSp modSp new mod">
        <pc:chgData name="Gayathri Kandibanada" userId="ebdf84a825e86230" providerId="LiveId" clId="{F8892418-0B0A-4FFE-A96A-BC571413261D}" dt="2025-04-20T16:05:34.382" v="178" actId="14100"/>
        <pc:sldMkLst>
          <pc:docMk/>
          <pc:sldMk cId="1004571817" sldId="348"/>
        </pc:sldMkLst>
        <pc:spChg chg="mod">
          <ac:chgData name="Gayathri Kandibanada" userId="ebdf84a825e86230" providerId="LiveId" clId="{F8892418-0B0A-4FFE-A96A-BC571413261D}" dt="2025-04-20T16:05:11.562" v="173" actId="403"/>
          <ac:spMkLst>
            <pc:docMk/>
            <pc:sldMk cId="1004571817" sldId="348"/>
            <ac:spMk id="2" creationId="{CA3450D0-E806-F3F0-F482-B4C1809D339B}"/>
          </ac:spMkLst>
        </pc:spChg>
        <pc:spChg chg="del">
          <ac:chgData name="Gayathri Kandibanada" userId="ebdf84a825e86230" providerId="LiveId" clId="{F8892418-0B0A-4FFE-A96A-BC571413261D}" dt="2025-04-20T16:05:22.135" v="174"/>
          <ac:spMkLst>
            <pc:docMk/>
            <pc:sldMk cId="1004571817" sldId="348"/>
            <ac:spMk id="3" creationId="{3E9C9162-70FD-01E5-9F71-9F425CF6BAB1}"/>
          </ac:spMkLst>
        </pc:spChg>
        <pc:picChg chg="add mod">
          <ac:chgData name="Gayathri Kandibanada" userId="ebdf84a825e86230" providerId="LiveId" clId="{F8892418-0B0A-4FFE-A96A-BC571413261D}" dt="2025-04-20T16:05:34.382" v="178" actId="14100"/>
          <ac:picMkLst>
            <pc:docMk/>
            <pc:sldMk cId="1004571817" sldId="348"/>
            <ac:picMk id="4" creationId="{4DAD204D-B22F-D3D4-BDFE-46CFB89FD8CD}"/>
          </ac:picMkLst>
        </pc:picChg>
      </pc:sldChg>
    </pc:docChg>
  </pc:docChgLst>
  <pc:docChgLst>
    <pc:chgData name="Gayathri Kandibanada" userId="ebdf84a825e86230" providerId="LiveId" clId="{482C7F6B-EF11-4BC4-B701-E55F06B8962E}"/>
    <pc:docChg chg="undo custSel addSld modSld">
      <pc:chgData name="Gayathri Kandibanada" userId="ebdf84a825e86230" providerId="LiveId" clId="{482C7F6B-EF11-4BC4-B701-E55F06B8962E}" dt="2025-03-03T07:49:10.416" v="178" actId="14100"/>
      <pc:docMkLst>
        <pc:docMk/>
      </pc:docMkLst>
      <pc:sldChg chg="modSp mod">
        <pc:chgData name="Gayathri Kandibanada" userId="ebdf84a825e86230" providerId="LiveId" clId="{482C7F6B-EF11-4BC4-B701-E55F06B8962E}" dt="2025-02-13T15:57:15.179" v="0" actId="113"/>
        <pc:sldMkLst>
          <pc:docMk/>
          <pc:sldMk cId="0" sldId="298"/>
        </pc:sldMkLst>
        <pc:spChg chg="mod">
          <ac:chgData name="Gayathri Kandibanada" userId="ebdf84a825e86230" providerId="LiveId" clId="{482C7F6B-EF11-4BC4-B701-E55F06B8962E}" dt="2025-02-13T15:57:15.179" v="0" actId="113"/>
          <ac:spMkLst>
            <pc:docMk/>
            <pc:sldMk cId="0" sldId="298"/>
            <ac:spMk id="3" creationId="{00000000-0000-0000-0000-000000000000}"/>
          </ac:spMkLst>
        </pc:spChg>
      </pc:sldChg>
      <pc:sldChg chg="delSp modSp mod">
        <pc:chgData name="Gayathri Kandibanada" userId="ebdf84a825e86230" providerId="LiveId" clId="{482C7F6B-EF11-4BC4-B701-E55F06B8962E}" dt="2025-02-26T08:18:34.585" v="169" actId="478"/>
        <pc:sldMkLst>
          <pc:docMk/>
          <pc:sldMk cId="1206288742" sldId="320"/>
        </pc:sldMkLst>
        <pc:spChg chg="mod">
          <ac:chgData name="Gayathri Kandibanada" userId="ebdf84a825e86230" providerId="LiveId" clId="{482C7F6B-EF11-4BC4-B701-E55F06B8962E}" dt="2025-02-13T15:59:58.737" v="21" actId="14100"/>
          <ac:spMkLst>
            <pc:docMk/>
            <pc:sldMk cId="1206288742" sldId="320"/>
            <ac:spMk id="62" creationId="{00000000-0000-0000-0000-000000000000}"/>
          </ac:spMkLst>
        </pc:spChg>
      </pc:sldChg>
      <pc:sldChg chg="modSp mod">
        <pc:chgData name="Gayathri Kandibanada" userId="ebdf84a825e86230" providerId="LiveId" clId="{482C7F6B-EF11-4BC4-B701-E55F06B8962E}" dt="2025-02-13T15:57:55.913" v="1" actId="21"/>
        <pc:sldMkLst>
          <pc:docMk/>
          <pc:sldMk cId="1359791826" sldId="328"/>
        </pc:sldMkLst>
        <pc:spChg chg="mod">
          <ac:chgData name="Gayathri Kandibanada" userId="ebdf84a825e86230" providerId="LiveId" clId="{482C7F6B-EF11-4BC4-B701-E55F06B8962E}" dt="2025-02-13T15:57:55.913" v="1" actId="21"/>
          <ac:spMkLst>
            <pc:docMk/>
            <pc:sldMk cId="1359791826" sldId="328"/>
            <ac:spMk id="3" creationId="{E59A8099-2B2B-9E45-20CF-5ED7E868264E}"/>
          </ac:spMkLst>
        </pc:spChg>
      </pc:sldChg>
      <pc:sldChg chg="modSp mod">
        <pc:chgData name="Gayathri Kandibanada" userId="ebdf84a825e86230" providerId="LiveId" clId="{482C7F6B-EF11-4BC4-B701-E55F06B8962E}" dt="2025-02-13T15:58:24.183" v="16" actId="313"/>
        <pc:sldMkLst>
          <pc:docMk/>
          <pc:sldMk cId="1525678679" sldId="330"/>
        </pc:sldMkLst>
        <pc:spChg chg="mod">
          <ac:chgData name="Gayathri Kandibanada" userId="ebdf84a825e86230" providerId="LiveId" clId="{482C7F6B-EF11-4BC4-B701-E55F06B8962E}" dt="2025-02-13T15:58:24.183" v="16" actId="313"/>
          <ac:spMkLst>
            <pc:docMk/>
            <pc:sldMk cId="1525678679" sldId="330"/>
            <ac:spMk id="3" creationId="{D09A0C63-FBC8-47AE-E53B-59824CCBE0CA}"/>
          </ac:spMkLst>
        </pc:spChg>
      </pc:sldChg>
      <pc:sldChg chg="modSp mod">
        <pc:chgData name="Gayathri Kandibanada" userId="ebdf84a825e86230" providerId="LiveId" clId="{482C7F6B-EF11-4BC4-B701-E55F06B8962E}" dt="2025-02-26T08:16:21.034" v="168" actId="20577"/>
        <pc:sldMkLst>
          <pc:docMk/>
          <pc:sldMk cId="2020886653" sldId="335"/>
        </pc:sldMkLst>
        <pc:spChg chg="mod">
          <ac:chgData name="Gayathri Kandibanada" userId="ebdf84a825e86230" providerId="LiveId" clId="{482C7F6B-EF11-4BC4-B701-E55F06B8962E}" dt="2025-02-26T08:16:21.034" v="168" actId="20577"/>
          <ac:spMkLst>
            <pc:docMk/>
            <pc:sldMk cId="2020886653" sldId="335"/>
            <ac:spMk id="3" creationId="{757D379E-C8BA-AF58-A09C-95A0B479263A}"/>
          </ac:spMkLst>
        </pc:spChg>
      </pc:sldChg>
      <pc:sldChg chg="modSp new mod">
        <pc:chgData name="Gayathri Kandibanada" userId="ebdf84a825e86230" providerId="LiveId" clId="{482C7F6B-EF11-4BC4-B701-E55F06B8962E}" dt="2025-02-26T08:07:08.994" v="30" actId="403"/>
        <pc:sldMkLst>
          <pc:docMk/>
          <pc:sldMk cId="2986884919" sldId="339"/>
        </pc:sldMkLst>
        <pc:spChg chg="mod">
          <ac:chgData name="Gayathri Kandibanada" userId="ebdf84a825e86230" providerId="LiveId" clId="{482C7F6B-EF11-4BC4-B701-E55F06B8962E}" dt="2025-02-26T08:05:49.573" v="23"/>
          <ac:spMkLst>
            <pc:docMk/>
            <pc:sldMk cId="2986884919" sldId="339"/>
            <ac:spMk id="2" creationId="{EE22D69A-F324-AC80-3143-D40E9D046FB5}"/>
          </ac:spMkLst>
        </pc:spChg>
        <pc:spChg chg="mod">
          <ac:chgData name="Gayathri Kandibanada" userId="ebdf84a825e86230" providerId="LiveId" clId="{482C7F6B-EF11-4BC4-B701-E55F06B8962E}" dt="2025-02-26T08:07:08.994" v="30" actId="403"/>
          <ac:spMkLst>
            <pc:docMk/>
            <pc:sldMk cId="2986884919" sldId="339"/>
            <ac:spMk id="3" creationId="{358CC4E4-9E38-95C3-4353-E1AE2FDF9CA1}"/>
          </ac:spMkLst>
        </pc:spChg>
      </pc:sldChg>
      <pc:sldChg chg="addSp delSp modSp new mod">
        <pc:chgData name="Gayathri Kandibanada" userId="ebdf84a825e86230" providerId="LiveId" clId="{482C7F6B-EF11-4BC4-B701-E55F06B8962E}" dt="2025-03-03T07:47:41.090" v="174" actId="14100"/>
        <pc:sldMkLst>
          <pc:docMk/>
          <pc:sldMk cId="3777126202" sldId="340"/>
        </pc:sldMkLst>
        <pc:spChg chg="mod">
          <ac:chgData name="Gayathri Kandibanada" userId="ebdf84a825e86230" providerId="LiveId" clId="{482C7F6B-EF11-4BC4-B701-E55F06B8962E}" dt="2025-02-26T08:08:09.306" v="32"/>
          <ac:spMkLst>
            <pc:docMk/>
            <pc:sldMk cId="3777126202" sldId="340"/>
            <ac:spMk id="2" creationId="{42A93B59-FFED-4C5A-FAB4-E107BDAD9333}"/>
          </ac:spMkLst>
        </pc:spChg>
        <pc:spChg chg="mod">
          <ac:chgData name="Gayathri Kandibanada" userId="ebdf84a825e86230" providerId="LiveId" clId="{482C7F6B-EF11-4BC4-B701-E55F06B8962E}" dt="2025-03-03T07:47:30.749" v="172" actId="404"/>
          <ac:spMkLst>
            <pc:docMk/>
            <pc:sldMk cId="3777126202" sldId="340"/>
            <ac:spMk id="3" creationId="{D39622C0-7909-D848-FF5D-DD7B6D5BB791}"/>
          </ac:spMkLst>
        </pc:spChg>
        <pc:picChg chg="add mod">
          <ac:chgData name="Gayathri Kandibanada" userId="ebdf84a825e86230" providerId="LiveId" clId="{482C7F6B-EF11-4BC4-B701-E55F06B8962E}" dt="2025-03-03T07:47:41.090" v="174" actId="14100"/>
          <ac:picMkLst>
            <pc:docMk/>
            <pc:sldMk cId="3777126202" sldId="340"/>
            <ac:picMk id="6" creationId="{C28403CB-2328-94DD-946E-AB1B3703B065}"/>
          </ac:picMkLst>
        </pc:picChg>
      </pc:sldChg>
      <pc:sldChg chg="addSp delSp modSp new mod">
        <pc:chgData name="Gayathri Kandibanada" userId="ebdf84a825e86230" providerId="LiveId" clId="{482C7F6B-EF11-4BC4-B701-E55F06B8962E}" dt="2025-03-03T07:49:10.416" v="178" actId="14100"/>
        <pc:sldMkLst>
          <pc:docMk/>
          <pc:sldMk cId="1485364184" sldId="341"/>
        </pc:sldMkLst>
        <pc:spChg chg="mod">
          <ac:chgData name="Gayathri Kandibanada" userId="ebdf84a825e86230" providerId="LiveId" clId="{482C7F6B-EF11-4BC4-B701-E55F06B8962E}" dt="2025-02-26T08:13:29.810" v="85" actId="403"/>
          <ac:spMkLst>
            <pc:docMk/>
            <pc:sldMk cId="1485364184" sldId="341"/>
            <ac:spMk id="2" creationId="{3A3C444C-38D5-72CF-1604-514AFDB6DC90}"/>
          </ac:spMkLst>
        </pc:spChg>
        <pc:spChg chg="mod">
          <ac:chgData name="Gayathri Kandibanada" userId="ebdf84a825e86230" providerId="LiveId" clId="{482C7F6B-EF11-4BC4-B701-E55F06B8962E}" dt="2025-03-03T07:48:44.732" v="176" actId="404"/>
          <ac:spMkLst>
            <pc:docMk/>
            <pc:sldMk cId="1485364184" sldId="341"/>
            <ac:spMk id="3" creationId="{9EB7BD37-FE7F-0E3A-E7EA-E5095A73E9BE}"/>
          </ac:spMkLst>
        </pc:spChg>
        <pc:picChg chg="add mod">
          <ac:chgData name="Gayathri Kandibanada" userId="ebdf84a825e86230" providerId="LiveId" clId="{482C7F6B-EF11-4BC4-B701-E55F06B8962E}" dt="2025-03-03T07:49:10.416" v="178" actId="14100"/>
          <ac:picMkLst>
            <pc:docMk/>
            <pc:sldMk cId="1485364184" sldId="341"/>
            <ac:picMk id="6" creationId="{2FE60E37-FBD5-82D6-5ED9-6F1FD450C3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E53989-2205-563E-FBC9-0D51E805A3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B17E003-1302-43E4-6A81-3A64296F0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39EC28-9842-4256-863D-33A48033AE21}" type="datetimeFigureOut">
              <a:rPr lang="en-IN" smtClean="0"/>
              <a:t>20-04-2025</a:t>
            </a:fld>
            <a:endParaRPr lang="en-IN"/>
          </a:p>
        </p:txBody>
      </p:sp>
      <p:sp>
        <p:nvSpPr>
          <p:cNvPr id="4" name="Footer Placeholder 3">
            <a:extLst>
              <a:ext uri="{FF2B5EF4-FFF2-40B4-BE49-F238E27FC236}">
                <a16:creationId xmlns:a16="http://schemas.microsoft.com/office/drawing/2014/main" id="{0945894B-B61C-510A-B395-3BDDF8C225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7AC3F20-7D86-9C22-BE86-2EA8DB9056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7B44A2-77C2-4F8C-88CA-6C096607D4FF}" type="slidenum">
              <a:rPr lang="en-IN" smtClean="0"/>
              <a:t>‹#›</a:t>
            </a:fld>
            <a:endParaRPr lang="en-IN"/>
          </a:p>
        </p:txBody>
      </p:sp>
    </p:spTree>
    <p:extLst>
      <p:ext uri="{BB962C8B-B14F-4D97-AF65-F5344CB8AC3E}">
        <p14:creationId xmlns:p14="http://schemas.microsoft.com/office/powerpoint/2010/main" val="117108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4721488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74E1-3340-6F56-BDBC-E56ED7AA1C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ACC6FA-E627-0AB8-A542-51000B43F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9D39796B-9780-60FE-6745-6F5AEF5B3FE0}"/>
              </a:ext>
            </a:extLst>
          </p:cNvPr>
          <p:cNvSpPr>
            <a:spLocks noGrp="1"/>
          </p:cNvSpPr>
          <p:nvPr>
            <p:ph type="dt" sz="half" idx="10"/>
          </p:nvPr>
        </p:nvSpPr>
        <p:spPr/>
        <p:txBody>
          <a:bodyPr/>
          <a:lstStyle/>
          <a:p>
            <a:fld id="{79E9745E-6313-4562-9C0D-7172F2638497}" type="datetimeFigureOut">
              <a:rPr lang="en-IN" smtClean="0"/>
              <a:t>20-04-2025</a:t>
            </a:fld>
            <a:endParaRPr lang="en-IN"/>
          </a:p>
        </p:txBody>
      </p:sp>
      <p:sp>
        <p:nvSpPr>
          <p:cNvPr id="6" name="Slide Number Placeholder 5">
            <a:extLst>
              <a:ext uri="{FF2B5EF4-FFF2-40B4-BE49-F238E27FC236}">
                <a16:creationId xmlns:a16="http://schemas.microsoft.com/office/drawing/2014/main" id="{CF2F7331-5B67-3250-C586-01EF942320D5}"/>
              </a:ext>
            </a:extLst>
          </p:cNvPr>
          <p:cNvSpPr>
            <a:spLocks noGrp="1"/>
          </p:cNvSpPr>
          <p:nvPr>
            <p:ph type="sldNum" sz="quarter" idx="12"/>
          </p:nvPr>
        </p:nvSpPr>
        <p:spPr/>
        <p:txBody>
          <a:bodyPr/>
          <a:lstStyle/>
          <a:p>
            <a:fld id="{C7350224-DF8F-4096-A979-6A4377B4A9C3}" type="slidenum">
              <a:rPr lang="en-IN" smtClean="0"/>
              <a:t>‹#›</a:t>
            </a:fld>
            <a:endParaRPr lang="en-IN"/>
          </a:p>
        </p:txBody>
      </p:sp>
    </p:spTree>
    <p:extLst>
      <p:ext uri="{BB962C8B-B14F-4D97-AF65-F5344CB8AC3E}">
        <p14:creationId xmlns:p14="http://schemas.microsoft.com/office/powerpoint/2010/main" val="303452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2613-C2B9-5410-7FB9-9913AF4692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D94C7-CF79-53A9-875B-8202F76A8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9E52B-4B91-97A0-58C2-9BDDEE9D78F8}"/>
              </a:ext>
            </a:extLst>
          </p:cNvPr>
          <p:cNvSpPr>
            <a:spLocks noGrp="1"/>
          </p:cNvSpPr>
          <p:nvPr>
            <p:ph type="dt" sz="half" idx="10"/>
          </p:nvPr>
        </p:nvSpPr>
        <p:spPr/>
        <p:txBody>
          <a:bodyPr/>
          <a:lstStyle/>
          <a:p>
            <a:fld id="{79E9745E-6313-4562-9C0D-7172F2638497}" type="datetimeFigureOut">
              <a:rPr lang="en-IN" smtClean="0"/>
              <a:t>20-04-2025</a:t>
            </a:fld>
            <a:endParaRPr lang="en-IN"/>
          </a:p>
        </p:txBody>
      </p:sp>
      <p:sp>
        <p:nvSpPr>
          <p:cNvPr id="6" name="Slide Number Placeholder 5">
            <a:extLst>
              <a:ext uri="{FF2B5EF4-FFF2-40B4-BE49-F238E27FC236}">
                <a16:creationId xmlns:a16="http://schemas.microsoft.com/office/drawing/2014/main" id="{55F34BBD-3A42-F599-D081-013FAF72C334}"/>
              </a:ext>
            </a:extLst>
          </p:cNvPr>
          <p:cNvSpPr>
            <a:spLocks noGrp="1"/>
          </p:cNvSpPr>
          <p:nvPr>
            <p:ph type="sldNum" sz="quarter" idx="12"/>
          </p:nvPr>
        </p:nvSpPr>
        <p:spPr/>
        <p:txBody>
          <a:bodyPr/>
          <a:lstStyle/>
          <a:p>
            <a:fld id="{C7350224-DF8F-4096-A979-6A4377B4A9C3}" type="slidenum">
              <a:rPr lang="en-IN" smtClean="0"/>
              <a:t>‹#›</a:t>
            </a:fld>
            <a:endParaRPr lang="en-IN"/>
          </a:p>
        </p:txBody>
      </p:sp>
    </p:spTree>
    <p:extLst>
      <p:ext uri="{BB962C8B-B14F-4D97-AF65-F5344CB8AC3E}">
        <p14:creationId xmlns:p14="http://schemas.microsoft.com/office/powerpoint/2010/main" val="3561593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201D3-E53E-D714-CC11-37D4F1936F8E}"/>
              </a:ext>
            </a:extLst>
          </p:cNvPr>
          <p:cNvSpPr>
            <a:spLocks noGrp="1"/>
          </p:cNvSpPr>
          <p:nvPr>
            <p:ph type="title"/>
          </p:nvPr>
        </p:nvSpPr>
        <p:spPr>
          <a:xfrm>
            <a:off x="1709530" y="365125"/>
            <a:ext cx="964427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F6521201-ACA3-1B51-8905-F8A9C52CC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C36BFF5-F366-30A2-BF2E-95AC47BB0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9745E-6313-4562-9C0D-7172F2638497}" type="datetimeFigureOut">
              <a:rPr lang="en-IN" smtClean="0"/>
              <a:t>20-04-2025</a:t>
            </a:fld>
            <a:endParaRPr lang="en-IN"/>
          </a:p>
        </p:txBody>
      </p:sp>
      <p:sp>
        <p:nvSpPr>
          <p:cNvPr id="6" name="Slide Number Placeholder 5">
            <a:extLst>
              <a:ext uri="{FF2B5EF4-FFF2-40B4-BE49-F238E27FC236}">
                <a16:creationId xmlns:a16="http://schemas.microsoft.com/office/drawing/2014/main" id="{BF1EB165-2588-C66A-F3C4-A96FA336B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50224-DF8F-4096-A979-6A4377B4A9C3}" type="slidenum">
              <a:rPr lang="en-IN" smtClean="0"/>
              <a:t>‹#›</a:t>
            </a:fld>
            <a:endParaRPr lang="en-IN"/>
          </a:p>
        </p:txBody>
      </p:sp>
      <p:pic>
        <p:nvPicPr>
          <p:cNvPr id="8" name="Picture 7">
            <a:extLst>
              <a:ext uri="{FF2B5EF4-FFF2-40B4-BE49-F238E27FC236}">
                <a16:creationId xmlns:a16="http://schemas.microsoft.com/office/drawing/2014/main" id="{C8194245-5C6F-2231-F8D7-E894F3261246}"/>
              </a:ext>
            </a:extLst>
          </p:cNvPr>
          <p:cNvPicPr>
            <a:picLocks noChangeAspect="1"/>
          </p:cNvPicPr>
          <p:nvPr userDrawn="1"/>
        </p:nvPicPr>
        <p:blipFill>
          <a:blip r:embed="rId4"/>
          <a:stretch>
            <a:fillRect/>
          </a:stretch>
        </p:blipFill>
        <p:spPr>
          <a:xfrm>
            <a:off x="3815898" y="6364181"/>
            <a:ext cx="4560203" cy="493819"/>
          </a:xfrm>
          <a:prstGeom prst="rect">
            <a:avLst/>
          </a:prstGeom>
        </p:spPr>
      </p:pic>
      <p:pic>
        <p:nvPicPr>
          <p:cNvPr id="9" name="Google Shape;15;p7">
            <a:extLst>
              <a:ext uri="{FF2B5EF4-FFF2-40B4-BE49-F238E27FC236}">
                <a16:creationId xmlns:a16="http://schemas.microsoft.com/office/drawing/2014/main" id="{51271DAD-A7E5-55BF-3CDB-DD015C5DDF33}"/>
              </a:ext>
            </a:extLst>
          </p:cNvPr>
          <p:cNvPicPr preferRelativeResize="0"/>
          <p:nvPr userDrawn="1"/>
        </p:nvPicPr>
        <p:blipFill rotWithShape="1">
          <a:blip r:embed="rId5"/>
          <a:srcRect/>
          <a:stretch>
            <a:fillRect/>
          </a:stretch>
        </p:blipFill>
        <p:spPr>
          <a:xfrm>
            <a:off x="317151" y="318062"/>
            <a:ext cx="1175746" cy="1270065"/>
          </a:xfrm>
          <a:prstGeom prst="rect">
            <a:avLst/>
          </a:prstGeom>
          <a:noFill/>
          <a:ln>
            <a:noFill/>
          </a:ln>
        </p:spPr>
      </p:pic>
      <p:sp>
        <p:nvSpPr>
          <p:cNvPr id="10" name="Google Shape;16;p7">
            <a:extLst>
              <a:ext uri="{FF2B5EF4-FFF2-40B4-BE49-F238E27FC236}">
                <a16:creationId xmlns:a16="http://schemas.microsoft.com/office/drawing/2014/main" id="{A3A3EE8D-F041-5C3B-3B6A-7994F4A8F51E}"/>
              </a:ext>
            </a:extLst>
          </p:cNvPr>
          <p:cNvSpPr/>
          <p:nvPr userDrawn="1"/>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7;p7">
            <a:extLst>
              <a:ext uri="{FF2B5EF4-FFF2-40B4-BE49-F238E27FC236}">
                <a16:creationId xmlns:a16="http://schemas.microsoft.com/office/drawing/2014/main" id="{8A75AA27-9D89-0C5F-0F0B-6C5831BEF435}"/>
              </a:ext>
            </a:extLst>
          </p:cNvPr>
          <p:cNvSpPr/>
          <p:nvPr userDrawn="1"/>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1549633531"/>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7484" y="2177768"/>
            <a:ext cx="9822815" cy="1098891"/>
          </a:xfrm>
          <a:prstGeom prst="rect">
            <a:avLst/>
          </a:prstGeom>
        </p:spPr>
        <p:txBody>
          <a:bodyPr vert="horz" wrap="square" lIns="0" tIns="11430" rIns="0" bIns="0" rtlCol="0">
            <a:spAutoFit/>
          </a:bodyPr>
          <a:lstStyle/>
          <a:p>
            <a:pPr marL="12065" marR="5080" indent="100965" algn="ctr">
              <a:lnSpc>
                <a:spcPct val="101000"/>
              </a:lnSpc>
              <a:spcBef>
                <a:spcPts val="90"/>
              </a:spcBef>
            </a:pPr>
            <a:r>
              <a:rPr lang="en-US" sz="3600" b="1" kern="0" dirty="0">
                <a:solidFill>
                  <a:srgbClr val="000000"/>
                </a:solidFill>
                <a:effectLst/>
                <a:latin typeface="Times New Roman" panose="02020603050405020304" pitchFamily="18" charset="0"/>
                <a:ea typeface="Times New Roman" panose="02020603050405020304" pitchFamily="18" charset="0"/>
              </a:rPr>
              <a:t>TUNNEL ACCIDENT DETECTION USING  </a:t>
            </a:r>
            <a:r>
              <a:rPr lang="en-IN" sz="3350" b="1" dirty="0">
                <a:latin typeface="Times New Roman" panose="02020603050405020304"/>
                <a:cs typeface="Times New Roman" panose="02020603050405020304"/>
              </a:rPr>
              <a:t>MACHINE LEARNING</a:t>
            </a:r>
            <a:endParaRPr sz="3350" b="1" dirty="0">
              <a:latin typeface="Times New Roman" panose="02020603050405020304"/>
              <a:cs typeface="Times New Roman" panose="02020603050405020304"/>
            </a:endParaRPr>
          </a:p>
        </p:txBody>
      </p:sp>
      <p:sp>
        <p:nvSpPr>
          <p:cNvPr id="3" name="object 3"/>
          <p:cNvSpPr txBox="1"/>
          <p:nvPr/>
        </p:nvSpPr>
        <p:spPr>
          <a:xfrm>
            <a:off x="7315200" y="4557609"/>
            <a:ext cx="2251015" cy="31496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a:cs typeface="Times New Roman" panose="02020603050405020304"/>
              </a:rPr>
              <a:t>By</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sz="1900" spc="-20" dirty="0">
                <a:latin typeface="Times New Roman" panose="02020603050405020304"/>
                <a:cs typeface="Times New Roman" panose="02020603050405020304"/>
              </a:rPr>
              <a:t>Team</a:t>
            </a:r>
            <a:r>
              <a:rPr sz="1900" spc="-15" dirty="0">
                <a:latin typeface="Times New Roman" panose="02020603050405020304"/>
                <a:cs typeface="Times New Roman" panose="02020603050405020304"/>
              </a:rPr>
              <a:t> </a:t>
            </a:r>
            <a:r>
              <a:rPr lang="en-US" sz="1900" spc="-25" dirty="0">
                <a:latin typeface="Times New Roman" panose="02020603050405020304"/>
                <a:cs typeface="Times New Roman" panose="02020603050405020304"/>
              </a:rPr>
              <a:t>07</a:t>
            </a:r>
            <a:endParaRPr sz="1900" dirty="0">
              <a:latin typeface="Times New Roman" panose="02020603050405020304"/>
              <a:cs typeface="Times New Roman" panose="02020603050405020304"/>
            </a:endParaRPr>
          </a:p>
        </p:txBody>
      </p:sp>
      <p:sp>
        <p:nvSpPr>
          <p:cNvPr id="4" name="object 4"/>
          <p:cNvSpPr txBox="1"/>
          <p:nvPr/>
        </p:nvSpPr>
        <p:spPr>
          <a:xfrm>
            <a:off x="7315200" y="4847372"/>
            <a:ext cx="1759525" cy="349519"/>
          </a:xfrm>
          <a:prstGeom prst="rect">
            <a:avLst/>
          </a:prstGeom>
        </p:spPr>
        <p:txBody>
          <a:bodyPr vert="horz" wrap="square" lIns="0" tIns="12700" rIns="0" bIns="0" rtlCol="0">
            <a:spAutoFit/>
          </a:bodyPr>
          <a:lstStyle/>
          <a:p>
            <a:pPr marL="12700" marR="5080">
              <a:lnSpc>
                <a:spcPct val="136000"/>
              </a:lnSpc>
              <a:spcBef>
                <a:spcPts val="100"/>
              </a:spcBef>
            </a:pPr>
            <a:r>
              <a:rPr sz="1800" spc="-1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p:txBody>
      </p:sp>
      <p:sp>
        <p:nvSpPr>
          <p:cNvPr id="6" name="object 6"/>
          <p:cNvSpPr txBox="1">
            <a:spLocks noGrp="1"/>
          </p:cNvSpPr>
          <p:nvPr>
            <p:ph type="title"/>
          </p:nvPr>
        </p:nvSpPr>
        <p:spPr>
          <a:xfrm>
            <a:off x="1492897" y="413932"/>
            <a:ext cx="10364157" cy="1227948"/>
          </a:xfrm>
          <a:prstGeom prst="rect">
            <a:avLst/>
          </a:prstGeom>
        </p:spPr>
        <p:txBody>
          <a:bodyPr vert="horz" wrap="square" lIns="0" tIns="85772" rIns="0" bIns="0" rtlCol="0">
            <a:spAutoFit/>
          </a:bodyPr>
          <a:lstStyle/>
          <a:p>
            <a:pPr marL="292735" algn="ctr">
              <a:lnSpc>
                <a:spcPts val="3935"/>
              </a:lnSpc>
              <a:spcBef>
                <a:spcPts val="100"/>
              </a:spcBef>
            </a:pPr>
            <a:r>
              <a:rPr sz="3500" b="1" spc="-70" dirty="0">
                <a:solidFill>
                  <a:srgbClr val="002060"/>
                </a:solidFill>
                <a:latin typeface="Times New Roman" panose="02020603050405020304"/>
                <a:cs typeface="Times New Roman" panose="02020603050405020304"/>
              </a:rPr>
              <a:t>VIDYA</a:t>
            </a:r>
            <a:r>
              <a:rPr sz="3500" b="1" spc="-195"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JYOTHI</a:t>
            </a:r>
            <a:r>
              <a:rPr sz="3500" b="1" spc="-35"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INSTITUTE</a:t>
            </a:r>
            <a:r>
              <a:rPr sz="3500" b="1" spc="-20"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OF</a:t>
            </a:r>
            <a:r>
              <a:rPr sz="3500" b="1" spc="-210" dirty="0">
                <a:solidFill>
                  <a:srgbClr val="002060"/>
                </a:solidFill>
                <a:latin typeface="Times New Roman" panose="02020603050405020304"/>
                <a:cs typeface="Times New Roman" panose="02020603050405020304"/>
              </a:rPr>
              <a:t> </a:t>
            </a:r>
            <a:r>
              <a:rPr sz="3500" b="1" spc="-10" dirty="0">
                <a:solidFill>
                  <a:srgbClr val="002060"/>
                </a:solidFill>
                <a:latin typeface="Times New Roman" panose="02020603050405020304"/>
                <a:cs typeface="Times New Roman" panose="02020603050405020304"/>
              </a:rPr>
              <a:t>TECHNOLOGY</a:t>
            </a:r>
            <a:endParaRPr sz="3500" dirty="0">
              <a:latin typeface="Times New Roman" panose="02020603050405020304"/>
              <a:cs typeface="Times New Roman" panose="02020603050405020304"/>
            </a:endParaRPr>
          </a:p>
          <a:p>
            <a:pPr marL="295910" algn="ctr">
              <a:lnSpc>
                <a:spcPts val="4895"/>
              </a:lnSpc>
            </a:pPr>
            <a:r>
              <a:rPr sz="4300" b="1" spc="-10" dirty="0">
                <a:solidFill>
                  <a:srgbClr val="002060"/>
                </a:solidFill>
                <a:latin typeface="Times New Roman" panose="02020603050405020304"/>
                <a:cs typeface="Times New Roman" panose="02020603050405020304"/>
              </a:rPr>
              <a:t>(Autonomous)</a:t>
            </a:r>
            <a:endParaRPr sz="4300" dirty="0">
              <a:latin typeface="Times New Roman" panose="02020603050405020304"/>
              <a:cs typeface="Times New Roman" panose="02020603050405020304"/>
            </a:endParaRPr>
          </a:p>
        </p:txBody>
      </p:sp>
      <p:sp>
        <p:nvSpPr>
          <p:cNvPr id="7" name="object 7"/>
          <p:cNvSpPr txBox="1"/>
          <p:nvPr/>
        </p:nvSpPr>
        <p:spPr>
          <a:xfrm>
            <a:off x="912000" y="4524751"/>
            <a:ext cx="2061210" cy="1711622"/>
          </a:xfrm>
          <a:prstGeom prst="rect">
            <a:avLst/>
          </a:prstGeom>
        </p:spPr>
        <p:txBody>
          <a:bodyPr vert="horz" wrap="square" lIns="0" tIns="4445" rIns="0" bIns="0" rtlCol="0">
            <a:spAutoFit/>
          </a:bodyPr>
          <a:lstStyle/>
          <a:p>
            <a:pPr marL="12700" marR="5080">
              <a:lnSpc>
                <a:spcPct val="141000"/>
              </a:lnSpc>
              <a:spcBef>
                <a:spcPts val="35"/>
              </a:spcBef>
            </a:pPr>
            <a:r>
              <a:rPr sz="1800" dirty="0">
                <a:solidFill>
                  <a:srgbClr val="272525"/>
                </a:solidFill>
                <a:latin typeface="Times New Roman" panose="02020603050405020304"/>
                <a:cs typeface="Times New Roman" panose="02020603050405020304"/>
              </a:rPr>
              <a:t>Under</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the</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guidance</a:t>
            </a:r>
            <a:r>
              <a:rPr sz="1800" spc="-15" dirty="0">
                <a:solidFill>
                  <a:srgbClr val="272525"/>
                </a:solidFill>
                <a:latin typeface="Times New Roman" panose="02020603050405020304"/>
                <a:cs typeface="Times New Roman" panose="02020603050405020304"/>
              </a:rPr>
              <a:t> </a:t>
            </a:r>
            <a:r>
              <a:rPr sz="1800" spc="-25" dirty="0">
                <a:solidFill>
                  <a:srgbClr val="272525"/>
                </a:solidFill>
                <a:latin typeface="Times New Roman" panose="02020603050405020304"/>
                <a:cs typeface="Times New Roman" panose="02020603050405020304"/>
              </a:rPr>
              <a:t>of </a:t>
            </a:r>
            <a:endParaRPr lang="en-IN" sz="1800" b="1" spc="-40" dirty="0">
              <a:solidFill>
                <a:srgbClr val="272525"/>
              </a:solidFill>
              <a:latin typeface="Times New Roman" panose="02020603050405020304"/>
              <a:cs typeface="Times New Roman" panose="02020603050405020304"/>
            </a:endParaRPr>
          </a:p>
          <a:p>
            <a:pPr marL="12700" marR="5080">
              <a:lnSpc>
                <a:spcPct val="141000"/>
              </a:lnSpc>
              <a:spcBef>
                <a:spcPts val="35"/>
              </a:spcBef>
            </a:pPr>
            <a:r>
              <a:rPr lang="en-IN" sz="1800" spc="-40" dirty="0">
                <a:solidFill>
                  <a:srgbClr val="272525"/>
                </a:solidFill>
                <a:latin typeface="Times New Roman" panose="02020603050405020304"/>
                <a:cs typeface="Times New Roman" panose="02020603050405020304"/>
              </a:rPr>
              <a:t>Dr.B. NANDITHA</a:t>
            </a:r>
            <a:r>
              <a:rPr lang="en-IN" sz="2400" dirty="0"/>
              <a:t> </a:t>
            </a:r>
            <a:endParaRPr lang="en-IN" sz="1800" spc="-40" dirty="0">
              <a:latin typeface="Times New Roman" panose="02020603050405020304"/>
              <a:cs typeface="Times New Roman" panose="02020603050405020304"/>
            </a:endParaRPr>
          </a:p>
          <a:p>
            <a:pPr marL="12700" marR="5080">
              <a:lnSpc>
                <a:spcPct val="141000"/>
              </a:lnSpc>
              <a:spcBef>
                <a:spcPts val="35"/>
              </a:spcBef>
            </a:pPr>
            <a:r>
              <a:rPr lang="en-US" sz="1800" spc="-10" dirty="0">
                <a:latin typeface="Times New Roman" panose="02020603050405020304"/>
                <a:cs typeface="Times New Roman" panose="02020603050405020304"/>
              </a:rPr>
              <a:t>Assistant</a:t>
            </a:r>
            <a:r>
              <a:rPr lang="en-US" sz="1800" b="1" spc="-1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Professor</a:t>
            </a:r>
            <a:endParaRPr sz="1800" dirty="0">
              <a:latin typeface="Times New Roman" panose="02020603050405020304"/>
              <a:cs typeface="Times New Roman" panose="02020603050405020304"/>
            </a:endParaRPr>
          </a:p>
          <a:p>
            <a:pPr marL="12700">
              <a:lnSpc>
                <a:spcPct val="100000"/>
              </a:lnSpc>
              <a:spcBef>
                <a:spcPts val="1000"/>
              </a:spcBef>
            </a:pPr>
            <a:r>
              <a:rPr sz="1800" dirty="0">
                <a:latin typeface="Times New Roman" panose="02020603050405020304"/>
                <a:cs typeface="Times New Roman" panose="02020603050405020304"/>
              </a:rPr>
              <a:t>Department</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110" dirty="0">
                <a:latin typeface="Times New Roman" panose="02020603050405020304"/>
                <a:cs typeface="Times New Roman" panose="02020603050405020304"/>
              </a:rPr>
              <a:t> </a:t>
            </a:r>
            <a:r>
              <a:rPr lang="en-IN" sz="1800" spc="-35" dirty="0">
                <a:latin typeface="Times New Roman" panose="02020603050405020304"/>
                <a:cs typeface="Times New Roman" panose="02020603050405020304"/>
              </a:rPr>
              <a:t>IT</a:t>
            </a:r>
            <a:endParaRPr sz="1800" dirty="0">
              <a:latin typeface="Times New Roman" panose="02020603050405020304"/>
              <a:cs typeface="Times New Roman" panose="02020603050405020304"/>
            </a:endParaRPr>
          </a:p>
        </p:txBody>
      </p:sp>
      <p:sp>
        <p:nvSpPr>
          <p:cNvPr id="9" name="TextBox 8"/>
          <p:cNvSpPr txBox="1"/>
          <p:nvPr/>
        </p:nvSpPr>
        <p:spPr>
          <a:xfrm>
            <a:off x="7239000" y="4953000"/>
            <a:ext cx="4800600" cy="1200329"/>
          </a:xfrm>
          <a:prstGeom prst="rect">
            <a:avLst/>
          </a:prstGeom>
          <a:noFill/>
        </p:spPr>
        <p:txBody>
          <a:bodyPr wrap="square" rtlCol="0">
            <a:spAutoFit/>
          </a:bodyPr>
          <a:lstStyle/>
          <a:p>
            <a:r>
              <a:rPr lang="it-IT" sz="1800" dirty="0">
                <a:latin typeface="+mj-lt"/>
              </a:rPr>
              <a:t>A.Sri Vaishnavi  [21911A1271]</a:t>
            </a:r>
          </a:p>
          <a:p>
            <a:r>
              <a:rPr lang="it-IT" sz="1800" dirty="0">
                <a:latin typeface="+mj-lt"/>
              </a:rPr>
              <a:t>G.Shiva Sai Reddy  [21911A1288] </a:t>
            </a:r>
          </a:p>
          <a:p>
            <a:r>
              <a:rPr lang="it-IT" sz="1800" dirty="0">
                <a:latin typeface="+mj-lt"/>
              </a:rPr>
              <a:t>K.Vasantha  [21911A1293]</a:t>
            </a:r>
          </a:p>
          <a:p>
            <a:r>
              <a:rPr lang="it-IT" sz="1800" dirty="0">
                <a:latin typeface="+mj-lt"/>
              </a:rPr>
              <a:t>K.Gayathri  [21911A1294]</a:t>
            </a:r>
            <a:endParaRPr lang="en-US" sz="18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D21D-EE88-A283-0510-AFEDCE2513A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59A8099-2B2B-9E45-20CF-5ED7E868264E}"/>
              </a:ext>
            </a:extLst>
          </p:cNvPr>
          <p:cNvSpPr>
            <a:spLocks noGrp="1"/>
          </p:cNvSpPr>
          <p:nvPr>
            <p:ph idx="1"/>
          </p:nvPr>
        </p:nvSpPr>
        <p:spPr/>
        <p:txBody>
          <a:bodyPr/>
          <a:lstStyle/>
          <a:p>
            <a:pPr algn="just">
              <a:lnSpc>
                <a:spcPct val="150000"/>
              </a:lnSpc>
            </a:pPr>
            <a:r>
              <a:rPr lang="en-US" sz="1800" b="0" i="0" dirty="0">
                <a:solidFill>
                  <a:srgbClr val="1F1F1F"/>
                </a:solidFill>
                <a:effectLst/>
                <a:latin typeface="Times New Roman" panose="02020603050405020304" pitchFamily="18" charset="0"/>
                <a:cs typeface="Times New Roman" panose="02020603050405020304" pitchFamily="18" charset="0"/>
              </a:rPr>
              <a:t>Prompt detection of accidents in tunnels is crucial for ensuring commuter safety and facilitating effective emergency response. However, conventional accident detection methods often face challenges due to the complex and dynamic environment of tunnels, such as low lighting, varying traffic patterns, and potential occlusions of vehicles or pedestrians. Deep learning, particularly YOLOv7, offers a promising approach for accurate and reliable accident detection in tunnel images .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79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737D-F1D4-93F4-ECC9-1C50A5630D14}"/>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709499DB-6F32-E3DA-965D-699343EF0596}"/>
              </a:ext>
            </a:extLst>
          </p:cNvPr>
          <p:cNvSpPr>
            <a:spLocks noGrp="1"/>
          </p:cNvSpPr>
          <p:nvPr>
            <p:ph idx="1"/>
          </p:nvPr>
        </p:nvSpPr>
        <p:spPr>
          <a:xfrm>
            <a:off x="838200" y="1825625"/>
            <a:ext cx="10279743" cy="4351338"/>
          </a:xfrm>
        </p:spPr>
        <p:txBody>
          <a:bodyPr>
            <a:normAutofit/>
          </a:bodyPr>
          <a:lstStyle/>
          <a:p>
            <a:pPr algn="just">
              <a:lnSpc>
                <a:spcPct val="150000"/>
              </a:lnSpc>
              <a:spcAft>
                <a:spcPts val="1000"/>
              </a:spcAft>
            </a:pPr>
            <a:r>
              <a:rPr lang="en-US" sz="1800" dirty="0">
                <a:effectLst/>
                <a:latin typeface="+mj-lt"/>
                <a:ea typeface="Times New Roman" panose="02020603050405020304" pitchFamily="18" charset="0"/>
                <a:cs typeface="Gautami" panose="020B0502040204020203" pitchFamily="34" charset="0"/>
              </a:rPr>
              <a:t>The existing system, the deep-learning-based video accident detection system can adapt to the unclear and dark image environment of the tunnel itself. By learning the verified data set, the deep-learning-based video accident detection system can be employed in a tunnel site (Lee 2018). The Deep learning model classifies objects such as a car, a fire, or person and regresses the bounding box, represented by data in the form of a rectangular box.</a:t>
            </a:r>
            <a:endParaRPr lang="en-IN" sz="1800" dirty="0">
              <a:effectLst/>
              <a:latin typeface="+mj-lt"/>
              <a:ea typeface="Times New Roman" panose="02020603050405020304" pitchFamily="18" charset="0"/>
              <a:cs typeface="Gautami" panose="020B0502040204020203" pitchFamily="34" charset="0"/>
            </a:endParaRPr>
          </a:p>
          <a:p>
            <a:pPr marL="0" indent="0">
              <a:buNone/>
            </a:pPr>
            <a:endParaRPr lang="en-IN" dirty="0"/>
          </a:p>
        </p:txBody>
      </p:sp>
    </p:spTree>
    <p:extLst>
      <p:ext uri="{BB962C8B-B14F-4D97-AF65-F5344CB8AC3E}">
        <p14:creationId xmlns:p14="http://schemas.microsoft.com/office/powerpoint/2010/main" val="191307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E315-72F2-43BB-D83E-E815AF61C740}"/>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D09A0C63-FBC8-47AE-E53B-59824CCBE0CA}"/>
              </a:ext>
            </a:extLst>
          </p:cNvPr>
          <p:cNvSpPr>
            <a:spLocks noGrp="1"/>
          </p:cNvSpPr>
          <p:nvPr>
            <p:ph idx="1"/>
          </p:nvPr>
        </p:nvSpPr>
        <p:spPr>
          <a:xfrm>
            <a:off x="838200" y="1825625"/>
            <a:ext cx="10175543" cy="4351338"/>
          </a:xfrm>
        </p:spPr>
        <p:txBody>
          <a:bodyPr>
            <a:normAutofit/>
          </a:bodyPr>
          <a:lstStyle/>
          <a:p>
            <a:pPr algn="just">
              <a:lnSpc>
                <a:spcPct val="150000"/>
              </a:lnSpc>
              <a:spcAft>
                <a:spcPts val="1000"/>
              </a:spcAft>
            </a:pPr>
            <a:r>
              <a:rPr lang="en-US" sz="1800" dirty="0">
                <a:effectLst/>
                <a:latin typeface="+mj-lt"/>
                <a:ea typeface="Times New Roman" panose="02020603050405020304" pitchFamily="18" charset="0"/>
                <a:cs typeface="Gautami" panose="020B0502040204020203" pitchFamily="34" charset="0"/>
              </a:rPr>
              <a:t>The proposed system, to detect accidents in tunnel images, a deep learning approach using YOLOv7 is proposed. The model is trained on a tunnel accident dataset and fine-tuned to predict accidents based on provided annotations or bounding boxes. The model's performance is evaluated using metrics like accuracy, precision, and recall, demonstrating its effectiveness in accident detection. This approach paves the way for safer and more efficient transportation systems.</a:t>
            </a:r>
            <a:r>
              <a:rPr lang="en-US" sz="1800" dirty="0">
                <a:latin typeface="+mj-lt"/>
                <a:cs typeface="Times New Roman" panose="02020603050405020304" pitchFamily="18" charset="0"/>
              </a:rPr>
              <a:t> Future Enhancements are Automated Emergency Alerts, Integration</a:t>
            </a:r>
            <a:r>
              <a:rPr lang="en-US" sz="1800" dirty="0">
                <a:solidFill>
                  <a:srgbClr val="1F1F1F"/>
                </a:solidFill>
                <a:latin typeface="+mj-lt"/>
                <a:cs typeface="Times New Roman" panose="02020603050405020304" pitchFamily="18" charset="0"/>
              </a:rPr>
              <a:t> of an automated alert system to notify nearby hospitals and police stations in case of a tunnel accident.</a:t>
            </a:r>
            <a:endParaRPr lang="en-IN" sz="1800" dirty="0">
              <a:effectLst/>
              <a:latin typeface="+mj-lt"/>
              <a:ea typeface="Times New Roman" panose="02020603050405020304" pitchFamily="18" charset="0"/>
              <a:cs typeface="Gautami" panose="020B0502040204020203" pitchFamily="34" charset="0"/>
            </a:endParaRPr>
          </a:p>
          <a:p>
            <a:endParaRPr lang="en-IN" dirty="0">
              <a:latin typeface="+mj-lt"/>
            </a:endParaRPr>
          </a:p>
        </p:txBody>
      </p:sp>
    </p:spTree>
    <p:extLst>
      <p:ext uri="{BB962C8B-B14F-4D97-AF65-F5344CB8AC3E}">
        <p14:creationId xmlns:p14="http://schemas.microsoft.com/office/powerpoint/2010/main" val="152567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3B1E-1936-2AEC-81C0-EB197D4AB059}"/>
              </a:ext>
            </a:extLst>
          </p:cNvPr>
          <p:cNvSpPr>
            <a:spLocks noGrp="1"/>
          </p:cNvSpPr>
          <p:nvPr>
            <p:ph type="title"/>
          </p:nvPr>
        </p:nvSpPr>
        <p:spPr/>
        <p:txBody>
          <a:bodyPr/>
          <a:lstStyle/>
          <a:p>
            <a:r>
              <a:rPr lang="en-US" dirty="0"/>
              <a:t>OBJECTIVES</a:t>
            </a:r>
            <a:endParaRPr lang="en-IN" dirty="0"/>
          </a:p>
        </p:txBody>
      </p:sp>
      <p:sp>
        <p:nvSpPr>
          <p:cNvPr id="5" name="Rectangle 2">
            <a:extLst>
              <a:ext uri="{FF2B5EF4-FFF2-40B4-BE49-F238E27FC236}">
                <a16:creationId xmlns:a16="http://schemas.microsoft.com/office/drawing/2014/main" id="{8F131FB3-FF6C-48B7-E9CD-F3AC950428E5}"/>
              </a:ext>
            </a:extLst>
          </p:cNvPr>
          <p:cNvSpPr>
            <a:spLocks noGrp="1" noChangeArrowheads="1"/>
          </p:cNvSpPr>
          <p:nvPr>
            <p:ph idx="1"/>
          </p:nvPr>
        </p:nvSpPr>
        <p:spPr bwMode="auto">
          <a:xfrm>
            <a:off x="1221972" y="2503718"/>
            <a:ext cx="10039586"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To develop a deep learning-based system for detecting accidents in tunnel images using YOLOv7. The system will be trained on a tunnel accident dataset and evaluated using metrics such as accuracy, precision, and recall.</a:t>
            </a:r>
          </a:p>
        </p:txBody>
      </p:sp>
    </p:spTree>
    <p:extLst>
      <p:ext uri="{BB962C8B-B14F-4D97-AF65-F5344CB8AC3E}">
        <p14:creationId xmlns:p14="http://schemas.microsoft.com/office/powerpoint/2010/main" val="269583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72E2-889E-8F5B-4A27-135FA4BC6330}"/>
              </a:ext>
            </a:extLst>
          </p:cNvPr>
          <p:cNvSpPr>
            <a:spLocks noGrp="1"/>
          </p:cNvSpPr>
          <p:nvPr>
            <p:ph type="title"/>
          </p:nvPr>
        </p:nvSpPr>
        <p:spPr>
          <a:xfrm>
            <a:off x="1767719" y="273685"/>
            <a:ext cx="9644270" cy="1325563"/>
          </a:xfrm>
        </p:spPr>
        <p:txBody>
          <a:bodyPr/>
          <a:lstStyle/>
          <a:p>
            <a:r>
              <a:rPr lang="en-IN" dirty="0"/>
              <a:t>SYSTEM REQUIREMENTS</a:t>
            </a:r>
          </a:p>
        </p:txBody>
      </p:sp>
      <p:sp>
        <p:nvSpPr>
          <p:cNvPr id="3" name="Content Placeholder 2">
            <a:extLst>
              <a:ext uri="{FF2B5EF4-FFF2-40B4-BE49-F238E27FC236}">
                <a16:creationId xmlns:a16="http://schemas.microsoft.com/office/drawing/2014/main" id="{B767F50B-562B-4CFC-B3DD-3FAF972F5790}"/>
              </a:ext>
            </a:extLst>
          </p:cNvPr>
          <p:cNvSpPr>
            <a:spLocks noGrp="1"/>
          </p:cNvSpPr>
          <p:nvPr>
            <p:ph idx="1"/>
          </p:nvPr>
        </p:nvSpPr>
        <p:spPr/>
        <p:txBody>
          <a:bodyPr/>
          <a:lstStyle/>
          <a:p>
            <a:pPr marL="0" indent="0" algn="just">
              <a:lnSpc>
                <a:spcPct val="150000"/>
              </a:lnSpc>
              <a:buNone/>
            </a:pPr>
            <a:r>
              <a:rPr lang="en-US" sz="1800" dirty="0">
                <a:latin typeface="Times New Roman"/>
                <a:ea typeface="Times New Roman"/>
                <a:cs typeface="Times New Roman"/>
                <a:sym typeface="Times New Roman"/>
              </a:rPr>
              <a:t> </a:t>
            </a:r>
          </a:p>
          <a:p>
            <a:pPr marL="0" indent="0" algn="just">
              <a:lnSpc>
                <a:spcPct val="150000"/>
              </a:lnSpc>
              <a:buNone/>
            </a:pPr>
            <a:endParaRPr lang="en-IN" sz="1800" dirty="0"/>
          </a:p>
        </p:txBody>
      </p:sp>
      <p:graphicFrame>
        <p:nvGraphicFramePr>
          <p:cNvPr id="4" name="Google Shape;156;p25">
            <a:extLst>
              <a:ext uri="{FF2B5EF4-FFF2-40B4-BE49-F238E27FC236}">
                <a16:creationId xmlns:a16="http://schemas.microsoft.com/office/drawing/2014/main" id="{67F8A22B-BA2C-61CA-F3BB-0D0375507465}"/>
              </a:ext>
            </a:extLst>
          </p:cNvPr>
          <p:cNvGraphicFramePr/>
          <p:nvPr>
            <p:extLst>
              <p:ext uri="{D42A27DB-BD31-4B8C-83A1-F6EECF244321}">
                <p14:modId xmlns:p14="http://schemas.microsoft.com/office/powerpoint/2010/main" val="2167448768"/>
              </p:ext>
            </p:extLst>
          </p:nvPr>
        </p:nvGraphicFramePr>
        <p:xfrm>
          <a:off x="1964646" y="1989218"/>
          <a:ext cx="8005158" cy="3338500"/>
        </p:xfrm>
        <a:graphic>
          <a:graphicData uri="http://schemas.openxmlformats.org/drawingml/2006/table">
            <a:tbl>
              <a:tblPr firstRow="1" bandRow="1">
                <a:noFill/>
              </a:tblPr>
              <a:tblGrid>
                <a:gridCol w="3097247">
                  <a:extLst>
                    <a:ext uri="{9D8B030D-6E8A-4147-A177-3AD203B41FA5}">
                      <a16:colId xmlns:a16="http://schemas.microsoft.com/office/drawing/2014/main" val="20000"/>
                    </a:ext>
                  </a:extLst>
                </a:gridCol>
                <a:gridCol w="4864159">
                  <a:extLst>
                    <a:ext uri="{9D8B030D-6E8A-4147-A177-3AD203B41FA5}">
                      <a16:colId xmlns:a16="http://schemas.microsoft.com/office/drawing/2014/main" val="20001"/>
                    </a:ext>
                  </a:extLst>
                </a:gridCol>
                <a:gridCol w="43752">
                  <a:extLst>
                    <a:ext uri="{9D8B030D-6E8A-4147-A177-3AD203B41FA5}">
                      <a16:colId xmlns:a16="http://schemas.microsoft.com/office/drawing/2014/main" val="20002"/>
                    </a:ext>
                  </a:extLst>
                </a:gridCol>
              </a:tblGrid>
              <a:tr h="733894">
                <a:tc>
                  <a:txBody>
                    <a:bodyPr/>
                    <a:lstStyle/>
                    <a:p>
                      <a:pPr marL="0" marR="0" lvl="0" indent="0" algn="ctr" rtl="0">
                        <a:lnSpc>
                          <a:spcPct val="100000"/>
                        </a:lnSpc>
                        <a:spcBef>
                          <a:spcPts val="0"/>
                        </a:spcBef>
                        <a:spcAft>
                          <a:spcPts val="0"/>
                        </a:spcAft>
                        <a:buNone/>
                      </a:pPr>
                      <a:r>
                        <a:rPr lang="en" sz="2400" b="1" u="none" strike="noStrike" cap="none">
                          <a:solidFill>
                            <a:srgbClr val="FFFFFF"/>
                          </a:solidFill>
                          <a:latin typeface="Lato"/>
                          <a:ea typeface="Lato"/>
                          <a:cs typeface="Lato"/>
                          <a:sym typeface="Lato"/>
                        </a:rPr>
                        <a:t>Environment</a:t>
                      </a:r>
                      <a:endParaRPr sz="2400" u="none" strike="noStrike" cap="none">
                        <a:latin typeface="Lato"/>
                        <a:ea typeface="Lato"/>
                        <a:cs typeface="Lato"/>
                        <a:sym typeface="Lato"/>
                      </a:endParaRPr>
                    </a:p>
                  </a:txBody>
                  <a:tcPr marL="0" marR="0" marT="123350" marB="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99999"/>
                    </a:solidFill>
                  </a:tcPr>
                </a:tc>
                <a:tc gridSpan="2">
                  <a:txBody>
                    <a:bodyPr/>
                    <a:lstStyle/>
                    <a:p>
                      <a:pPr marL="736600" marR="0" lvl="0" indent="0" algn="l" rtl="0">
                        <a:lnSpc>
                          <a:spcPct val="100000"/>
                        </a:lnSpc>
                        <a:spcBef>
                          <a:spcPts val="0"/>
                        </a:spcBef>
                        <a:spcAft>
                          <a:spcPts val="0"/>
                        </a:spcAft>
                        <a:buNone/>
                      </a:pPr>
                      <a:r>
                        <a:rPr lang="en" sz="2400" b="1" u="none" strike="noStrike" cap="none">
                          <a:solidFill>
                            <a:srgbClr val="FFFFFF"/>
                          </a:solidFill>
                          <a:latin typeface="Lato"/>
                          <a:ea typeface="Lato"/>
                          <a:cs typeface="Lato"/>
                          <a:sym typeface="Lato"/>
                        </a:rPr>
                        <a:t>Speciﬁcations</a:t>
                      </a:r>
                      <a:endParaRPr sz="2400" u="none" strike="noStrike" cap="none">
                        <a:latin typeface="Lato"/>
                        <a:ea typeface="Lato"/>
                        <a:cs typeface="Lato"/>
                        <a:sym typeface="Lato"/>
                      </a:endParaRPr>
                    </a:p>
                  </a:txBody>
                  <a:tcPr marL="0" marR="0" marT="123350" marB="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99999"/>
                    </a:solidFill>
                  </a:tcPr>
                </a:tc>
                <a:tc hMerge="1">
                  <a:txBody>
                    <a:bodyPr/>
                    <a:lstStyle/>
                    <a:p>
                      <a:endParaRPr lang="en-US"/>
                    </a:p>
                  </a:txBody>
                  <a:tcPr/>
                </a:tc>
                <a:extLst>
                  <a:ext uri="{0D108BD9-81ED-4DB2-BD59-A6C34878D82A}">
                    <a16:rowId xmlns:a16="http://schemas.microsoft.com/office/drawing/2014/main" val="10000"/>
                  </a:ext>
                </a:extLst>
              </a:tr>
              <a:tr h="1178391">
                <a:tc>
                  <a:txBody>
                    <a:bodyPr/>
                    <a:lstStyle/>
                    <a:p>
                      <a:pPr marL="0" marR="0" lvl="0" indent="0" algn="ctr" rtl="0">
                        <a:lnSpc>
                          <a:spcPct val="100000"/>
                        </a:lnSpc>
                        <a:spcBef>
                          <a:spcPts val="0"/>
                        </a:spcBef>
                        <a:spcAft>
                          <a:spcPts val="0"/>
                        </a:spcAft>
                        <a:buNone/>
                      </a:pPr>
                      <a:r>
                        <a:rPr lang="en" sz="2300" u="none" strike="noStrike" cap="none">
                          <a:latin typeface="Lato"/>
                          <a:ea typeface="Lato"/>
                          <a:cs typeface="Lato"/>
                          <a:sym typeface="Lato"/>
                        </a:rPr>
                        <a:t>Hardware</a:t>
                      </a:r>
                      <a:endParaRPr sz="2300" u="none" strike="noStrike" cap="none">
                        <a:latin typeface="Lato"/>
                        <a:ea typeface="Lato"/>
                        <a:cs typeface="Lato"/>
                        <a:sym typeface="Lato"/>
                      </a:endParaRPr>
                    </a:p>
                  </a:txBody>
                  <a:tcPr marL="0" marR="0" marT="12382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FFFFFF"/>
                      </a:solidFill>
                      <a:prstDash val="solid"/>
                      <a:round/>
                      <a:headEnd type="none" w="sm" len="sm"/>
                      <a:tailEnd type="none" w="sm" len="sm"/>
                    </a:lnT>
                    <a:solidFill>
                      <a:srgbClr val="B6B6B6"/>
                    </a:solidFill>
                  </a:tcPr>
                </a:tc>
                <a:tc gridSpan="2">
                  <a:txBody>
                    <a:bodyPr/>
                    <a:lstStyle/>
                    <a:p>
                      <a:pPr marL="63500" marR="0" lvl="0" indent="0" algn="l" rtl="0">
                        <a:lnSpc>
                          <a:spcPct val="100000"/>
                        </a:lnSpc>
                        <a:spcBef>
                          <a:spcPts val="0"/>
                        </a:spcBef>
                        <a:spcAft>
                          <a:spcPts val="0"/>
                        </a:spcAft>
                        <a:buNone/>
                      </a:pPr>
                      <a:r>
                        <a:rPr lang="en" sz="1500" u="none" strike="noStrike" cap="none" dirty="0">
                          <a:latin typeface="Arial"/>
                          <a:ea typeface="Arial"/>
                          <a:cs typeface="Arial"/>
                          <a:sym typeface="Arial"/>
                        </a:rPr>
                        <a:t>8GB </a:t>
                      </a:r>
                      <a:r>
                        <a:rPr lang="en" sz="1500" dirty="0">
                          <a:latin typeface="Arial"/>
                          <a:ea typeface="Arial"/>
                          <a:cs typeface="Arial"/>
                          <a:sym typeface="Arial"/>
                        </a:rPr>
                        <a:t>RAM</a:t>
                      </a:r>
                      <a:endParaRPr sz="1500" u="none" strike="noStrike" cap="none" dirty="0">
                        <a:latin typeface="Arial"/>
                        <a:ea typeface="Arial"/>
                        <a:cs typeface="Arial"/>
                        <a:sym typeface="Arial"/>
                      </a:endParaRPr>
                    </a:p>
                    <a:p>
                      <a:pPr marL="63500" marR="0" lvl="0" indent="0" algn="l" rtl="0">
                        <a:lnSpc>
                          <a:spcPct val="100000"/>
                        </a:lnSpc>
                        <a:spcBef>
                          <a:spcPts val="0"/>
                        </a:spcBef>
                        <a:spcAft>
                          <a:spcPts val="0"/>
                        </a:spcAft>
                        <a:buNone/>
                      </a:pPr>
                      <a:r>
                        <a:rPr lang="en" sz="1500" u="none" strike="noStrike" cap="none" dirty="0">
                          <a:latin typeface="Arial"/>
                          <a:ea typeface="Arial"/>
                          <a:cs typeface="Arial"/>
                          <a:sym typeface="Arial"/>
                        </a:rPr>
                        <a:t>80GB </a:t>
                      </a:r>
                      <a:r>
                        <a:rPr lang="en" sz="1500" dirty="0">
                          <a:latin typeface="Arial"/>
                          <a:ea typeface="Arial"/>
                          <a:cs typeface="Arial"/>
                          <a:sym typeface="Arial"/>
                        </a:rPr>
                        <a:t>Hard Disk</a:t>
                      </a:r>
                      <a:endParaRPr lang="en" sz="1500" u="none" strike="noStrike" cap="none" dirty="0">
                        <a:latin typeface="Arial"/>
                        <a:ea typeface="Arial"/>
                        <a:cs typeface="Arial"/>
                        <a:sym typeface="Arial"/>
                      </a:endParaRPr>
                    </a:p>
                    <a:p>
                      <a:pPr marL="63500" marR="0" lvl="0" indent="0" algn="l" rtl="0">
                        <a:lnSpc>
                          <a:spcPct val="100000"/>
                        </a:lnSpc>
                        <a:spcBef>
                          <a:spcPts val="0"/>
                        </a:spcBef>
                        <a:spcAft>
                          <a:spcPts val="0"/>
                        </a:spcAft>
                        <a:buNone/>
                      </a:pPr>
                      <a:r>
                        <a:rPr lang="en-US" sz="1600" dirty="0"/>
                        <a:t>i5 and above</a:t>
                      </a:r>
                      <a:r>
                        <a:rPr lang="en" sz="1500" u="none" strike="noStrike" cap="none" dirty="0">
                          <a:latin typeface="Arial"/>
                          <a:ea typeface="Arial"/>
                          <a:cs typeface="Arial"/>
                          <a:sym typeface="Arial"/>
                        </a:rPr>
                        <a:t>  Processor</a:t>
                      </a:r>
                    </a:p>
                    <a:p>
                      <a:pPr marL="63500" marR="0" lvl="0" indent="0" algn="l" rtl="0">
                        <a:lnSpc>
                          <a:spcPct val="100000"/>
                        </a:lnSpc>
                        <a:spcBef>
                          <a:spcPts val="0"/>
                        </a:spcBef>
                        <a:spcAft>
                          <a:spcPts val="0"/>
                        </a:spcAft>
                        <a:buNone/>
                      </a:pPr>
                      <a:endParaRPr sz="1500" u="none" strike="noStrike" cap="none" dirty="0">
                        <a:latin typeface="Arial"/>
                        <a:ea typeface="Arial"/>
                        <a:cs typeface="Arial"/>
                        <a:sym typeface="Arial"/>
                      </a:endParaRPr>
                    </a:p>
                  </a:txBody>
                  <a:tcPr marL="0" marR="0" marT="12812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FFFFFF"/>
                      </a:solidFill>
                      <a:prstDash val="solid"/>
                      <a:round/>
                      <a:headEnd type="none" w="sm" len="sm"/>
                      <a:tailEnd type="none" w="sm" len="sm"/>
                    </a:lnT>
                    <a:solidFill>
                      <a:srgbClr val="B6B6B6"/>
                    </a:solidFill>
                  </a:tcPr>
                </a:tc>
                <a:tc hMerge="1">
                  <a:txBody>
                    <a:bodyPr/>
                    <a:lstStyle/>
                    <a:p>
                      <a:endParaRPr lang="en-US"/>
                    </a:p>
                  </a:txBody>
                  <a:tcPr/>
                </a:tc>
                <a:extLst>
                  <a:ext uri="{0D108BD9-81ED-4DB2-BD59-A6C34878D82A}">
                    <a16:rowId xmlns:a16="http://schemas.microsoft.com/office/drawing/2014/main" val="10001"/>
                  </a:ext>
                </a:extLst>
              </a:tr>
              <a:tr h="1103634">
                <a:tc>
                  <a:txBody>
                    <a:bodyPr/>
                    <a:lstStyle/>
                    <a:p>
                      <a:pPr marL="0" marR="0" lvl="0" indent="0" algn="ctr" rtl="0">
                        <a:lnSpc>
                          <a:spcPct val="100000"/>
                        </a:lnSpc>
                        <a:spcBef>
                          <a:spcPts val="0"/>
                        </a:spcBef>
                        <a:spcAft>
                          <a:spcPts val="0"/>
                        </a:spcAft>
                        <a:buNone/>
                      </a:pPr>
                      <a:r>
                        <a:rPr lang="en" sz="2300" u="none" strike="noStrike" cap="none">
                          <a:latin typeface="Lato"/>
                          <a:ea typeface="Lato"/>
                          <a:cs typeface="Lato"/>
                          <a:sym typeface="Lato"/>
                        </a:rPr>
                        <a:t>Software</a:t>
                      </a:r>
                      <a:endParaRPr sz="2300" u="none" strike="noStrike" cap="none">
                        <a:latin typeface="Lato"/>
                        <a:ea typeface="Lato"/>
                        <a:cs typeface="Lato"/>
                        <a:sym typeface="Lato"/>
                      </a:endParaRPr>
                    </a:p>
                  </a:txBody>
                  <a:tcPr marL="0" marR="0" marT="123825" marB="0">
                    <a:solidFill>
                      <a:srgbClr val="CCCCCC"/>
                    </a:solidFill>
                  </a:tcPr>
                </a:tc>
                <a:tc>
                  <a:txBody>
                    <a:bodyPr/>
                    <a:lstStyle/>
                    <a:p>
                      <a:pPr marL="63500" marR="469900" lvl="0" indent="0" algn="l" rtl="0">
                        <a:lnSpc>
                          <a:spcPct val="100000"/>
                        </a:lnSpc>
                        <a:spcBef>
                          <a:spcPts val="0"/>
                        </a:spcBef>
                        <a:spcAft>
                          <a:spcPts val="0"/>
                        </a:spcAft>
                        <a:buNone/>
                      </a:pPr>
                      <a:r>
                        <a:rPr lang="en" sz="1500" dirty="0">
                          <a:latin typeface="Arial"/>
                          <a:ea typeface="Arial"/>
                          <a:cs typeface="Arial"/>
                          <a:sym typeface="Arial"/>
                        </a:rPr>
                        <a:t>Windows OS</a:t>
                      </a:r>
                      <a:endParaRPr sz="1500" dirty="0">
                        <a:latin typeface="Arial"/>
                        <a:ea typeface="Arial"/>
                        <a:cs typeface="Arial"/>
                        <a:sym typeface="Arial"/>
                      </a:endParaRPr>
                    </a:p>
                    <a:p>
                      <a:pPr marL="63500" marR="469900" lvl="0" indent="0" algn="l" rtl="0">
                        <a:lnSpc>
                          <a:spcPct val="100000"/>
                        </a:lnSpc>
                        <a:spcBef>
                          <a:spcPts val="0"/>
                        </a:spcBef>
                        <a:spcAft>
                          <a:spcPts val="0"/>
                        </a:spcAft>
                        <a:buNone/>
                      </a:pPr>
                      <a:r>
                        <a:rPr lang="en" sz="1500" dirty="0">
                          <a:latin typeface="Arial"/>
                          <a:ea typeface="Arial"/>
                          <a:cs typeface="Arial"/>
                          <a:sym typeface="Arial"/>
                        </a:rPr>
                        <a:t>Python GUI or Anaconda </a:t>
                      </a:r>
                      <a:endParaRPr sz="1500" u="none" strike="noStrike" cap="none" dirty="0">
                        <a:latin typeface="Arial"/>
                        <a:ea typeface="Arial"/>
                        <a:cs typeface="Arial"/>
                        <a:sym typeface="Arial"/>
                      </a:endParaRPr>
                    </a:p>
                    <a:p>
                      <a:pPr marL="63500" marR="0" lvl="0" indent="0" algn="l" rtl="0">
                        <a:lnSpc>
                          <a:spcPct val="100000"/>
                        </a:lnSpc>
                        <a:spcBef>
                          <a:spcPts val="0"/>
                        </a:spcBef>
                        <a:spcAft>
                          <a:spcPts val="0"/>
                        </a:spcAft>
                        <a:buNone/>
                      </a:pPr>
                      <a:r>
                        <a:rPr lang="en" sz="1500" u="none" strike="noStrike" cap="none" dirty="0">
                          <a:latin typeface="Arial"/>
                          <a:ea typeface="Arial"/>
                          <a:cs typeface="Arial"/>
                          <a:sym typeface="Arial"/>
                        </a:rPr>
                        <a:t>OS: </a:t>
                      </a:r>
                      <a:r>
                        <a:rPr lang="en" sz="1500" dirty="0">
                          <a:latin typeface="Arial"/>
                          <a:ea typeface="Arial"/>
                          <a:cs typeface="Arial"/>
                          <a:sym typeface="Arial"/>
                        </a:rPr>
                        <a:t>Windows 10</a:t>
                      </a:r>
                      <a:endParaRPr sz="1500" u="none" strike="noStrike" cap="none" dirty="0">
                        <a:latin typeface="Arial"/>
                        <a:ea typeface="Arial"/>
                        <a:cs typeface="Arial"/>
                        <a:sym typeface="Arial"/>
                      </a:endParaRPr>
                    </a:p>
                  </a:txBody>
                  <a:tcPr marL="0" marR="0" marT="128125" marB="0">
                    <a:solidFill>
                      <a:srgbClr val="CCCCCC"/>
                    </a:solidFill>
                  </a:tcPr>
                </a:tc>
                <a:tc>
                  <a:txBody>
                    <a:bodyPr/>
                    <a:lstStyle/>
                    <a:p>
                      <a:pPr marL="0" marR="0" lvl="0" indent="0" algn="l" rtl="0">
                        <a:lnSpc>
                          <a:spcPct val="100000"/>
                        </a:lnSpc>
                        <a:spcBef>
                          <a:spcPts val="0"/>
                        </a:spcBef>
                        <a:spcAft>
                          <a:spcPts val="0"/>
                        </a:spcAft>
                        <a:buNone/>
                      </a:pPr>
                      <a:endParaRPr sz="2000" u="none" strike="noStrike" cap="none" dirty="0">
                        <a:latin typeface="Times New Roman"/>
                        <a:ea typeface="Times New Roman"/>
                        <a:cs typeface="Times New Roman"/>
                        <a:sym typeface="Times New Roman"/>
                      </a:endParaRPr>
                    </a:p>
                  </a:txBody>
                  <a:tcPr marL="0" marR="0" marT="0" marB="0">
                    <a:solidFill>
                      <a:srgbClr val="CCCCCC"/>
                    </a:solidFill>
                  </a:tcPr>
                </a:tc>
                <a:extLst>
                  <a:ext uri="{0D108BD9-81ED-4DB2-BD59-A6C34878D82A}">
                    <a16:rowId xmlns:a16="http://schemas.microsoft.com/office/drawing/2014/main" val="10002"/>
                  </a:ext>
                </a:extLst>
              </a:tr>
              <a:tr h="322581">
                <a:tc gridSpan="2">
                  <a:txBody>
                    <a:bodyPr/>
                    <a:lstStyle/>
                    <a:p>
                      <a:pPr marL="0" marR="0" lvl="0" indent="0" algn="l" rtl="0">
                        <a:lnSpc>
                          <a:spcPct val="100000"/>
                        </a:lnSpc>
                        <a:spcBef>
                          <a:spcPts val="0"/>
                        </a:spcBef>
                        <a:spcAft>
                          <a:spcPts val="0"/>
                        </a:spcAft>
                        <a:buNone/>
                      </a:pPr>
                      <a:endParaRPr sz="1900" u="none" strike="noStrike" cap="none" dirty="0">
                        <a:latin typeface="Times New Roman"/>
                        <a:ea typeface="Times New Roman"/>
                        <a:cs typeface="Times New Roman"/>
                        <a:sym typeface="Times New Roman"/>
                      </a:endParaRPr>
                    </a:p>
                  </a:txBody>
                  <a:tcPr marL="0" marR="0" marT="0" marB="0">
                    <a:lnR w="19050" cap="flat" cmpd="sng">
                      <a:solidFill>
                        <a:srgbClr val="1482AA"/>
                      </a:solidFill>
                      <a:prstDash val="solid"/>
                      <a:round/>
                      <a:headEnd type="none" w="sm" len="sm"/>
                      <a:tailEnd type="none" w="sm" len="sm"/>
                    </a:lnR>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900" u="none" strike="noStrike" cap="none" dirty="0">
                        <a:latin typeface="Times New Roman"/>
                        <a:ea typeface="Times New Roman"/>
                        <a:cs typeface="Times New Roman"/>
                        <a:sym typeface="Times New Roman"/>
                      </a:endParaRPr>
                    </a:p>
                  </a:txBody>
                  <a:tcPr marL="0" marR="0" marT="0" marB="0">
                    <a:lnL w="19050" cap="flat" cmpd="sng">
                      <a:solidFill>
                        <a:srgbClr val="1482AA"/>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688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D699-CCBF-F319-2A99-B1BE48CB7EA2}"/>
              </a:ext>
            </a:extLst>
          </p:cNvPr>
          <p:cNvSpPr>
            <a:spLocks noGrp="1"/>
          </p:cNvSpPr>
          <p:nvPr>
            <p:ph type="title"/>
          </p:nvPr>
        </p:nvSpPr>
        <p:spPr/>
        <p:txBody>
          <a:bodyPr/>
          <a:lstStyle/>
          <a:p>
            <a:r>
              <a:rPr lang="en-US" sz="4400" dirty="0">
                <a:solidFill>
                  <a:schemeClr val="dk1"/>
                </a:solidFill>
                <a:latin typeface="Times New Roman"/>
                <a:ea typeface="Times New Roman"/>
                <a:cs typeface="Times New Roman"/>
                <a:sym typeface="Times New Roman"/>
              </a:rPr>
              <a:t>SYSTEM ARCHITECTURE</a:t>
            </a:r>
            <a:endParaRPr lang="en-IN" dirty="0"/>
          </a:p>
        </p:txBody>
      </p:sp>
      <p:sp>
        <p:nvSpPr>
          <p:cNvPr id="3" name="Content Placeholder 2">
            <a:extLst>
              <a:ext uri="{FF2B5EF4-FFF2-40B4-BE49-F238E27FC236}">
                <a16:creationId xmlns:a16="http://schemas.microsoft.com/office/drawing/2014/main" id="{931788D8-30E2-4BEB-92A6-1C883216ABD1}"/>
              </a:ext>
            </a:extLst>
          </p:cNvPr>
          <p:cNvSpPr>
            <a:spLocks noGrp="1"/>
          </p:cNvSpPr>
          <p:nvPr>
            <p:ph idx="1"/>
          </p:nvPr>
        </p:nvSpPr>
        <p:spPr/>
        <p:txBody>
          <a:bodyPr/>
          <a:lstStyle/>
          <a:p>
            <a:pPr marL="0" indent="0">
              <a:buNone/>
            </a:pPr>
            <a:r>
              <a:rPr lang="en-IN" dirty="0"/>
              <a:t>          </a:t>
            </a:r>
          </a:p>
        </p:txBody>
      </p:sp>
      <p:pic>
        <p:nvPicPr>
          <p:cNvPr id="6" name="Picture 5">
            <a:extLst>
              <a:ext uri="{FF2B5EF4-FFF2-40B4-BE49-F238E27FC236}">
                <a16:creationId xmlns:a16="http://schemas.microsoft.com/office/drawing/2014/main" id="{F3050700-401D-28AC-C67E-823AC31F4D59}"/>
              </a:ext>
            </a:extLst>
          </p:cNvPr>
          <p:cNvPicPr>
            <a:picLocks noChangeAspect="1"/>
          </p:cNvPicPr>
          <p:nvPr/>
        </p:nvPicPr>
        <p:blipFill>
          <a:blip r:embed="rId2"/>
          <a:stretch>
            <a:fillRect/>
          </a:stretch>
        </p:blipFill>
        <p:spPr>
          <a:xfrm>
            <a:off x="3248526" y="1690688"/>
            <a:ext cx="4620127" cy="4649954"/>
          </a:xfrm>
          <a:prstGeom prst="rect">
            <a:avLst/>
          </a:prstGeom>
        </p:spPr>
      </p:pic>
    </p:spTree>
    <p:extLst>
      <p:ext uri="{BB962C8B-B14F-4D97-AF65-F5344CB8AC3E}">
        <p14:creationId xmlns:p14="http://schemas.microsoft.com/office/powerpoint/2010/main" val="385770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F236-85C9-5C61-4527-4A0B1A2FD8D6}"/>
              </a:ext>
            </a:extLst>
          </p:cNvPr>
          <p:cNvSpPr>
            <a:spLocks noGrp="1"/>
          </p:cNvSpPr>
          <p:nvPr>
            <p:ph type="title"/>
          </p:nvPr>
        </p:nvSpPr>
        <p:spPr/>
        <p:txBody>
          <a:bodyPr/>
          <a:lstStyle/>
          <a:p>
            <a:r>
              <a:rPr lang="en-IN" sz="4400" dirty="0">
                <a:latin typeface="Times New Roman"/>
                <a:ea typeface="Times New Roman"/>
                <a:cs typeface="Times New Roman"/>
                <a:sym typeface="Times New Roman"/>
              </a:rPr>
              <a:t>TIMELINE</a:t>
            </a:r>
            <a:endParaRPr lang="en-IN" dirty="0"/>
          </a:p>
        </p:txBody>
      </p:sp>
      <p:sp>
        <p:nvSpPr>
          <p:cNvPr id="3" name="Content Placeholder 2">
            <a:extLst>
              <a:ext uri="{FF2B5EF4-FFF2-40B4-BE49-F238E27FC236}">
                <a16:creationId xmlns:a16="http://schemas.microsoft.com/office/drawing/2014/main" id="{2DEA742D-F6AE-77F0-64F2-81A394C0BB9B}"/>
              </a:ext>
            </a:extLst>
          </p:cNvPr>
          <p:cNvSpPr>
            <a:spLocks noGrp="1"/>
          </p:cNvSpPr>
          <p:nvPr>
            <p:ph idx="1"/>
          </p:nvPr>
        </p:nvSpPr>
        <p:spPr/>
        <p:txBody>
          <a:bodyPr>
            <a:normAutofit/>
          </a:bodyPr>
          <a:lstStyle/>
          <a:p>
            <a:pPr marL="274320" lvl="0" indent="-274320" algn="just" rtl="0">
              <a:lnSpc>
                <a:spcPct val="150000"/>
              </a:lnSpc>
              <a:spcBef>
                <a:spcPts val="0"/>
              </a:spcBef>
              <a:spcAft>
                <a:spcPts val="0"/>
              </a:spcAft>
              <a:buSzPct val="70000"/>
              <a:buNone/>
            </a:pPr>
            <a:r>
              <a:rPr lang="en-US" sz="7200" dirty="0">
                <a:solidFill>
                  <a:srgbClr val="7030A0"/>
                </a:solidFill>
                <a:latin typeface="Times New Roman"/>
                <a:ea typeface="Times New Roman"/>
                <a:cs typeface="Times New Roman"/>
                <a:sym typeface="Times New Roman"/>
              </a:rPr>
              <a:t> </a:t>
            </a:r>
            <a:endParaRPr lang="en-US" sz="7200" dirty="0">
              <a:latin typeface="Times New Roman"/>
              <a:ea typeface="Times New Roman"/>
              <a:cs typeface="Times New Roman"/>
              <a:sym typeface="Times New Roman"/>
            </a:endParaRPr>
          </a:p>
          <a:p>
            <a:endParaRPr lang="en-IN" dirty="0"/>
          </a:p>
        </p:txBody>
      </p:sp>
      <p:graphicFrame>
        <p:nvGraphicFramePr>
          <p:cNvPr id="4" name="Google Shape;165;p26">
            <a:extLst>
              <a:ext uri="{FF2B5EF4-FFF2-40B4-BE49-F238E27FC236}">
                <a16:creationId xmlns:a16="http://schemas.microsoft.com/office/drawing/2014/main" id="{1F458830-4E3A-530B-9E08-102DE42082DF}"/>
              </a:ext>
            </a:extLst>
          </p:cNvPr>
          <p:cNvGraphicFramePr/>
          <p:nvPr>
            <p:extLst>
              <p:ext uri="{D42A27DB-BD31-4B8C-83A1-F6EECF244321}">
                <p14:modId xmlns:p14="http://schemas.microsoft.com/office/powerpoint/2010/main" val="967290798"/>
              </p:ext>
            </p:extLst>
          </p:nvPr>
        </p:nvGraphicFramePr>
        <p:xfrm>
          <a:off x="1554480" y="2227811"/>
          <a:ext cx="8188036" cy="3341717"/>
        </p:xfrm>
        <a:graphic>
          <a:graphicData uri="http://schemas.openxmlformats.org/drawingml/2006/table">
            <a:tbl>
              <a:tblPr firstRow="1" bandRow="1">
                <a:noFill/>
              </a:tblPr>
              <a:tblGrid>
                <a:gridCol w="2361189">
                  <a:extLst>
                    <a:ext uri="{9D8B030D-6E8A-4147-A177-3AD203B41FA5}">
                      <a16:colId xmlns:a16="http://schemas.microsoft.com/office/drawing/2014/main" val="20000"/>
                    </a:ext>
                  </a:extLst>
                </a:gridCol>
                <a:gridCol w="3479140">
                  <a:extLst>
                    <a:ext uri="{9D8B030D-6E8A-4147-A177-3AD203B41FA5}">
                      <a16:colId xmlns:a16="http://schemas.microsoft.com/office/drawing/2014/main" val="20001"/>
                    </a:ext>
                  </a:extLst>
                </a:gridCol>
                <a:gridCol w="2347707">
                  <a:extLst>
                    <a:ext uri="{9D8B030D-6E8A-4147-A177-3AD203B41FA5}">
                      <a16:colId xmlns:a16="http://schemas.microsoft.com/office/drawing/2014/main" val="20002"/>
                    </a:ext>
                  </a:extLst>
                </a:gridCol>
              </a:tblGrid>
              <a:tr h="867902">
                <a:tc>
                  <a:txBody>
                    <a:bodyPr/>
                    <a:lstStyle/>
                    <a:p>
                      <a:pPr marL="0" marR="0" lvl="0" indent="0" algn="l" rtl="0">
                        <a:lnSpc>
                          <a:spcPct val="100000"/>
                        </a:lnSpc>
                        <a:spcBef>
                          <a:spcPts val="0"/>
                        </a:spcBef>
                        <a:spcAft>
                          <a:spcPts val="0"/>
                        </a:spcAft>
                        <a:buNone/>
                      </a:pPr>
                      <a:endParaRPr sz="20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1500" b="1" u="none" strike="noStrike" cap="none" dirty="0">
                          <a:latin typeface="Lato"/>
                          <a:ea typeface="Lato"/>
                          <a:cs typeface="Lato"/>
                          <a:sym typeface="Lato"/>
                        </a:rPr>
                        <a:t>Review 0</a:t>
                      </a:r>
                      <a:endParaRPr sz="1500" u="none" strike="noStrike" cap="none" dirty="0">
                        <a:latin typeface="Lato"/>
                        <a:ea typeface="Lato"/>
                        <a:cs typeface="Lato"/>
                        <a:sym typeface="Lato"/>
                      </a:endParaRPr>
                    </a:p>
                  </a:txBody>
                  <a:tcPr marL="0" marR="0" marT="4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gridSpan="2">
                  <a:txBody>
                    <a:bodyPr/>
                    <a:lstStyle/>
                    <a:p>
                      <a:pPr marL="457200" marR="0" lvl="0" indent="0" algn="l" rtl="0">
                        <a:lnSpc>
                          <a:spcPct val="100000"/>
                        </a:lnSpc>
                        <a:spcBef>
                          <a:spcPts val="0"/>
                        </a:spcBef>
                        <a:spcAft>
                          <a:spcPts val="0"/>
                        </a:spcAft>
                        <a:buNone/>
                      </a:pPr>
                      <a:endParaRPr sz="1500" u="none" strike="noStrike" cap="none">
                        <a:latin typeface="Lato"/>
                        <a:ea typeface="Lato"/>
                        <a:cs typeface="Lato"/>
                        <a:sym typeface="Lato"/>
                      </a:endParaRPr>
                    </a:p>
                    <a:p>
                      <a:pPr marL="406400" marR="0" lvl="0" indent="-285750" algn="l" rtl="0">
                        <a:lnSpc>
                          <a:spcPct val="100000"/>
                        </a:lnSpc>
                        <a:spcBef>
                          <a:spcPts val="0"/>
                        </a:spcBef>
                        <a:spcAft>
                          <a:spcPts val="0"/>
                        </a:spcAft>
                        <a:buSzPts val="1500"/>
                        <a:buFont typeface="Arial"/>
                        <a:buChar char="●"/>
                      </a:pPr>
                      <a:r>
                        <a:rPr lang="en" sz="1500" u="none" strike="noStrike" cap="none">
                          <a:latin typeface="Lato"/>
                          <a:ea typeface="Lato"/>
                          <a:cs typeface="Lato"/>
                          <a:sym typeface="Lato"/>
                        </a:rPr>
                        <a:t>Requirements &amp; Speciﬁcations</a:t>
                      </a:r>
                      <a:endParaRPr sz="1500" u="none" strike="noStrike" cap="none">
                        <a:latin typeface="Lato"/>
                        <a:ea typeface="Lato"/>
                        <a:cs typeface="Lato"/>
                        <a:sym typeface="Lato"/>
                      </a:endParaRPr>
                    </a:p>
                  </a:txBody>
                  <a:tcPr marL="0" marR="0" marT="566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37241">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1500" b="1" u="none" strike="noStrike" cap="none">
                          <a:latin typeface="Lato"/>
                          <a:ea typeface="Lato"/>
                          <a:cs typeface="Lato"/>
                          <a:sym typeface="Lato"/>
                        </a:rPr>
                        <a:t>Review 1</a:t>
                      </a:r>
                      <a:endParaRPr sz="1500" u="none" strike="noStrike" cap="none">
                        <a:latin typeface="Lato"/>
                        <a:ea typeface="Lato"/>
                        <a:cs typeface="Lato"/>
                        <a:sym typeface="Lato"/>
                      </a:endParaRPr>
                    </a:p>
                  </a:txBody>
                  <a:tcPr marL="0" marR="0" marT="4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gridSpan="2">
                  <a:txBody>
                    <a:bodyPr/>
                    <a:lstStyle/>
                    <a:p>
                      <a:pPr marL="457200" marR="0" lvl="0" indent="0" algn="l" rtl="0">
                        <a:lnSpc>
                          <a:spcPct val="100000"/>
                        </a:lnSpc>
                        <a:spcBef>
                          <a:spcPts val="0"/>
                        </a:spcBef>
                        <a:spcAft>
                          <a:spcPts val="0"/>
                        </a:spcAft>
                        <a:buNone/>
                      </a:pPr>
                      <a:endParaRPr sz="1500" dirty="0">
                        <a:latin typeface="Lato"/>
                        <a:ea typeface="Lato"/>
                        <a:cs typeface="Lato"/>
                        <a:sym typeface="Lato"/>
                      </a:endParaRPr>
                    </a:p>
                    <a:p>
                      <a:pPr marL="406400" marR="0" lvl="0" indent="-285750" algn="l" rtl="0">
                        <a:lnSpc>
                          <a:spcPct val="100000"/>
                        </a:lnSpc>
                        <a:spcBef>
                          <a:spcPts val="0"/>
                        </a:spcBef>
                        <a:spcAft>
                          <a:spcPts val="0"/>
                        </a:spcAft>
                        <a:buSzPts val="1500"/>
                        <a:buFont typeface="Arial"/>
                        <a:buChar char="●"/>
                      </a:pPr>
                      <a:r>
                        <a:rPr lang="en" sz="1500" u="none" strike="noStrike" cap="none" dirty="0">
                          <a:latin typeface="Lato"/>
                          <a:ea typeface="Lato"/>
                          <a:cs typeface="Lato"/>
                          <a:sym typeface="Lato"/>
                        </a:rPr>
                        <a:t>Data C</a:t>
                      </a:r>
                      <a:r>
                        <a:rPr lang="en" sz="1500" dirty="0">
                          <a:latin typeface="Lato"/>
                          <a:ea typeface="Lato"/>
                          <a:cs typeface="Lato"/>
                          <a:sym typeface="Lato"/>
                        </a:rPr>
                        <a:t>ollection</a:t>
                      </a:r>
                      <a:endParaRPr sz="1500" u="none" strike="noStrike" cap="none" dirty="0">
                        <a:latin typeface="Lato"/>
                        <a:ea typeface="Lato"/>
                        <a:cs typeface="Lato"/>
                        <a:sym typeface="Lato"/>
                      </a:endParaRPr>
                    </a:p>
                  </a:txBody>
                  <a:tcPr marL="0" marR="0" marT="566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999333">
                <a:tc>
                  <a:txBody>
                    <a:bodyPr/>
                    <a:lstStyle/>
                    <a:p>
                      <a:pPr marL="0" lvl="0" indent="0" algn="ctr" rtl="0">
                        <a:spcBef>
                          <a:spcPts val="0"/>
                        </a:spcBef>
                        <a:spcAft>
                          <a:spcPts val="0"/>
                        </a:spcAft>
                        <a:buNone/>
                      </a:pPr>
                      <a:endParaRPr sz="1500" b="1">
                        <a:latin typeface="Lato"/>
                        <a:ea typeface="Lato"/>
                        <a:cs typeface="Lato"/>
                        <a:sym typeface="Lato"/>
                      </a:endParaRPr>
                    </a:p>
                    <a:p>
                      <a:pPr marL="0" lvl="0" indent="0" algn="ctr" rtl="0">
                        <a:spcBef>
                          <a:spcPts val="0"/>
                        </a:spcBef>
                        <a:spcAft>
                          <a:spcPts val="0"/>
                        </a:spcAft>
                        <a:buClr>
                          <a:schemeClr val="dk1"/>
                        </a:buClr>
                        <a:buFont typeface="Arial"/>
                        <a:buNone/>
                      </a:pPr>
                      <a:r>
                        <a:rPr lang="en" sz="1500" b="1">
                          <a:latin typeface="Lato"/>
                          <a:ea typeface="Lato"/>
                          <a:cs typeface="Lato"/>
                          <a:sym typeface="Lato"/>
                        </a:rPr>
                        <a:t>Review 2</a:t>
                      </a:r>
                      <a:endParaRPr sz="2000" u="none" strike="noStrike" cap="none">
                        <a:latin typeface="Times New Roman"/>
                        <a:ea typeface="Times New Roman"/>
                        <a:cs typeface="Times New Roman"/>
                        <a:sym typeface="Times New Roman"/>
                      </a:endParaRPr>
                    </a:p>
                  </a:txBody>
                  <a:tcPr marL="0" marR="0" marT="4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gridSpan="2">
                  <a:txBody>
                    <a:bodyPr/>
                    <a:lstStyle/>
                    <a:p>
                      <a:pPr marL="457200" marR="0" lvl="0" indent="-323850" algn="l" rtl="0">
                        <a:lnSpc>
                          <a:spcPct val="100000"/>
                        </a:lnSpc>
                        <a:spcBef>
                          <a:spcPts val="0"/>
                        </a:spcBef>
                        <a:spcAft>
                          <a:spcPts val="0"/>
                        </a:spcAft>
                        <a:buSzPts val="1500"/>
                        <a:buFont typeface="Lato"/>
                        <a:buChar char="●"/>
                      </a:pPr>
                      <a:r>
                        <a:rPr lang="en" sz="1500" dirty="0">
                          <a:latin typeface="Lato"/>
                          <a:ea typeface="Lato"/>
                          <a:cs typeface="Lato"/>
                          <a:sym typeface="Lato"/>
                        </a:rPr>
                        <a:t>Data Pre-Processing</a:t>
                      </a: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 sz="1500" dirty="0">
                          <a:latin typeface="Lato"/>
                          <a:ea typeface="Lato"/>
                          <a:cs typeface="Lato"/>
                          <a:sym typeface="Lato"/>
                        </a:rPr>
                        <a:t>Apply Algorithm</a:t>
                      </a:r>
                      <a:endParaRPr sz="1500" dirty="0">
                        <a:latin typeface="Lato"/>
                        <a:ea typeface="Lato"/>
                        <a:cs typeface="Lato"/>
                        <a:sym typeface="Lato"/>
                      </a:endParaRPr>
                    </a:p>
                    <a:p>
                      <a:pPr marL="0" lvl="0" indent="0" algn="l" rtl="0">
                        <a:spcBef>
                          <a:spcPts val="0"/>
                        </a:spcBef>
                        <a:spcAft>
                          <a:spcPts val="0"/>
                        </a:spcAft>
                        <a:buNone/>
                      </a:pPr>
                      <a:endParaRPr sz="1500" dirty="0">
                        <a:latin typeface="Lato"/>
                        <a:ea typeface="Lato"/>
                        <a:cs typeface="Lato"/>
                        <a:sym typeface="Lato"/>
                      </a:endParaRPr>
                    </a:p>
                  </a:txBody>
                  <a:tcPr marL="0" marR="0" marT="566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737241">
                <a:tc>
                  <a:txBody>
                    <a:bodyPr/>
                    <a:lstStyle/>
                    <a:p>
                      <a:pPr marL="0" lvl="0" indent="0" algn="ctr" rtl="0">
                        <a:spcBef>
                          <a:spcPts val="0"/>
                        </a:spcBef>
                        <a:spcAft>
                          <a:spcPts val="0"/>
                        </a:spcAft>
                        <a:buNone/>
                      </a:pPr>
                      <a:endParaRPr sz="1500" b="1">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sz="1500" b="1">
                          <a:latin typeface="Lato"/>
                          <a:ea typeface="Lato"/>
                          <a:cs typeface="Lato"/>
                          <a:sym typeface="Lato"/>
                        </a:rPr>
                        <a:t>Review 3</a:t>
                      </a:r>
                      <a:endParaRPr sz="1500" b="1">
                        <a:latin typeface="Lato"/>
                        <a:ea typeface="Lato"/>
                        <a:cs typeface="Lato"/>
                        <a:sym typeface="Lato"/>
                      </a:endParaRPr>
                    </a:p>
                  </a:txBody>
                  <a:tcPr marL="0" marR="0" marT="4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gridSpan="2">
                  <a:txBody>
                    <a:bodyPr/>
                    <a:lstStyle/>
                    <a:p>
                      <a:pPr marL="406400" marR="0" lvl="0" indent="-190500" algn="l" rtl="0">
                        <a:lnSpc>
                          <a:spcPct val="100000"/>
                        </a:lnSpc>
                        <a:spcBef>
                          <a:spcPts val="0"/>
                        </a:spcBef>
                        <a:spcAft>
                          <a:spcPts val="0"/>
                        </a:spcAft>
                        <a:buNone/>
                      </a:pPr>
                      <a:endParaRPr sz="1500" dirty="0">
                        <a:latin typeface="Lato"/>
                        <a:ea typeface="Lato"/>
                        <a:cs typeface="Lato"/>
                        <a:sym typeface="Lato"/>
                      </a:endParaRPr>
                    </a:p>
                    <a:p>
                      <a:pPr marL="457200" marR="0" lvl="0" indent="-323850" algn="l" rtl="0">
                        <a:lnSpc>
                          <a:spcPct val="100000"/>
                        </a:lnSpc>
                        <a:spcBef>
                          <a:spcPts val="0"/>
                        </a:spcBef>
                        <a:spcAft>
                          <a:spcPts val="0"/>
                        </a:spcAft>
                        <a:buSzPts val="1500"/>
                        <a:buFont typeface="Lato"/>
                        <a:buChar char="●"/>
                      </a:pPr>
                      <a:r>
                        <a:rPr lang="en" sz="1500" dirty="0">
                          <a:latin typeface="Lato"/>
                          <a:ea typeface="Lato"/>
                          <a:cs typeface="Lato"/>
                          <a:sym typeface="Lato"/>
                        </a:rPr>
                        <a:t>Evaluation</a:t>
                      </a:r>
                      <a:endParaRPr sz="1500" dirty="0">
                        <a:latin typeface="Lato"/>
                        <a:ea typeface="Lato"/>
                        <a:cs typeface="Lato"/>
                        <a:sym typeface="Lato"/>
                      </a:endParaRPr>
                    </a:p>
                  </a:txBody>
                  <a:tcPr marL="0" marR="0" marT="5667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7913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D69A-F324-AC80-3143-D40E9D046FB5}"/>
              </a:ext>
            </a:extLst>
          </p:cNvPr>
          <p:cNvSpPr>
            <a:spLocks noGrp="1"/>
          </p:cNvSpPr>
          <p:nvPr>
            <p:ph type="title"/>
          </p:nvPr>
        </p:nvSpPr>
        <p:spPr/>
        <p:txBody>
          <a:bodyPr/>
          <a:lstStyle/>
          <a:p>
            <a:r>
              <a:rPr lang="en-IN" dirty="0"/>
              <a:t>DESIGN</a:t>
            </a:r>
          </a:p>
        </p:txBody>
      </p:sp>
      <p:sp>
        <p:nvSpPr>
          <p:cNvPr id="3" name="Content Placeholder 2">
            <a:extLst>
              <a:ext uri="{FF2B5EF4-FFF2-40B4-BE49-F238E27FC236}">
                <a16:creationId xmlns:a16="http://schemas.microsoft.com/office/drawing/2014/main" id="{358CC4E4-9E38-95C3-4353-E1AE2FDF9CA1}"/>
              </a:ext>
            </a:extLst>
          </p:cNvPr>
          <p:cNvSpPr>
            <a:spLocks noGrp="1"/>
          </p:cNvSpPr>
          <p:nvPr>
            <p:ph idx="1"/>
          </p:nvPr>
        </p:nvSpPr>
        <p:spPr>
          <a:xfrm>
            <a:off x="838200" y="1825625"/>
            <a:ext cx="10107304" cy="435133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Software design is the foundation of software development, ensuring quality and stability in the final product. It translates system requirements into a structured model that guides coding and testing. A strong design enables quality assessment at every stage and reduces the risk of building an unstable system. It involves refining data structures, program flow, and procedural details to enhance efficiency. The key aspects of design include architectural, data structure, interface, and procedural design.</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688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3B59-FFED-4C5A-FAB4-E107BDAD9333}"/>
              </a:ext>
            </a:extLst>
          </p:cNvPr>
          <p:cNvSpPr>
            <a:spLocks noGrp="1"/>
          </p:cNvSpPr>
          <p:nvPr>
            <p:ph type="title"/>
          </p:nvPr>
        </p:nvSpPr>
        <p:spPr/>
        <p:txBody>
          <a:bodyPr/>
          <a:lstStyle/>
          <a:p>
            <a:r>
              <a:rPr lang="en-IN" dirty="0"/>
              <a:t>UML DIAGRAMS</a:t>
            </a:r>
          </a:p>
        </p:txBody>
      </p:sp>
      <p:sp>
        <p:nvSpPr>
          <p:cNvPr id="3" name="Content Placeholder 2">
            <a:extLst>
              <a:ext uri="{FF2B5EF4-FFF2-40B4-BE49-F238E27FC236}">
                <a16:creationId xmlns:a16="http://schemas.microsoft.com/office/drawing/2014/main" id="{D39622C0-7909-D848-FF5D-DD7B6D5BB791}"/>
              </a:ext>
            </a:extLst>
          </p:cNvPr>
          <p:cNvSpPr>
            <a:spLocks noGrp="1"/>
          </p:cNvSpPr>
          <p:nvPr>
            <p:ph idx="1"/>
          </p:nvPr>
        </p:nvSpPr>
        <p:spPr/>
        <p:txBody>
          <a:bodyPr/>
          <a:lstStyle/>
          <a:p>
            <a:pPr marL="0" indent="0">
              <a:buNone/>
            </a:pPr>
            <a:r>
              <a:rPr lang="en-US" sz="2000" dirty="0">
                <a:latin typeface="+mj-lt"/>
              </a:rPr>
              <a:t>USE CASE DIAGRAM</a:t>
            </a:r>
          </a:p>
          <a:p>
            <a:pPr marL="0" indent="0">
              <a:buNone/>
            </a:pPr>
            <a:endParaRPr lang="en-IN" dirty="0">
              <a:latin typeface="+mj-lt"/>
            </a:endParaRPr>
          </a:p>
        </p:txBody>
      </p:sp>
      <p:pic>
        <p:nvPicPr>
          <p:cNvPr id="6" name="Picture 5">
            <a:extLst>
              <a:ext uri="{FF2B5EF4-FFF2-40B4-BE49-F238E27FC236}">
                <a16:creationId xmlns:a16="http://schemas.microsoft.com/office/drawing/2014/main" id="{C28403CB-2328-94DD-946E-AB1B3703B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29" y="2141535"/>
            <a:ext cx="9318171" cy="4351339"/>
          </a:xfrm>
          <a:prstGeom prst="rect">
            <a:avLst/>
          </a:prstGeom>
        </p:spPr>
      </p:pic>
    </p:spTree>
    <p:extLst>
      <p:ext uri="{BB962C8B-B14F-4D97-AF65-F5344CB8AC3E}">
        <p14:creationId xmlns:p14="http://schemas.microsoft.com/office/powerpoint/2010/main" val="3777126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444C-38D5-72CF-1604-514AFDB6DC90}"/>
              </a:ext>
            </a:extLst>
          </p:cNvPr>
          <p:cNvSpPr>
            <a:spLocks noGrp="1"/>
          </p:cNvSpPr>
          <p:nvPr>
            <p:ph type="title"/>
          </p:nvPr>
        </p:nvSpPr>
        <p:spPr/>
        <p:txBody>
          <a:bodyPr>
            <a:normAutofit/>
          </a:bodyPr>
          <a:lstStyle/>
          <a:p>
            <a:r>
              <a:rPr lang="en-IN" sz="4000" kern="1200" dirty="0">
                <a:solidFill>
                  <a:srgbClr val="000000"/>
                </a:solidFill>
                <a:effectLst/>
                <a:latin typeface="Times New Roman" panose="02020603050405020304" pitchFamily="18" charset="0"/>
                <a:ea typeface="+mj-ea"/>
                <a:cs typeface="+mj-cs"/>
              </a:rPr>
              <a:t>UML DIAGRAMS</a:t>
            </a:r>
            <a:endParaRPr lang="en-IN" sz="8000" dirty="0"/>
          </a:p>
        </p:txBody>
      </p:sp>
      <p:sp>
        <p:nvSpPr>
          <p:cNvPr id="3" name="Content Placeholder 2">
            <a:extLst>
              <a:ext uri="{FF2B5EF4-FFF2-40B4-BE49-F238E27FC236}">
                <a16:creationId xmlns:a16="http://schemas.microsoft.com/office/drawing/2014/main" id="{9EB7BD37-FE7F-0E3A-E7EA-E5095A73E9BE}"/>
              </a:ext>
            </a:extLst>
          </p:cNvPr>
          <p:cNvSpPr>
            <a:spLocks noGrp="1"/>
          </p:cNvSpPr>
          <p:nvPr>
            <p:ph idx="1"/>
          </p:nvPr>
        </p:nvSpPr>
        <p:spPr/>
        <p:txBody>
          <a:bodyPr/>
          <a:lstStyle/>
          <a:p>
            <a:pPr marL="0" indent="0">
              <a:buNone/>
            </a:pPr>
            <a:r>
              <a:rPr lang="en-US" sz="2000" dirty="0">
                <a:latin typeface="+mj-lt"/>
              </a:rPr>
              <a:t>CLASS DIAGRAM</a:t>
            </a:r>
            <a:endParaRPr lang="en-US" dirty="0">
              <a:latin typeface="+mj-lt"/>
            </a:endParaRPr>
          </a:p>
          <a:p>
            <a:pPr marL="0" indent="0">
              <a:buNone/>
            </a:pPr>
            <a:endParaRPr lang="en-IN" dirty="0">
              <a:latin typeface="+mj-lt"/>
            </a:endParaRPr>
          </a:p>
        </p:txBody>
      </p:sp>
      <p:pic>
        <p:nvPicPr>
          <p:cNvPr id="6" name="Picture 5">
            <a:extLst>
              <a:ext uri="{FF2B5EF4-FFF2-40B4-BE49-F238E27FC236}">
                <a16:creationId xmlns:a16="http://schemas.microsoft.com/office/drawing/2014/main" id="{2FE60E37-FBD5-82D6-5ED9-6F1FD450C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3" y="2183643"/>
            <a:ext cx="9448800" cy="4309232"/>
          </a:xfrm>
          <a:prstGeom prst="rect">
            <a:avLst/>
          </a:prstGeom>
        </p:spPr>
      </p:pic>
    </p:spTree>
    <p:extLst>
      <p:ext uri="{BB962C8B-B14F-4D97-AF65-F5344CB8AC3E}">
        <p14:creationId xmlns:p14="http://schemas.microsoft.com/office/powerpoint/2010/main" val="148536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1631328" y="260350"/>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dirty="0"/>
              <a:t>ABSTRACT</a:t>
            </a:r>
          </a:p>
        </p:txBody>
      </p:sp>
      <p:sp>
        <p:nvSpPr>
          <p:cNvPr id="62" name="Google Shape;62;p5"/>
          <p:cNvSpPr txBox="1">
            <a:spLocks noGrp="1"/>
          </p:cNvSpPr>
          <p:nvPr>
            <p:ph idx="4294967295"/>
          </p:nvPr>
        </p:nvSpPr>
        <p:spPr>
          <a:xfrm>
            <a:off x="736979" y="1847850"/>
            <a:ext cx="10616921" cy="4351200"/>
          </a:xfrm>
          <a:prstGeom prst="rect">
            <a:avLst/>
          </a:prstGeom>
          <a:noFill/>
          <a:ln>
            <a:noFill/>
          </a:ln>
        </p:spPr>
        <p:txBody>
          <a:bodyPr spcFirstLastPara="1" wrap="square" lIns="91425" tIns="45700" rIns="91425" bIns="45700" anchor="t" anchorCtr="0">
            <a:noAutofit/>
          </a:bodyPr>
          <a:lstStyle/>
          <a:p>
            <a:pPr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Detecting accidents in tunnels is crucial for ensuring the safety of commuters. This project proposes a deep learning-based approach using YOLOv7 to identify accidents in tunnel images. The proposed method involves importing necessary libraries, acquiring and preprocessing the dataset, splitting it into training, validation, and testing sets, selecting and training the YOLOv7 model, and evaluating its performance. The model is fine-tuned on a tunnel accident dataset to predict accidents based on provided annotations or bounding boxes. The training progress is monitored and logged, and the model's performance is evaluated using metrics such as accuracy, precision, and recall. The proposed approach demonstrates the potential of deep learning for accident detection in tunnels, paving the way for safer and more efficient transportation systems.</a:t>
            </a:r>
            <a:r>
              <a:rPr lang="en-US" sz="1800" dirty="0">
                <a:latin typeface="Times New Roman" panose="02020603050405020304" pitchFamily="18" charset="0"/>
                <a:cs typeface="Times New Roman" panose="02020603050405020304" pitchFamily="18" charset="0"/>
              </a:rPr>
              <a:t> Future Enhancement: Automated Emergency Alerts</a:t>
            </a:r>
            <a:r>
              <a:rPr lang="en-US" sz="1800" dirty="0">
                <a:solidFill>
                  <a:srgbClr val="1F1F1F"/>
                </a:solidFill>
                <a:latin typeface="Times New Roman" panose="02020603050405020304" pitchFamily="18" charset="0"/>
                <a:cs typeface="Times New Roman" panose="02020603050405020304" pitchFamily="18" charset="0"/>
              </a:rPr>
              <a:t>. Integration of an automated alert system to notify nearby hospitals and police stations in case of a tunnel accident.</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206288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438C-5ED6-EF8A-CC01-A41A06CABEAA}"/>
              </a:ext>
            </a:extLst>
          </p:cNvPr>
          <p:cNvSpPr>
            <a:spLocks noGrp="1"/>
          </p:cNvSpPr>
          <p:nvPr>
            <p:ph type="title"/>
          </p:nvPr>
        </p:nvSpPr>
        <p:spPr/>
        <p:txBody>
          <a:bodyPr/>
          <a:lstStyle/>
          <a:p>
            <a:r>
              <a:rPr lang="en-US" b="1" dirty="0"/>
              <a:t>Sample screens</a:t>
            </a:r>
            <a:endParaRPr lang="en-IN" b="1" dirty="0"/>
          </a:p>
        </p:txBody>
      </p:sp>
      <p:pic>
        <p:nvPicPr>
          <p:cNvPr id="4" name="Content Placeholder 3">
            <a:extLst>
              <a:ext uri="{FF2B5EF4-FFF2-40B4-BE49-F238E27FC236}">
                <a16:creationId xmlns:a16="http://schemas.microsoft.com/office/drawing/2014/main" id="{D807E259-8808-0776-9053-678BD6254C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51881" y="1883390"/>
            <a:ext cx="8120418" cy="4067033"/>
          </a:xfrm>
          <a:prstGeom prst="rect">
            <a:avLst/>
          </a:prstGeom>
          <a:noFill/>
          <a:ln>
            <a:noFill/>
          </a:ln>
        </p:spPr>
      </p:pic>
    </p:spTree>
    <p:extLst>
      <p:ext uri="{BB962C8B-B14F-4D97-AF65-F5344CB8AC3E}">
        <p14:creationId xmlns:p14="http://schemas.microsoft.com/office/powerpoint/2010/main" val="28238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1452-D68E-35EC-4CE0-E2295C2A82C7}"/>
              </a:ext>
            </a:extLst>
          </p:cNvPr>
          <p:cNvSpPr>
            <a:spLocks noGrp="1"/>
          </p:cNvSpPr>
          <p:nvPr>
            <p:ph type="title"/>
          </p:nvPr>
        </p:nvSpPr>
        <p:spPr/>
        <p:txBody>
          <a:bodyPr/>
          <a:lstStyle/>
          <a:p>
            <a:r>
              <a:rPr lang="en-US" b="1" dirty="0"/>
              <a:t>Sample screens</a:t>
            </a:r>
            <a:endParaRPr lang="en-IN" dirty="0"/>
          </a:p>
        </p:txBody>
      </p:sp>
      <p:pic>
        <p:nvPicPr>
          <p:cNvPr id="4" name="Content Placeholder 3">
            <a:extLst>
              <a:ext uri="{FF2B5EF4-FFF2-40B4-BE49-F238E27FC236}">
                <a16:creationId xmlns:a16="http://schemas.microsoft.com/office/drawing/2014/main" id="{D61D22DB-0FEB-EEFE-8DB2-DD41385E1C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09530" y="2060812"/>
            <a:ext cx="8812894" cy="3889612"/>
          </a:xfrm>
          <a:prstGeom prst="rect">
            <a:avLst/>
          </a:prstGeom>
          <a:noFill/>
          <a:ln>
            <a:noFill/>
          </a:ln>
        </p:spPr>
      </p:pic>
    </p:spTree>
    <p:extLst>
      <p:ext uri="{BB962C8B-B14F-4D97-AF65-F5344CB8AC3E}">
        <p14:creationId xmlns:p14="http://schemas.microsoft.com/office/powerpoint/2010/main" val="504713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A6CD-0C94-47E2-2B95-32F7BE549896}"/>
              </a:ext>
            </a:extLst>
          </p:cNvPr>
          <p:cNvSpPr>
            <a:spLocks noGrp="1"/>
          </p:cNvSpPr>
          <p:nvPr>
            <p:ph type="title"/>
          </p:nvPr>
        </p:nvSpPr>
        <p:spPr/>
        <p:txBody>
          <a:bodyPr>
            <a:normAutofit/>
          </a:bodyPr>
          <a:lstStyle/>
          <a:p>
            <a:r>
              <a:rPr lang="en-US" b="1" kern="1200" dirty="0">
                <a:solidFill>
                  <a:srgbClr val="000000"/>
                </a:solidFill>
                <a:effectLst/>
                <a:latin typeface="Times New Roman" panose="02020603050405020304" pitchFamily="18" charset="0"/>
                <a:ea typeface="+mj-ea"/>
                <a:cs typeface="+mj-cs"/>
              </a:rPr>
              <a:t>Sample screens</a:t>
            </a:r>
            <a:endParaRPr lang="en-IN" sz="8800" dirty="0"/>
          </a:p>
        </p:txBody>
      </p:sp>
      <p:pic>
        <p:nvPicPr>
          <p:cNvPr id="4" name="Content Placeholder 3">
            <a:extLst>
              <a:ext uri="{FF2B5EF4-FFF2-40B4-BE49-F238E27FC236}">
                <a16:creationId xmlns:a16="http://schemas.microsoft.com/office/drawing/2014/main" id="{3036FA46-0BCD-CE2F-1352-9744675958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88358" y="1951630"/>
            <a:ext cx="7246961" cy="3944203"/>
          </a:xfrm>
          <a:prstGeom prst="rect">
            <a:avLst/>
          </a:prstGeom>
          <a:noFill/>
          <a:ln>
            <a:noFill/>
          </a:ln>
        </p:spPr>
      </p:pic>
    </p:spTree>
    <p:extLst>
      <p:ext uri="{BB962C8B-B14F-4D97-AF65-F5344CB8AC3E}">
        <p14:creationId xmlns:p14="http://schemas.microsoft.com/office/powerpoint/2010/main" val="31972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6AE7-BF80-52E7-8290-497CFB807333}"/>
              </a:ext>
            </a:extLst>
          </p:cNvPr>
          <p:cNvSpPr>
            <a:spLocks noGrp="1"/>
          </p:cNvSpPr>
          <p:nvPr>
            <p:ph type="title"/>
          </p:nvPr>
        </p:nvSpPr>
        <p:spPr/>
        <p:txBody>
          <a:bodyPr>
            <a:normAutofit/>
          </a:bodyPr>
          <a:lstStyle/>
          <a:p>
            <a:r>
              <a:rPr lang="en-US" b="1" kern="1200" dirty="0">
                <a:solidFill>
                  <a:srgbClr val="000000"/>
                </a:solidFill>
                <a:effectLst/>
                <a:latin typeface="Times New Roman" panose="02020603050405020304" pitchFamily="18" charset="0"/>
                <a:ea typeface="+mj-ea"/>
                <a:cs typeface="+mj-cs"/>
              </a:rPr>
              <a:t>Sample screens</a:t>
            </a:r>
            <a:endParaRPr lang="en-IN" sz="8800" dirty="0"/>
          </a:p>
        </p:txBody>
      </p:sp>
      <p:pic>
        <p:nvPicPr>
          <p:cNvPr id="4" name="Content Placeholder 3">
            <a:extLst>
              <a:ext uri="{FF2B5EF4-FFF2-40B4-BE49-F238E27FC236}">
                <a16:creationId xmlns:a16="http://schemas.microsoft.com/office/drawing/2014/main" id="{03FBE288-7813-D4BF-2721-E8EDD0C6A8A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83642" y="2019869"/>
            <a:ext cx="7465325" cy="3848668"/>
          </a:xfrm>
          <a:prstGeom prst="rect">
            <a:avLst/>
          </a:prstGeom>
          <a:noFill/>
          <a:ln>
            <a:noFill/>
          </a:ln>
        </p:spPr>
      </p:pic>
    </p:spTree>
    <p:extLst>
      <p:ext uri="{BB962C8B-B14F-4D97-AF65-F5344CB8AC3E}">
        <p14:creationId xmlns:p14="http://schemas.microsoft.com/office/powerpoint/2010/main" val="354439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7F72-ADF3-E50B-57BA-90D86ACA43F9}"/>
              </a:ext>
            </a:extLst>
          </p:cNvPr>
          <p:cNvSpPr>
            <a:spLocks noGrp="1"/>
          </p:cNvSpPr>
          <p:nvPr>
            <p:ph type="title"/>
          </p:nvPr>
        </p:nvSpPr>
        <p:spPr/>
        <p:txBody>
          <a:bodyPr>
            <a:normAutofit/>
          </a:bodyPr>
          <a:lstStyle/>
          <a:p>
            <a:r>
              <a:rPr lang="en-US" b="1" kern="1200" dirty="0">
                <a:solidFill>
                  <a:srgbClr val="000000"/>
                </a:solidFill>
                <a:effectLst/>
                <a:latin typeface="Times New Roman" panose="02020603050405020304" pitchFamily="18" charset="0"/>
                <a:ea typeface="+mj-ea"/>
                <a:cs typeface="+mj-cs"/>
              </a:rPr>
              <a:t>Sample screens</a:t>
            </a:r>
            <a:endParaRPr lang="en-IN" sz="8800" dirty="0"/>
          </a:p>
        </p:txBody>
      </p:sp>
      <p:pic>
        <p:nvPicPr>
          <p:cNvPr id="4" name="Content Placeholder 3">
            <a:extLst>
              <a:ext uri="{FF2B5EF4-FFF2-40B4-BE49-F238E27FC236}">
                <a16:creationId xmlns:a16="http://schemas.microsoft.com/office/drawing/2014/main" id="{DF89B603-A4C5-9498-789E-0012E79F593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20370" y="1992573"/>
            <a:ext cx="7383439" cy="4094327"/>
          </a:xfrm>
          <a:prstGeom prst="rect">
            <a:avLst/>
          </a:prstGeom>
          <a:noFill/>
          <a:ln>
            <a:noFill/>
          </a:ln>
        </p:spPr>
      </p:pic>
    </p:spTree>
    <p:extLst>
      <p:ext uri="{BB962C8B-B14F-4D97-AF65-F5344CB8AC3E}">
        <p14:creationId xmlns:p14="http://schemas.microsoft.com/office/powerpoint/2010/main" val="648400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50D0-E806-F3F0-F482-B4C1809D339B}"/>
              </a:ext>
            </a:extLst>
          </p:cNvPr>
          <p:cNvSpPr>
            <a:spLocks noGrp="1"/>
          </p:cNvSpPr>
          <p:nvPr>
            <p:ph type="title"/>
          </p:nvPr>
        </p:nvSpPr>
        <p:spPr/>
        <p:txBody>
          <a:bodyPr>
            <a:normAutofit/>
          </a:bodyPr>
          <a:lstStyle/>
          <a:p>
            <a:r>
              <a:rPr lang="en-US" b="1" kern="1200" dirty="0">
                <a:solidFill>
                  <a:srgbClr val="000000"/>
                </a:solidFill>
                <a:effectLst/>
                <a:latin typeface="Times New Roman" panose="02020603050405020304" pitchFamily="18" charset="0"/>
                <a:ea typeface="+mj-ea"/>
                <a:cs typeface="+mj-cs"/>
              </a:rPr>
              <a:t>Sample screens</a:t>
            </a:r>
            <a:endParaRPr lang="en-IN" sz="8800" dirty="0"/>
          </a:p>
        </p:txBody>
      </p:sp>
      <p:pic>
        <p:nvPicPr>
          <p:cNvPr id="4" name="Content Placeholder 3">
            <a:extLst>
              <a:ext uri="{FF2B5EF4-FFF2-40B4-BE49-F238E27FC236}">
                <a16:creationId xmlns:a16="http://schemas.microsoft.com/office/drawing/2014/main" id="{4DAD204D-B22F-D3D4-BDFE-46CFB89FD8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42448" y="2197290"/>
            <a:ext cx="7983939" cy="3616656"/>
          </a:xfrm>
          <a:prstGeom prst="rect">
            <a:avLst/>
          </a:prstGeom>
          <a:noFill/>
          <a:ln>
            <a:noFill/>
          </a:ln>
        </p:spPr>
      </p:pic>
    </p:spTree>
    <p:extLst>
      <p:ext uri="{BB962C8B-B14F-4D97-AF65-F5344CB8AC3E}">
        <p14:creationId xmlns:p14="http://schemas.microsoft.com/office/powerpoint/2010/main" val="1004571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460A-4BD1-5A08-92FC-88B03CACB2A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B7BE2EF-9798-36B6-9A16-41A811F2AE30}"/>
              </a:ext>
            </a:extLst>
          </p:cNvPr>
          <p:cNvSpPr>
            <a:spLocks noGrp="1"/>
          </p:cNvSpPr>
          <p:nvPr>
            <p:ph idx="1"/>
          </p:nvPr>
        </p:nvSpPr>
        <p:spPr/>
        <p:txBody>
          <a:bodyPr>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Deep learning has emerged as a powerful tool for various applications, including accident detection in tunnels. This study utilized the YOLOv7 architecture to effectively identify accidents in tunnel images. The proposed approach involved acquiring and preprocessing a tunnel accident dataset, splitting it into training, validation, and testing sets, fine-tuning the YOLOv7 model on the training data, and evaluating its performance. The model achieved promising results, demonstrating the viability of deep learning for accident detection in tunnels. The trained model can be deployed in real-time monitoring systems to enhance tunnel safety and minimize the impact of accidents. Further research can focus on improving the model's robustness against variations in lighting conditions and tunnel environments. Additionally, integrating the model with IoT sensors and emergency response systems can create a comprehensive accident detection and response system for tunnels.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3173795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4AC8-A17D-72EC-4C36-A96B30D14B85}"/>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7E036FD4-4A52-0622-1DC1-39CC78B257AD}"/>
              </a:ext>
            </a:extLst>
          </p:cNvPr>
          <p:cNvSpPr>
            <a:spLocks noGrp="1"/>
          </p:cNvSpPr>
          <p:nvPr>
            <p:ph idx="1"/>
          </p:nvPr>
        </p:nvSpPr>
        <p:spPr/>
        <p:txBody>
          <a:bodyPr>
            <a:normAutofit fontScale="25000" lnSpcReduction="20000"/>
          </a:bodyPr>
          <a:lstStyle/>
          <a:p>
            <a:pPr marL="342900" lvl="0" indent="-342900" algn="just">
              <a:lnSpc>
                <a:spcPct val="170000"/>
              </a:lnSpc>
              <a:buFont typeface="+mj-lt"/>
              <a:buAutoNum type="arabicPeriod"/>
            </a:pPr>
            <a:r>
              <a:rPr lang="en-US" sz="7200" dirty="0">
                <a:effectLst/>
                <a:latin typeface="+mj-lt"/>
                <a:ea typeface="Times New Roman" panose="02020603050405020304" pitchFamily="18" charset="0"/>
                <a:cs typeface="Gautami" panose="020B0502040204020203" pitchFamily="34" charset="0"/>
              </a:rPr>
              <a:t>Alex, B., </a:t>
            </a:r>
            <a:r>
              <a:rPr lang="en-US" sz="7200" dirty="0" err="1">
                <a:effectLst/>
                <a:latin typeface="+mj-lt"/>
                <a:ea typeface="Times New Roman" panose="02020603050405020304" pitchFamily="18" charset="0"/>
                <a:cs typeface="Gautami" panose="020B0502040204020203" pitchFamily="34" charset="0"/>
              </a:rPr>
              <a:t>Zongyuan</a:t>
            </a:r>
            <a:r>
              <a:rPr lang="en-US" sz="7200" dirty="0">
                <a:effectLst/>
                <a:latin typeface="+mj-lt"/>
                <a:ea typeface="Times New Roman" panose="02020603050405020304" pitchFamily="18" charset="0"/>
                <a:cs typeface="Gautami" panose="020B0502040204020203" pitchFamily="34" charset="0"/>
              </a:rPr>
              <a:t>, G., Lionel, O., Fabio, R., Ben, U. (2016), “Simple online and </a:t>
            </a:r>
            <a:r>
              <a:rPr lang="en-US" sz="7200" dirty="0" err="1">
                <a:effectLst/>
                <a:latin typeface="+mj-lt"/>
                <a:ea typeface="Times New Roman" panose="02020603050405020304" pitchFamily="18" charset="0"/>
                <a:cs typeface="Gautami" panose="020B0502040204020203" pitchFamily="34" charset="0"/>
              </a:rPr>
              <a:t>realtime</a:t>
            </a:r>
            <a:r>
              <a:rPr lang="en-US" sz="7200" dirty="0">
                <a:effectLst/>
                <a:latin typeface="+mj-lt"/>
                <a:ea typeface="Times New Roman" panose="02020603050405020304" pitchFamily="18" charset="0"/>
                <a:cs typeface="Gautami" panose="020B0502040204020203" pitchFamily="34" charset="0"/>
              </a:rPr>
              <a:t> tracking”, Proceedings of the Image Processing (ICIP) 2016 IEEE International Conference, 3464-3468. </a:t>
            </a:r>
            <a:endParaRPr lang="en-IN" sz="7200" dirty="0">
              <a:effectLst/>
              <a:latin typeface="+mj-lt"/>
              <a:ea typeface="Times New Roman" panose="02020603050405020304" pitchFamily="18" charset="0"/>
              <a:cs typeface="Gautami" panose="020B0502040204020203" pitchFamily="34" charset="0"/>
            </a:endParaRPr>
          </a:p>
          <a:p>
            <a:pPr marL="342900" lvl="0" indent="-342900" algn="just">
              <a:lnSpc>
                <a:spcPct val="170000"/>
              </a:lnSpc>
              <a:buFont typeface="+mj-lt"/>
              <a:buAutoNum type="arabicPeriod"/>
            </a:pPr>
            <a:r>
              <a:rPr lang="en-US" sz="7200" dirty="0">
                <a:effectLst/>
                <a:latin typeface="+mj-lt"/>
                <a:ea typeface="Times New Roman" panose="02020603050405020304" pitchFamily="18" charset="0"/>
                <a:cs typeface="Gautami" panose="020B0502040204020203" pitchFamily="34" charset="0"/>
              </a:rPr>
              <a:t>Davis, J., </a:t>
            </a:r>
            <a:r>
              <a:rPr lang="en-US" sz="7200" dirty="0" err="1">
                <a:effectLst/>
                <a:latin typeface="+mj-lt"/>
                <a:ea typeface="Times New Roman" panose="02020603050405020304" pitchFamily="18" charset="0"/>
                <a:cs typeface="Gautami" panose="020B0502040204020203" pitchFamily="34" charset="0"/>
              </a:rPr>
              <a:t>Goadrich</a:t>
            </a:r>
            <a:r>
              <a:rPr lang="en-US" sz="7200" dirty="0">
                <a:effectLst/>
                <a:latin typeface="+mj-lt"/>
                <a:ea typeface="Times New Roman" panose="02020603050405020304" pitchFamily="18" charset="0"/>
                <a:cs typeface="Gautami" panose="020B0502040204020203" pitchFamily="34" charset="0"/>
              </a:rPr>
              <a:t>, M. (2006), “The relationship between Precision-Recall and ROC curves”, Proceedings of the 23rd International Conference on Machine Learning, 233- 240. </a:t>
            </a:r>
            <a:endParaRPr lang="en-IN" sz="7200" dirty="0">
              <a:effectLst/>
              <a:latin typeface="+mj-lt"/>
              <a:ea typeface="Times New Roman" panose="02020603050405020304" pitchFamily="18" charset="0"/>
              <a:cs typeface="Gautami" panose="020B0502040204020203" pitchFamily="34" charset="0"/>
            </a:endParaRPr>
          </a:p>
          <a:p>
            <a:pPr marL="342900" lvl="0" indent="-342900" algn="just">
              <a:lnSpc>
                <a:spcPct val="170000"/>
              </a:lnSpc>
              <a:buFont typeface="+mj-lt"/>
              <a:buAutoNum type="arabicPeriod"/>
            </a:pPr>
            <a:r>
              <a:rPr lang="en-US" sz="7200" dirty="0">
                <a:effectLst/>
                <a:latin typeface="+mj-lt"/>
                <a:ea typeface="Times New Roman" panose="02020603050405020304" pitchFamily="18" charset="0"/>
                <a:cs typeface="Gautami" panose="020B0502040204020203" pitchFamily="34" charset="0"/>
              </a:rPr>
              <a:t>Lee, K.B., Shin, H.S. and Kim, D.K. (2018), “Development of a deep-learning based automatic tracking of moving vehicles and incident detection processes on tunnels”, J. Kor. Tunnel Eng., KTA, 20(6), 1161-1175. </a:t>
            </a:r>
            <a:endParaRPr lang="en-IN" sz="7200" dirty="0">
              <a:effectLst/>
              <a:latin typeface="+mj-lt"/>
              <a:ea typeface="Times New Roman" panose="02020603050405020304" pitchFamily="18" charset="0"/>
              <a:cs typeface="Gautami" panose="020B0502040204020203" pitchFamily="34" charset="0"/>
            </a:endParaRPr>
          </a:p>
          <a:p>
            <a:pPr marL="342900" lvl="0" indent="-342900" algn="just">
              <a:lnSpc>
                <a:spcPct val="170000"/>
              </a:lnSpc>
              <a:buFont typeface="+mj-lt"/>
              <a:buAutoNum type="arabicPeriod"/>
            </a:pPr>
            <a:r>
              <a:rPr lang="en-US" sz="7200" dirty="0">
                <a:effectLst/>
                <a:latin typeface="+mj-lt"/>
                <a:ea typeface="Times New Roman" panose="02020603050405020304" pitchFamily="18" charset="0"/>
                <a:cs typeface="Gautami" panose="020B0502040204020203" pitchFamily="34" charset="0"/>
              </a:rPr>
              <a:t>Lee, K.B., Shin, H.S (2019), “Effect on self-enhancement of deep-learning inference by repeated training of false detection cases in tunnel accident image detection”, J. Kor. Tunnel Eng., KTA, 21(3), 419-432. </a:t>
            </a:r>
            <a:endParaRPr lang="en-IN" sz="7200" dirty="0">
              <a:effectLst/>
              <a:latin typeface="+mj-lt"/>
              <a:ea typeface="Times New Roman" panose="02020603050405020304" pitchFamily="18" charset="0"/>
              <a:cs typeface="Gautami" panose="020B0502040204020203" pitchFamily="34" charset="0"/>
            </a:endParaRPr>
          </a:p>
          <a:p>
            <a:pPr marL="342900" lvl="0" indent="-342900" algn="just">
              <a:lnSpc>
                <a:spcPct val="170000"/>
              </a:lnSpc>
              <a:spcAft>
                <a:spcPts val="1000"/>
              </a:spcAft>
              <a:buFont typeface="+mj-lt"/>
              <a:buAutoNum type="arabicPeriod"/>
            </a:pPr>
            <a:r>
              <a:rPr lang="en-US" sz="7200" dirty="0">
                <a:effectLst/>
                <a:latin typeface="+mj-lt"/>
                <a:ea typeface="Times New Roman" panose="02020603050405020304" pitchFamily="18" charset="0"/>
                <a:cs typeface="Gautami" panose="020B0502040204020203" pitchFamily="34" charset="0"/>
              </a:rPr>
              <a:t>Ministry of Land, Infrastructure and Transport (MOLIT) (2016), “Guideline of installation of disaster prevention facilities on road tunnels”. </a:t>
            </a:r>
            <a:endParaRPr lang="en-IN" sz="7200" dirty="0">
              <a:effectLst/>
              <a:latin typeface="+mj-lt"/>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39677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6" name="TextBox 5"/>
          <p:cNvSpPr txBox="1"/>
          <p:nvPr/>
        </p:nvSpPr>
        <p:spPr>
          <a:xfrm>
            <a:off x="3360331" y="3119694"/>
            <a:ext cx="5114365"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 Thank You 💐</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AB74-B355-075A-010D-7ED0A3C748F4}"/>
              </a:ext>
            </a:extLst>
          </p:cNvPr>
          <p:cNvSpPr>
            <a:spLocks noGrp="1"/>
          </p:cNvSpPr>
          <p:nvPr>
            <p:ph type="title"/>
          </p:nvPr>
        </p:nvSpPr>
        <p:spPr/>
        <p:txBody>
          <a:bodyPr/>
          <a:lstStyle/>
          <a:p>
            <a:r>
              <a:rPr lang="en-IN" dirty="0"/>
              <a:t>PROJECT INTRODUCTION</a:t>
            </a:r>
          </a:p>
        </p:txBody>
      </p:sp>
      <p:sp>
        <p:nvSpPr>
          <p:cNvPr id="3" name="Content Placeholder 2">
            <a:extLst>
              <a:ext uri="{FF2B5EF4-FFF2-40B4-BE49-F238E27FC236}">
                <a16:creationId xmlns:a16="http://schemas.microsoft.com/office/drawing/2014/main" id="{89AC6084-7520-A122-8E7D-C95CD0F30B17}"/>
              </a:ext>
            </a:extLst>
          </p:cNvPr>
          <p:cNvSpPr>
            <a:spLocks noGrp="1"/>
          </p:cNvSpPr>
          <p:nvPr>
            <p:ph idx="1"/>
          </p:nvPr>
        </p:nvSpPr>
        <p:spPr/>
        <p:txBody>
          <a:bodyPr>
            <a:normAutofit/>
          </a:bodyPr>
          <a:lstStyle/>
          <a:p>
            <a:pPr marL="0" lvl="0" indent="0" algn="just" rtl="0">
              <a:lnSpc>
                <a:spcPct val="150000"/>
              </a:lnSpc>
              <a:spcBef>
                <a:spcPts val="0"/>
              </a:spcBef>
              <a:spcAft>
                <a:spcPts val="0"/>
              </a:spcAft>
              <a:buSzPct val="90740"/>
              <a:buNone/>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Ensuring the safety of commuters in tunnels is paramount, and detecting accidents promptly is critical for effective response. This project presents a deep learning-based approach utilizing YOLOv7 for accident identification in tunnel images. The proposed method encompasses importing essential libraries, acquiring and preprocessing the dataset, dividing it into training, validation, and testing sets, selecting and training the YOLOv7 model, and assessing its performance. The model is fine-tuned on a tunnel accident dataset to predict accidents based on supplied annotations or bounding boxes. The training progress is monitored and logged, and the model's performance is evaluated using metrics including accuracy, precision, and recall. This study highlights the potential of deep learning for accident detection in tunnels, paving the way for safer and more efficient transportation systems.</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49123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1B89-EA5B-BD90-E8B1-09619CE176D3}"/>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75473FE-FEC6-34E6-3EEE-1F53171B3051}"/>
              </a:ext>
            </a:extLst>
          </p:cNvPr>
          <p:cNvSpPr>
            <a:spLocks noGrp="1"/>
          </p:cNvSpPr>
          <p:nvPr>
            <p:ph idx="1"/>
          </p:nvPr>
        </p:nvSpPr>
        <p:spPr/>
        <p:txBody>
          <a:bodyPr>
            <a:normAutofit/>
          </a:bodyPr>
          <a:lstStyle/>
          <a:p>
            <a:r>
              <a:rPr lang="en-US" sz="2000" b="1" dirty="0">
                <a:effectLst/>
                <a:latin typeface="Times New Roman" panose="02020603050405020304" pitchFamily="18" charset="0"/>
                <a:ea typeface="Times New Roman" panose="02020603050405020304" pitchFamily="18" charset="0"/>
                <a:cs typeface="Gautami" panose="020B0502040204020203" pitchFamily="34" charset="0"/>
              </a:rPr>
              <a:t>Simple Online and Realtime Tracking:</a:t>
            </a:r>
            <a:endParaRPr lang="en-IN" sz="1800" dirty="0">
              <a:effectLst/>
              <a:latin typeface="+mj-lt"/>
              <a:ea typeface="Times New Roman" panose="02020603050405020304" pitchFamily="18" charset="0"/>
              <a:cs typeface="Gautami" panose="020B0502040204020203" pitchFamily="34"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cs typeface="Gautami" panose="020B0502040204020203" pitchFamily="34" charset="0"/>
              </a:rPr>
              <a:t>This paper explores a pragmatic approach to multiple object tracking where the main focus is to associate objects efficiently for online and real time applications. To this end, detection quality is identified as a key factor influencing tracking performance, where changing the detector can improve tracking by up to 18.9%. Despite only using a rudimentary combination of familiar techniques such as the Kalman Filter and Hungarian algorithm for the tracking components, this approach achieves an accuracy comparable to state-of-the-art online trackers. Furthermore, due to the simplicity of our tracking method, the tracker updates at a rate of 260 Hz which is over 20x faster than other state-of-the-art trackers.</a:t>
            </a:r>
            <a:endParaRPr lang="en-IN" sz="2000" dirty="0"/>
          </a:p>
        </p:txBody>
      </p:sp>
    </p:spTree>
    <p:extLst>
      <p:ext uri="{BB962C8B-B14F-4D97-AF65-F5344CB8AC3E}">
        <p14:creationId xmlns:p14="http://schemas.microsoft.com/office/powerpoint/2010/main" val="3916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BD25-5E2B-7E55-A100-577F7F424E41}"/>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BED2495A-0C6C-BDB4-01E0-893947C096BC}"/>
              </a:ext>
            </a:extLst>
          </p:cNvPr>
          <p:cNvSpPr>
            <a:spLocks noGrp="1"/>
          </p:cNvSpPr>
          <p:nvPr>
            <p:ph idx="1"/>
          </p:nvPr>
        </p:nvSpPr>
        <p:spPr/>
        <p:txBody>
          <a:bodyPr>
            <a:normAutofit fontScale="92500" lnSpcReduction="10000"/>
          </a:bodyPr>
          <a:lstStyle/>
          <a:p>
            <a:r>
              <a:rPr lang="en-US" sz="2000" b="1" dirty="0">
                <a:effectLst/>
                <a:latin typeface="Times New Roman" panose="02020603050405020304" pitchFamily="18" charset="0"/>
                <a:ea typeface="Times New Roman" panose="02020603050405020304" pitchFamily="18" charset="0"/>
                <a:cs typeface="Gautami" panose="020B0502040204020203" pitchFamily="34" charset="0"/>
              </a:rPr>
              <a:t>The Relationship Between Precision-Recall and ROC Curves:</a:t>
            </a:r>
          </a:p>
          <a:p>
            <a:pPr algn="just">
              <a:lnSpc>
                <a:spcPct val="150000"/>
              </a:lnSpc>
            </a:pPr>
            <a:r>
              <a:rPr lang="en-US" sz="2000" dirty="0">
                <a:effectLst/>
                <a:latin typeface="Times New Roman" panose="02020603050405020304" pitchFamily="18" charset="0"/>
                <a:ea typeface="Times New Roman" panose="02020603050405020304" pitchFamily="18" charset="0"/>
                <a:cs typeface="Gautami" panose="020B0502040204020203" pitchFamily="34" charset="0"/>
              </a:rPr>
              <a:t>Receiver Operator Characteristic (ROC) curves are commonly used to present results for binary decision problems in machine learning. However, when dealing with highly skewed datasets, Precision-Recall (PR) curves give a more informative picture of an algorithm’s performance. We show that a deep connection exists between ROC space and PR space, such that a curve dominates in ROC space if and only if it dominates in PR space. A corollary is the notion of an achievable PR curve, which has properties much like the convex hull in ROC space; we show an efficient algorithm for computing this curve. Finally, we also note differences in the two types of curves are significant for algorithm design. For example, in PR space it is incorrect to linearly interpolate between points. Furthermore, algorithms that optimize the area under the ROC curve are not guaranteed to optimize the area under the PR curve.</a:t>
            </a:r>
            <a:endParaRPr lang="en-IN" sz="20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sz="2000" b="1" dirty="0"/>
          </a:p>
        </p:txBody>
      </p:sp>
    </p:spTree>
    <p:extLst>
      <p:ext uri="{BB962C8B-B14F-4D97-AF65-F5344CB8AC3E}">
        <p14:creationId xmlns:p14="http://schemas.microsoft.com/office/powerpoint/2010/main" val="176362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25E1-9C35-41AE-1B4C-7222CD20A7B6}"/>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757D379E-C8BA-AF58-A09C-95A0B479263A}"/>
              </a:ext>
            </a:extLst>
          </p:cNvPr>
          <p:cNvSpPr>
            <a:spLocks noGrp="1"/>
          </p:cNvSpPr>
          <p:nvPr>
            <p:ph idx="1"/>
          </p:nvPr>
        </p:nvSpPr>
        <p:spPr>
          <a:xfrm>
            <a:off x="838200" y="1825625"/>
            <a:ext cx="10250714" cy="4351338"/>
          </a:xfrm>
        </p:spPr>
        <p:txBody>
          <a:bodyPr/>
          <a:lstStyle/>
          <a:p>
            <a:pPr algn="just"/>
            <a:r>
              <a:rPr lang="en-US" sz="2000" b="1" dirty="0">
                <a:effectLst/>
                <a:latin typeface="+mj-lt"/>
                <a:ea typeface="Times New Roman" panose="02020603050405020304" pitchFamily="18" charset="0"/>
                <a:cs typeface="Gautami" panose="020B0502040204020203" pitchFamily="34" charset="0"/>
              </a:rPr>
              <a:t>Self-enhancement of automatic tunnel accident detection (TAD) on CCTV by AI deep-learning:</a:t>
            </a:r>
          </a:p>
          <a:p>
            <a:pPr algn="just">
              <a:lnSpc>
                <a:spcPct val="150000"/>
              </a:lnSpc>
            </a:pPr>
            <a:r>
              <a:rPr lang="en-US" sz="1800" dirty="0">
                <a:effectLst/>
                <a:latin typeface="+mj-lt"/>
                <a:ea typeface="Times New Roman" panose="02020603050405020304" pitchFamily="18" charset="0"/>
                <a:cs typeface="Gautami" panose="020B0502040204020203" pitchFamily="34" charset="0"/>
              </a:rPr>
              <a:t>The deep-learning-based tunnel accident detection (TAD) system (Lee 2019) has installed a system capable of monitoring 9 CCTVs at XX site in November, 2018. The initial deep-learning training was started by studying 70,914 labeled images and label data. However, sunlight, the tail light of a vehicle, and the warning light of the working vehicle were recognized as a fire, and many pedestrians were detected in the lane of the tunnel or a black elongated black object the false detection data detected in the field were trained with labeled data and reapplied in the field. As a result, false detection of pedestrians and fire could be significantly reduced.</a:t>
            </a:r>
            <a:endParaRPr lang="en-IN" sz="1800" dirty="0">
              <a:effectLst/>
              <a:latin typeface="+mj-lt"/>
              <a:ea typeface="Times New Roman" panose="02020603050405020304" pitchFamily="18" charset="0"/>
              <a:cs typeface="Gautami" panose="020B0502040204020203" pitchFamily="34" charset="0"/>
            </a:endParaRPr>
          </a:p>
          <a:p>
            <a:pPr algn="just"/>
            <a:endParaRPr lang="en-IN" sz="2000" dirty="0">
              <a:effectLst/>
              <a:latin typeface="+mj-lt"/>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202088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86E6-5B13-89F1-EBD5-A49E74613D2D}"/>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7CBFA1F5-D252-1298-8A75-3E716EE51122}"/>
              </a:ext>
            </a:extLst>
          </p:cNvPr>
          <p:cNvSpPr>
            <a:spLocks noGrp="1"/>
          </p:cNvSpPr>
          <p:nvPr>
            <p:ph idx="1"/>
          </p:nvPr>
        </p:nvSpPr>
        <p:spPr/>
        <p:txBody>
          <a:bodyPr>
            <a:normAutofit/>
          </a:bodyPr>
          <a:lstStyle/>
          <a:p>
            <a:r>
              <a:rPr lang="en-US" sz="2000" b="1" dirty="0">
                <a:effectLst/>
                <a:latin typeface="+mj-lt"/>
                <a:ea typeface="Times New Roman" panose="02020603050405020304" pitchFamily="18" charset="0"/>
                <a:cs typeface="Gautami" panose="020B0502040204020203" pitchFamily="34" charset="0"/>
              </a:rPr>
              <a:t>Guideline of installation of disaster prevention facilities on road tunnels:</a:t>
            </a:r>
          </a:p>
          <a:p>
            <a:pPr algn="just">
              <a:lnSpc>
                <a:spcPct val="150000"/>
              </a:lnSpc>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Road tunnels are an important part of the transportation infrastructure in many countries. However, they can also be a potential fire hazard. In order to protect people and property from fires in road tunnels, it is important to install appropriate disaster prevention facilities. This guideline provides recommendations for the installation of disaster prevention facilities on road tunnels. These recommendations are based on a review of existing literature and on the experience of experts in road tunnel fire safety. </a:t>
            </a:r>
          </a:p>
          <a:p>
            <a:pPr algn="just">
              <a:lnSpc>
                <a:spcPct val="150000"/>
              </a:lnSpc>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The guideline covers the following topics: Fire detection and alarm systems These systems are essential for detecting fires in road tunnels early on, so that evacuation can be initiated and firefighters can be alerted. </a:t>
            </a:r>
          </a:p>
          <a:p>
            <a:endParaRPr lang="en-IN" dirty="0"/>
          </a:p>
        </p:txBody>
      </p:sp>
    </p:spTree>
    <p:extLst>
      <p:ext uri="{BB962C8B-B14F-4D97-AF65-F5344CB8AC3E}">
        <p14:creationId xmlns:p14="http://schemas.microsoft.com/office/powerpoint/2010/main" val="211924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2FA0-0438-EDA6-0118-B1F21B75FD1B}"/>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183FEE7A-1D3C-A779-985A-81FECD43F488}"/>
              </a:ext>
            </a:extLst>
          </p:cNvPr>
          <p:cNvSpPr>
            <a:spLocks noGrp="1"/>
          </p:cNvSpPr>
          <p:nvPr>
            <p:ph idx="1"/>
          </p:nvPr>
        </p:nvSpPr>
        <p:spPr/>
        <p:txBody>
          <a:bodyPr>
            <a:normAutofit fontScale="92500" lnSpcReduction="20000"/>
          </a:bodyPr>
          <a:lstStyle/>
          <a:p>
            <a:pPr algn="just">
              <a:lnSpc>
                <a:spcPct val="150000"/>
              </a:lnSpc>
            </a:pPr>
            <a:r>
              <a:rPr lang="en-US" sz="2100" dirty="0">
                <a:effectLst/>
                <a:latin typeface="+mj-lt"/>
                <a:ea typeface="Times New Roman" panose="02020603050405020304" pitchFamily="18" charset="0"/>
                <a:cs typeface="Gautami" panose="020B0502040204020203" pitchFamily="34" charset="0"/>
              </a:rPr>
              <a:t>Fire suppression systems: These systems are used to extinguish fires in road tunnels. There are several different types of fire suppression systems available, and the type of system that is most appropriate for a particular tunnel will depend on a number of factors, including the size of the tunnel, the type of traffic that uses it, and the availability of water.</a:t>
            </a:r>
          </a:p>
          <a:p>
            <a:pPr algn="just">
              <a:lnSpc>
                <a:spcPct val="150000"/>
              </a:lnSpc>
            </a:pPr>
            <a:r>
              <a:rPr lang="en-US" sz="2100" dirty="0">
                <a:effectLst/>
                <a:latin typeface="+mj-lt"/>
                <a:ea typeface="Times New Roman" panose="02020603050405020304" pitchFamily="18" charset="0"/>
                <a:cs typeface="Gautami" panose="020B0502040204020203" pitchFamily="34" charset="0"/>
              </a:rPr>
              <a:t>Evacuation routes: Evacuation routes are used to evacuate people from road tunnels in the event of a fire. Evacuation routes should be well-marked and easy to follow, and they should be designed to minimize the time it takes to evacuate the tunnel. </a:t>
            </a:r>
          </a:p>
          <a:p>
            <a:pPr algn="just">
              <a:lnSpc>
                <a:spcPct val="150000"/>
              </a:lnSpc>
            </a:pPr>
            <a:r>
              <a:rPr lang="en-US" sz="2100" dirty="0">
                <a:effectLst/>
                <a:latin typeface="+mj-lt"/>
                <a:ea typeface="Times New Roman" panose="02020603050405020304" pitchFamily="18" charset="0"/>
                <a:cs typeface="Gautami" panose="020B0502040204020203" pitchFamily="34" charset="0"/>
              </a:rPr>
              <a:t>Emergency lighting: Emergency lighting is essential for providing illumination in road tunnels in the event of a fire or other emergency. Emergency lighting should be powered by a separate source from the normal lighting system, so that it will continue to operate in the event of a power failure.</a:t>
            </a:r>
          </a:p>
          <a:p>
            <a:endParaRPr lang="en-IN" dirty="0"/>
          </a:p>
        </p:txBody>
      </p:sp>
    </p:spTree>
    <p:extLst>
      <p:ext uri="{BB962C8B-B14F-4D97-AF65-F5344CB8AC3E}">
        <p14:creationId xmlns:p14="http://schemas.microsoft.com/office/powerpoint/2010/main" val="188337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0B65-6B0E-341A-7D24-DE382C913BA0}"/>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9AF29C08-1474-8BC0-F8EB-E467688C100E}"/>
              </a:ext>
            </a:extLst>
          </p:cNvPr>
          <p:cNvSpPr>
            <a:spLocks noGrp="1"/>
          </p:cNvSpPr>
          <p:nvPr>
            <p:ph idx="1"/>
          </p:nvPr>
        </p:nvSpPr>
        <p:spPr/>
        <p:txBody>
          <a:bodyPr>
            <a:normAutofit fontScale="92500" lnSpcReduction="20000"/>
          </a:bodyPr>
          <a:lstStyle/>
          <a:p>
            <a:pPr algn="just">
              <a:lnSpc>
                <a:spcPct val="150000"/>
              </a:lnSpc>
            </a:pPr>
            <a:r>
              <a:rPr lang="en-US" sz="1900" dirty="0">
                <a:effectLst/>
                <a:latin typeface="+mj-lt"/>
                <a:ea typeface="Times New Roman" panose="02020603050405020304" pitchFamily="18" charset="0"/>
                <a:cs typeface="Gautami" panose="020B0502040204020203" pitchFamily="34" charset="0"/>
              </a:rPr>
              <a:t>Emergency ventilation: Emergency ventilation is used to remove smoke and other combustion products from road tunnels in the event of a fire. Emergency ventilation systems should be designed to provide adequate ventilation for the entire length of the tunnel. </a:t>
            </a:r>
          </a:p>
          <a:p>
            <a:pPr algn="just">
              <a:lnSpc>
                <a:spcPct val="150000"/>
              </a:lnSpc>
            </a:pPr>
            <a:r>
              <a:rPr lang="en-US" sz="1900" dirty="0">
                <a:effectLst/>
                <a:latin typeface="+mj-lt"/>
                <a:ea typeface="Times New Roman" panose="02020603050405020304" pitchFamily="18" charset="0"/>
                <a:cs typeface="Gautami" panose="020B0502040204020203" pitchFamily="34" charset="0"/>
              </a:rPr>
              <a:t>Firefighting access: Firefighting access is essential for firefighters to be able to access road tunnels in the event of a fire. Firefighting access should be provided at both ends of the tunnel, as well as at any intermediate points that may be necessary. </a:t>
            </a:r>
          </a:p>
          <a:p>
            <a:pPr algn="just">
              <a:lnSpc>
                <a:spcPct val="150000"/>
              </a:lnSpc>
            </a:pPr>
            <a:r>
              <a:rPr lang="en-US" sz="1900" dirty="0">
                <a:effectLst/>
                <a:latin typeface="+mj-lt"/>
                <a:ea typeface="Times New Roman" panose="02020603050405020304" pitchFamily="18" charset="0"/>
                <a:cs typeface="Gautami" panose="020B0502040204020203" pitchFamily="34" charset="0"/>
              </a:rPr>
              <a:t>Training and maintenance: Training and maintenance are essential for ensuring that disaster prevention facilities in road tunnels are properly installed and maintained. Disaster prevention facilities should be regularly tested and inspected to ensure that they are in working order. By following the recommendations in this guideline, road tunnel owners and operators can help to protect people and property from fires in road tunnels.</a:t>
            </a:r>
            <a:endParaRPr lang="en-IN" sz="1900" dirty="0">
              <a:effectLst/>
              <a:latin typeface="+mj-lt"/>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12874281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2090</Words>
  <Application>Microsoft Office PowerPoint</Application>
  <PresentationFormat>Widescreen</PresentationFormat>
  <Paragraphs>100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Lato</vt:lpstr>
      <vt:lpstr>Times New Roman</vt:lpstr>
      <vt:lpstr>Custom Design</vt:lpstr>
      <vt:lpstr>VIDYA JYOTHI INSTITUTE OF TECHNOLOGY (Autonomous)</vt:lpstr>
      <vt:lpstr>ABSTRACT</vt:lpstr>
      <vt:lpstr>PROJECT INTRODUCTION</vt:lpstr>
      <vt:lpstr>LITERATURE SURVEY</vt:lpstr>
      <vt:lpstr>LITERATURE SURVEY</vt:lpstr>
      <vt:lpstr>LITERATURE SURVEY</vt:lpstr>
      <vt:lpstr>LITERATURE SURVEY</vt:lpstr>
      <vt:lpstr>LITERATURE SURVEY</vt:lpstr>
      <vt:lpstr>LITERATURE SURVEY</vt:lpstr>
      <vt:lpstr>PROBLEM STATEMENT</vt:lpstr>
      <vt:lpstr>EXISTING SYSTEM</vt:lpstr>
      <vt:lpstr>PROPOSED SYSTEM</vt:lpstr>
      <vt:lpstr>OBJECTIVES</vt:lpstr>
      <vt:lpstr>SYSTEM REQUIREMENTS</vt:lpstr>
      <vt:lpstr>SYSTEM ARCHITECTURE</vt:lpstr>
      <vt:lpstr>TIMELINE</vt:lpstr>
      <vt:lpstr>DESIGN</vt:lpstr>
      <vt:lpstr>UML DIAGRAMS</vt:lpstr>
      <vt:lpstr>UML DIAGRAMS</vt:lpstr>
      <vt:lpstr>Sample screens</vt:lpstr>
      <vt:lpstr>Sample screens</vt:lpstr>
      <vt:lpstr>Sample screens</vt:lpstr>
      <vt:lpstr>Sample screens</vt:lpstr>
      <vt:lpstr>Sample screens</vt:lpstr>
      <vt:lpstr>Sample screens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OpenLearn Hub</dc:title>
  <dc:creator>asus</dc:creator>
  <cp:lastModifiedBy>Gayathri Kandibanada</cp:lastModifiedBy>
  <cp:revision>102</cp:revision>
  <dcterms:created xsi:type="dcterms:W3CDTF">2023-06-24T07:40:00Z</dcterms:created>
  <dcterms:modified xsi:type="dcterms:W3CDTF">2025-04-20T16:05:38Z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81513E968CA74C21AE3841C271B7963C_13</vt:lpwstr>
  </property>
  <property fmtid="{D5CDD505-2E9C-101B-9397-08002B2CF9AE}" pid="3" name="KSOProductBuildVer">
    <vt:lpwstr>1033-12.2.0.13431</vt:lpwstr>
  </property>
</Properties>
</file>