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95" r:id="rId3"/>
    <p:sldId id="258" r:id="rId4"/>
    <p:sldId id="288" r:id="rId5"/>
    <p:sldId id="259" r:id="rId6"/>
    <p:sldId id="264" r:id="rId7"/>
    <p:sldId id="298" r:id="rId8"/>
    <p:sldId id="273" r:id="rId9"/>
    <p:sldId id="282" r:id="rId10"/>
    <p:sldId id="263" r:id="rId11"/>
    <p:sldId id="268" r:id="rId12"/>
    <p:sldId id="292" r:id="rId13"/>
    <p:sldId id="299" r:id="rId14"/>
    <p:sldId id="29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88"/>
    <a:srgbClr val="AF41AA"/>
    <a:srgbClr val="A575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9FB05D-61A1-4392-992B-6319CC5AB9FC}" v="608" dt="2022-07-07T13:22:45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9673" autoAdjust="0"/>
  </p:normalViewPr>
  <p:slideViewPr>
    <p:cSldViewPr snapToGrid="0">
      <p:cViewPr varScale="1">
        <p:scale>
          <a:sx n="74" d="100"/>
          <a:sy n="74" d="100"/>
        </p:scale>
        <p:origin x="11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yathri Mulagund" userId="51640557c0025fe4" providerId="LiveId" clId="{709FB05D-61A1-4392-992B-6319CC5AB9FC}"/>
    <pc:docChg chg="undo custSel addSld delSld modSld">
      <pc:chgData name="Gayathri Mulagund" userId="51640557c0025fe4" providerId="LiveId" clId="{709FB05D-61A1-4392-992B-6319CC5AB9FC}" dt="2022-07-07T13:22:45.001" v="1800" actId="20577"/>
      <pc:docMkLst>
        <pc:docMk/>
      </pc:docMkLst>
      <pc:sldChg chg="addSp delSp modSp mod">
        <pc:chgData name="Gayathri Mulagund" userId="51640557c0025fe4" providerId="LiveId" clId="{709FB05D-61A1-4392-992B-6319CC5AB9FC}" dt="2022-07-06T15:14:37.329" v="146" actId="21"/>
        <pc:sldMkLst>
          <pc:docMk/>
          <pc:sldMk cId="379370990" sldId="256"/>
        </pc:sldMkLst>
        <pc:spChg chg="add del mod">
          <ac:chgData name="Gayathri Mulagund" userId="51640557c0025fe4" providerId="LiveId" clId="{709FB05D-61A1-4392-992B-6319CC5AB9FC}" dt="2022-07-06T15:14:37.329" v="146" actId="21"/>
          <ac:spMkLst>
            <pc:docMk/>
            <pc:sldMk cId="379370990" sldId="256"/>
            <ac:spMk id="5" creationId="{27E6B6AE-0A24-36CB-9E4D-FC064CC3453B}"/>
          </ac:spMkLst>
        </pc:spChg>
      </pc:sldChg>
      <pc:sldChg chg="modSp mod">
        <pc:chgData name="Gayathri Mulagund" userId="51640557c0025fe4" providerId="LiveId" clId="{709FB05D-61A1-4392-992B-6319CC5AB9FC}" dt="2022-07-06T17:42:35.495" v="233" actId="1035"/>
        <pc:sldMkLst>
          <pc:docMk/>
          <pc:sldMk cId="4092991830" sldId="259"/>
        </pc:sldMkLst>
        <pc:spChg chg="mod">
          <ac:chgData name="Gayathri Mulagund" userId="51640557c0025fe4" providerId="LiveId" clId="{709FB05D-61A1-4392-992B-6319CC5AB9FC}" dt="2022-07-06T17:42:28.100" v="229" actId="1036"/>
          <ac:spMkLst>
            <pc:docMk/>
            <pc:sldMk cId="4092991830" sldId="259"/>
            <ac:spMk id="14" creationId="{047EC0B7-91E7-33BD-FF18-A16DCA37B6E8}"/>
          </ac:spMkLst>
        </pc:spChg>
        <pc:spChg chg="mod">
          <ac:chgData name="Gayathri Mulagund" userId="51640557c0025fe4" providerId="LiveId" clId="{709FB05D-61A1-4392-992B-6319CC5AB9FC}" dt="2022-07-06T17:42:35.495" v="233" actId="1035"/>
          <ac:spMkLst>
            <pc:docMk/>
            <pc:sldMk cId="4092991830" sldId="259"/>
            <ac:spMk id="15" creationId="{9DA9CED3-C562-4DF2-2153-19F3009A9EBF}"/>
          </ac:spMkLst>
        </pc:spChg>
        <pc:picChg chg="mod">
          <ac:chgData name="Gayathri Mulagund" userId="51640557c0025fe4" providerId="LiveId" clId="{709FB05D-61A1-4392-992B-6319CC5AB9FC}" dt="2022-07-06T17:42:19.604" v="224" actId="14861"/>
          <ac:picMkLst>
            <pc:docMk/>
            <pc:sldMk cId="4092991830" sldId="259"/>
            <ac:picMk id="13" creationId="{B68AD7F2-F870-184A-6BBB-9F95A9B3F14E}"/>
          </ac:picMkLst>
        </pc:picChg>
      </pc:sldChg>
      <pc:sldChg chg="delSp modSp mod">
        <pc:chgData name="Gayathri Mulagund" userId="51640557c0025fe4" providerId="LiveId" clId="{709FB05D-61A1-4392-992B-6319CC5AB9FC}" dt="2022-07-06T20:48:24.595" v="816" actId="1076"/>
        <pc:sldMkLst>
          <pc:docMk/>
          <pc:sldMk cId="2934814521" sldId="263"/>
        </pc:sldMkLst>
        <pc:spChg chg="mod">
          <ac:chgData name="Gayathri Mulagund" userId="51640557c0025fe4" providerId="LiveId" clId="{709FB05D-61A1-4392-992B-6319CC5AB9FC}" dt="2022-07-06T17:49:05.217" v="366" actId="1076"/>
          <ac:spMkLst>
            <pc:docMk/>
            <pc:sldMk cId="2934814521" sldId="263"/>
            <ac:spMk id="2" creationId="{0779A60B-7664-FB77-8033-A7487BE93CC7}"/>
          </ac:spMkLst>
        </pc:spChg>
        <pc:spChg chg="mod">
          <ac:chgData name="Gayathri Mulagund" userId="51640557c0025fe4" providerId="LiveId" clId="{709FB05D-61A1-4392-992B-6319CC5AB9FC}" dt="2022-07-06T17:49:01.794" v="365" actId="1076"/>
          <ac:spMkLst>
            <pc:docMk/>
            <pc:sldMk cId="2934814521" sldId="263"/>
            <ac:spMk id="5" creationId="{BF3F7687-449F-FC9C-E94D-4E8D165889BD}"/>
          </ac:spMkLst>
        </pc:spChg>
        <pc:spChg chg="mod">
          <ac:chgData name="Gayathri Mulagund" userId="51640557c0025fe4" providerId="LiveId" clId="{709FB05D-61A1-4392-992B-6319CC5AB9FC}" dt="2022-07-06T17:48:46.816" v="361" actId="1076"/>
          <ac:spMkLst>
            <pc:docMk/>
            <pc:sldMk cId="2934814521" sldId="263"/>
            <ac:spMk id="22" creationId="{F747134F-281A-1197-61E3-33A09A653350}"/>
          </ac:spMkLst>
        </pc:spChg>
        <pc:spChg chg="mod">
          <ac:chgData name="Gayathri Mulagund" userId="51640557c0025fe4" providerId="LiveId" clId="{709FB05D-61A1-4392-992B-6319CC5AB9FC}" dt="2022-07-06T17:48:50.305" v="362" actId="1076"/>
          <ac:spMkLst>
            <pc:docMk/>
            <pc:sldMk cId="2934814521" sldId="263"/>
            <ac:spMk id="23" creationId="{5804CB49-2C28-1980-5820-40B6176544DB}"/>
          </ac:spMkLst>
        </pc:spChg>
        <pc:picChg chg="mod">
          <ac:chgData name="Gayathri Mulagund" userId="51640557c0025fe4" providerId="LiveId" clId="{709FB05D-61A1-4392-992B-6319CC5AB9FC}" dt="2022-07-06T17:48:54.721" v="363" actId="14100"/>
          <ac:picMkLst>
            <pc:docMk/>
            <pc:sldMk cId="2934814521" sldId="263"/>
            <ac:picMk id="4" creationId="{6A58EA8B-0449-4CC3-47FA-F40F6181DA15}"/>
          </ac:picMkLst>
        </pc:picChg>
        <pc:picChg chg="del mod">
          <ac:chgData name="Gayathri Mulagund" userId="51640557c0025fe4" providerId="LiveId" clId="{709FB05D-61A1-4392-992B-6319CC5AB9FC}" dt="2022-07-06T20:47:57.976" v="811" actId="478"/>
          <ac:picMkLst>
            <pc:docMk/>
            <pc:sldMk cId="2934814521" sldId="263"/>
            <ac:picMk id="20" creationId="{EADBE545-A556-8C4E-1465-0B5A3065A985}"/>
          </ac:picMkLst>
        </pc:picChg>
        <pc:picChg chg="mod">
          <ac:chgData name="Gayathri Mulagund" userId="51640557c0025fe4" providerId="LiveId" clId="{709FB05D-61A1-4392-992B-6319CC5AB9FC}" dt="2022-07-06T20:48:24.595" v="816" actId="1076"/>
          <ac:picMkLst>
            <pc:docMk/>
            <pc:sldMk cId="2934814521" sldId="263"/>
            <ac:picMk id="2050" creationId="{18350C62-012C-5837-CB63-AEACC20BA4A6}"/>
          </ac:picMkLst>
        </pc:picChg>
      </pc:sldChg>
      <pc:sldChg chg="addSp delSp modSp mod">
        <pc:chgData name="Gayathri Mulagund" userId="51640557c0025fe4" providerId="LiveId" clId="{709FB05D-61A1-4392-992B-6319CC5AB9FC}" dt="2022-07-07T13:01:04.382" v="1581" actId="1076"/>
        <pc:sldMkLst>
          <pc:docMk/>
          <pc:sldMk cId="2022827461" sldId="264"/>
        </pc:sldMkLst>
        <pc:spChg chg="del">
          <ac:chgData name="Gayathri Mulagund" userId="51640557c0025fe4" providerId="LiveId" clId="{709FB05D-61A1-4392-992B-6319CC5AB9FC}" dt="2022-07-07T02:41:01.329" v="1109" actId="478"/>
          <ac:spMkLst>
            <pc:docMk/>
            <pc:sldMk cId="2022827461" sldId="264"/>
            <ac:spMk id="8" creationId="{F6A35BEF-C258-EA36-D94D-8395C95A6B5F}"/>
          </ac:spMkLst>
        </pc:spChg>
        <pc:spChg chg="del mod">
          <ac:chgData name="Gayathri Mulagund" userId="51640557c0025fe4" providerId="LiveId" clId="{709FB05D-61A1-4392-992B-6319CC5AB9FC}" dt="2022-07-07T02:41:01.329" v="1109" actId="478"/>
          <ac:spMkLst>
            <pc:docMk/>
            <pc:sldMk cId="2022827461" sldId="264"/>
            <ac:spMk id="9" creationId="{9AB0ABD2-2786-5069-861D-2707A570E5EF}"/>
          </ac:spMkLst>
        </pc:spChg>
        <pc:spChg chg="del">
          <ac:chgData name="Gayathri Mulagund" userId="51640557c0025fe4" providerId="LiveId" clId="{709FB05D-61A1-4392-992B-6319CC5AB9FC}" dt="2022-07-07T02:40:54.061" v="1106" actId="478"/>
          <ac:spMkLst>
            <pc:docMk/>
            <pc:sldMk cId="2022827461" sldId="264"/>
            <ac:spMk id="10" creationId="{47189008-799A-3C59-0A63-A4A8270F471A}"/>
          </ac:spMkLst>
        </pc:spChg>
        <pc:spChg chg="del mod">
          <ac:chgData name="Gayathri Mulagund" userId="51640557c0025fe4" providerId="LiveId" clId="{709FB05D-61A1-4392-992B-6319CC5AB9FC}" dt="2022-07-07T02:41:33.365" v="1117" actId="478"/>
          <ac:spMkLst>
            <pc:docMk/>
            <pc:sldMk cId="2022827461" sldId="264"/>
            <ac:spMk id="11" creationId="{7F033F1E-4A4A-734D-BD29-B4D14A066F31}"/>
          </ac:spMkLst>
        </pc:spChg>
        <pc:spChg chg="del">
          <ac:chgData name="Gayathri Mulagund" userId="51640557c0025fe4" providerId="LiveId" clId="{709FB05D-61A1-4392-992B-6319CC5AB9FC}" dt="2022-07-07T02:41:01.329" v="1109" actId="478"/>
          <ac:spMkLst>
            <pc:docMk/>
            <pc:sldMk cId="2022827461" sldId="264"/>
            <ac:spMk id="13" creationId="{23E18228-0A5D-5A1D-BE49-36E8A9AEDC8D}"/>
          </ac:spMkLst>
        </pc:spChg>
        <pc:spChg chg="del mod">
          <ac:chgData name="Gayathri Mulagund" userId="51640557c0025fe4" providerId="LiveId" clId="{709FB05D-61A1-4392-992B-6319CC5AB9FC}" dt="2022-07-07T02:41:04.786" v="1110" actId="478"/>
          <ac:spMkLst>
            <pc:docMk/>
            <pc:sldMk cId="2022827461" sldId="264"/>
            <ac:spMk id="15" creationId="{D816FAD7-394B-34CA-D625-5E06D5F5B794}"/>
          </ac:spMkLst>
        </pc:spChg>
        <pc:spChg chg="del mod">
          <ac:chgData name="Gayathri Mulagund" userId="51640557c0025fe4" providerId="LiveId" clId="{709FB05D-61A1-4392-992B-6319CC5AB9FC}" dt="2022-07-07T02:41:09.726" v="1111" actId="478"/>
          <ac:spMkLst>
            <pc:docMk/>
            <pc:sldMk cId="2022827461" sldId="264"/>
            <ac:spMk id="16" creationId="{A90F2D39-6D65-9B5E-0338-9FD3BD8C047C}"/>
          </ac:spMkLst>
        </pc:spChg>
        <pc:spChg chg="add mod">
          <ac:chgData name="Gayathri Mulagund" userId="51640557c0025fe4" providerId="LiveId" clId="{709FB05D-61A1-4392-992B-6319CC5AB9FC}" dt="2022-07-07T13:01:04.382" v="1581" actId="1076"/>
          <ac:spMkLst>
            <pc:docMk/>
            <pc:sldMk cId="2022827461" sldId="264"/>
            <ac:spMk id="17" creationId="{8B86B808-95DD-2027-2F80-30260D28BA4B}"/>
          </ac:spMkLst>
        </pc:spChg>
        <pc:graphicFrameChg chg="add del mod modGraphic">
          <ac:chgData name="Gayathri Mulagund" userId="51640557c0025fe4" providerId="LiveId" clId="{709FB05D-61A1-4392-992B-6319CC5AB9FC}" dt="2022-07-07T02:40:47.554" v="1104" actId="478"/>
          <ac:graphicFrameMkLst>
            <pc:docMk/>
            <pc:sldMk cId="2022827461" sldId="264"/>
            <ac:graphicFrameMk id="3" creationId="{1A95051B-3B21-1A33-A387-88298AB7F7D2}"/>
          </ac:graphicFrameMkLst>
        </pc:graphicFrameChg>
        <pc:picChg chg="mod">
          <ac:chgData name="Gayathri Mulagund" userId="51640557c0025fe4" providerId="LiveId" clId="{709FB05D-61A1-4392-992B-6319CC5AB9FC}" dt="2022-07-07T02:41:23.682" v="1115" actId="1076"/>
          <ac:picMkLst>
            <pc:docMk/>
            <pc:sldMk cId="2022827461" sldId="264"/>
            <ac:picMk id="4" creationId="{393C1509-100D-1A11-00DB-0BDE3C16434B}"/>
          </ac:picMkLst>
        </pc:picChg>
        <pc:picChg chg="mod">
          <ac:chgData name="Gayathri Mulagund" userId="51640557c0025fe4" providerId="LiveId" clId="{709FB05D-61A1-4392-992B-6319CC5AB9FC}" dt="2022-07-07T02:40:58.249" v="1108" actId="1076"/>
          <ac:picMkLst>
            <pc:docMk/>
            <pc:sldMk cId="2022827461" sldId="264"/>
            <ac:picMk id="5" creationId="{2C8B86DA-8125-6F78-8FC6-641569E32765}"/>
          </ac:picMkLst>
        </pc:picChg>
        <pc:picChg chg="del mod">
          <ac:chgData name="Gayathri Mulagund" userId="51640557c0025fe4" providerId="LiveId" clId="{709FB05D-61A1-4392-992B-6319CC5AB9FC}" dt="2022-07-07T02:41:13.302" v="1112" actId="478"/>
          <ac:picMkLst>
            <pc:docMk/>
            <pc:sldMk cId="2022827461" sldId="264"/>
            <ac:picMk id="7" creationId="{22C00539-CE28-A6E0-BB61-E4D598A33480}"/>
          </ac:picMkLst>
        </pc:picChg>
      </pc:sldChg>
      <pc:sldChg chg="modSp mod modNotesTx">
        <pc:chgData name="Gayathri Mulagund" userId="51640557c0025fe4" providerId="LiveId" clId="{709FB05D-61A1-4392-992B-6319CC5AB9FC}" dt="2022-07-06T18:29:59.310" v="666" actId="20577"/>
        <pc:sldMkLst>
          <pc:docMk/>
          <pc:sldMk cId="3078878891" sldId="268"/>
        </pc:sldMkLst>
        <pc:spChg chg="mod">
          <ac:chgData name="Gayathri Mulagund" userId="51640557c0025fe4" providerId="LiveId" clId="{709FB05D-61A1-4392-992B-6319CC5AB9FC}" dt="2022-07-06T18:29:45.202" v="652" actId="1076"/>
          <ac:spMkLst>
            <pc:docMk/>
            <pc:sldMk cId="3078878891" sldId="268"/>
            <ac:spMk id="3" creationId="{FE461880-25CD-E2CB-D71E-ADF18974C3F5}"/>
          </ac:spMkLst>
        </pc:spChg>
        <pc:graphicFrameChg chg="mod">
          <ac:chgData name="Gayathri Mulagund" userId="51640557c0025fe4" providerId="LiveId" clId="{709FB05D-61A1-4392-992B-6319CC5AB9FC}" dt="2022-07-06T18:29:49.792" v="657" actId="20577"/>
          <ac:graphicFrameMkLst>
            <pc:docMk/>
            <pc:sldMk cId="3078878891" sldId="268"/>
            <ac:graphicFrameMk id="8" creationId="{FC8331CC-11FD-34D7-6C04-F099336B5E85}"/>
          </ac:graphicFrameMkLst>
        </pc:graphicFrameChg>
        <pc:graphicFrameChg chg="mod">
          <ac:chgData name="Gayathri Mulagund" userId="51640557c0025fe4" providerId="LiveId" clId="{709FB05D-61A1-4392-992B-6319CC5AB9FC}" dt="2022-07-06T18:29:53.975" v="662" actId="20577"/>
          <ac:graphicFrameMkLst>
            <pc:docMk/>
            <pc:sldMk cId="3078878891" sldId="268"/>
            <ac:graphicFrameMk id="10" creationId="{806996FA-B25E-EBFF-18DE-A04CA37478D3}"/>
          </ac:graphicFrameMkLst>
        </pc:graphicFrameChg>
        <pc:graphicFrameChg chg="mod">
          <ac:chgData name="Gayathri Mulagund" userId="51640557c0025fe4" providerId="LiveId" clId="{709FB05D-61A1-4392-992B-6319CC5AB9FC}" dt="2022-07-06T18:29:59.310" v="666" actId="20577"/>
          <ac:graphicFrameMkLst>
            <pc:docMk/>
            <pc:sldMk cId="3078878891" sldId="268"/>
            <ac:graphicFrameMk id="12" creationId="{F37F28DC-B8C0-DF89-DC9B-1F2CA496DB3B}"/>
          </ac:graphicFrameMkLst>
        </pc:graphicFrameChg>
      </pc:sldChg>
      <pc:sldChg chg="addSp delSp modSp mod">
        <pc:chgData name="Gayathri Mulagund" userId="51640557c0025fe4" providerId="LiveId" clId="{709FB05D-61A1-4392-992B-6319CC5AB9FC}" dt="2022-07-06T20:50:53.252" v="854" actId="14100"/>
        <pc:sldMkLst>
          <pc:docMk/>
          <pc:sldMk cId="825520501" sldId="273"/>
        </pc:sldMkLst>
        <pc:picChg chg="del">
          <ac:chgData name="Gayathri Mulagund" userId="51640557c0025fe4" providerId="LiveId" clId="{709FB05D-61A1-4392-992B-6319CC5AB9FC}" dt="2022-07-06T18:26:39.530" v="511" actId="478"/>
          <ac:picMkLst>
            <pc:docMk/>
            <pc:sldMk cId="825520501" sldId="273"/>
            <ac:picMk id="4" creationId="{B322276F-35ED-EB02-A608-194D844F8418}"/>
          </ac:picMkLst>
        </pc:picChg>
        <pc:picChg chg="add del mod modCrop">
          <ac:chgData name="Gayathri Mulagund" userId="51640557c0025fe4" providerId="LiveId" clId="{709FB05D-61A1-4392-992B-6319CC5AB9FC}" dt="2022-07-06T20:50:26.839" v="846" actId="478"/>
          <ac:picMkLst>
            <pc:docMk/>
            <pc:sldMk cId="825520501" sldId="273"/>
            <ac:picMk id="7" creationId="{4186528B-31D8-F853-B043-E01B3EA9E9AE}"/>
          </ac:picMkLst>
        </pc:picChg>
        <pc:picChg chg="mod">
          <ac:chgData name="Gayathri Mulagund" userId="51640557c0025fe4" providerId="LiveId" clId="{709FB05D-61A1-4392-992B-6319CC5AB9FC}" dt="2022-07-06T20:50:48.186" v="853" actId="1035"/>
          <ac:picMkLst>
            <pc:docMk/>
            <pc:sldMk cId="825520501" sldId="273"/>
            <ac:picMk id="10" creationId="{92564629-2680-E33E-2DFE-D0AE9654C680}"/>
          </ac:picMkLst>
        </pc:picChg>
        <pc:picChg chg="mod">
          <ac:chgData name="Gayathri Mulagund" userId="51640557c0025fe4" providerId="LiveId" clId="{709FB05D-61A1-4392-992B-6319CC5AB9FC}" dt="2022-07-06T20:50:53.252" v="854" actId="14100"/>
          <ac:picMkLst>
            <pc:docMk/>
            <pc:sldMk cId="825520501" sldId="273"/>
            <ac:picMk id="4098" creationId="{E65298A8-B1A7-38B2-C666-E3D6E8968638}"/>
          </ac:picMkLst>
        </pc:picChg>
      </pc:sldChg>
      <pc:sldChg chg="addSp delSp modSp mod">
        <pc:chgData name="Gayathri Mulagund" userId="51640557c0025fe4" providerId="LiveId" clId="{709FB05D-61A1-4392-992B-6319CC5AB9FC}" dt="2022-07-07T04:19:52.520" v="1549" actId="14100"/>
        <pc:sldMkLst>
          <pc:docMk/>
          <pc:sldMk cId="3628922489" sldId="282"/>
        </pc:sldMkLst>
        <pc:spChg chg="mod">
          <ac:chgData name="Gayathri Mulagund" userId="51640557c0025fe4" providerId="LiveId" clId="{709FB05D-61A1-4392-992B-6319CC5AB9FC}" dt="2022-07-07T02:59:23.387" v="1212" actId="1076"/>
          <ac:spMkLst>
            <pc:docMk/>
            <pc:sldMk cId="3628922489" sldId="282"/>
            <ac:spMk id="2" creationId="{53A9E3BA-78FA-A194-E6FB-EB406CD07017}"/>
          </ac:spMkLst>
        </pc:spChg>
        <pc:spChg chg="add del">
          <ac:chgData name="Gayathri Mulagund" userId="51640557c0025fe4" providerId="LiveId" clId="{709FB05D-61A1-4392-992B-6319CC5AB9FC}" dt="2022-07-07T04:19:24.475" v="1542" actId="11529"/>
          <ac:spMkLst>
            <pc:docMk/>
            <pc:sldMk cId="3628922489" sldId="282"/>
            <ac:spMk id="5" creationId="{1A974E70-B577-08D3-2261-AAB3A22A7993}"/>
          </ac:spMkLst>
        </pc:spChg>
        <pc:spChg chg="del mod">
          <ac:chgData name="Gayathri Mulagund" userId="51640557c0025fe4" providerId="LiveId" clId="{709FB05D-61A1-4392-992B-6319CC5AB9FC}" dt="2022-07-07T02:33:58.800" v="872" actId="478"/>
          <ac:spMkLst>
            <pc:docMk/>
            <pc:sldMk cId="3628922489" sldId="282"/>
            <ac:spMk id="5" creationId="{6B41AC5E-B414-8096-6DB3-EF75E5409EEF}"/>
          </ac:spMkLst>
        </pc:spChg>
        <pc:spChg chg="add del">
          <ac:chgData name="Gayathri Mulagund" userId="51640557c0025fe4" providerId="LiveId" clId="{709FB05D-61A1-4392-992B-6319CC5AB9FC}" dt="2022-07-07T04:19:32.575" v="1544" actId="478"/>
          <ac:spMkLst>
            <pc:docMk/>
            <pc:sldMk cId="3628922489" sldId="282"/>
            <ac:spMk id="6" creationId="{DEB487C8-EC5B-D582-F9F4-973200F28B13}"/>
          </ac:spMkLst>
        </pc:spChg>
        <pc:spChg chg="del mod">
          <ac:chgData name="Gayathri Mulagund" userId="51640557c0025fe4" providerId="LiveId" clId="{709FB05D-61A1-4392-992B-6319CC5AB9FC}" dt="2022-07-07T02:33:58.800" v="872" actId="478"/>
          <ac:spMkLst>
            <pc:docMk/>
            <pc:sldMk cId="3628922489" sldId="282"/>
            <ac:spMk id="13" creationId="{76E9CCFE-3BD8-2DF5-145A-F90C0F42F760}"/>
          </ac:spMkLst>
        </pc:spChg>
        <pc:spChg chg="add mod">
          <ac:chgData name="Gayathri Mulagund" userId="51640557c0025fe4" providerId="LiveId" clId="{709FB05D-61A1-4392-992B-6319CC5AB9FC}" dt="2022-07-07T04:19:52.520" v="1549" actId="14100"/>
          <ac:spMkLst>
            <pc:docMk/>
            <pc:sldMk cId="3628922489" sldId="282"/>
            <ac:spMk id="14" creationId="{D46BD6D1-3BF4-D5FC-CED0-E06A25F69308}"/>
          </ac:spMkLst>
        </pc:spChg>
        <pc:spChg chg="del mod">
          <ac:chgData name="Gayathri Mulagund" userId="51640557c0025fe4" providerId="LiveId" clId="{709FB05D-61A1-4392-992B-6319CC5AB9FC}" dt="2022-07-07T02:33:58.800" v="872" actId="478"/>
          <ac:spMkLst>
            <pc:docMk/>
            <pc:sldMk cId="3628922489" sldId="282"/>
            <ac:spMk id="14" creationId="{D8629F13-6921-906A-9C1D-2FF2E729D426}"/>
          </ac:spMkLst>
        </pc:spChg>
        <pc:spChg chg="del mod">
          <ac:chgData name="Gayathri Mulagund" userId="51640557c0025fe4" providerId="LiveId" clId="{709FB05D-61A1-4392-992B-6319CC5AB9FC}" dt="2022-07-07T02:33:58.800" v="872" actId="478"/>
          <ac:spMkLst>
            <pc:docMk/>
            <pc:sldMk cId="3628922489" sldId="282"/>
            <ac:spMk id="15" creationId="{F8C1D80D-B6E6-13EC-D660-233537F76E7B}"/>
          </ac:spMkLst>
        </pc:spChg>
        <pc:spChg chg="mod">
          <ac:chgData name="Gayathri Mulagund" userId="51640557c0025fe4" providerId="LiveId" clId="{709FB05D-61A1-4392-992B-6319CC5AB9FC}" dt="2022-07-07T02:41:43.293" v="1134" actId="1036"/>
          <ac:spMkLst>
            <pc:docMk/>
            <pc:sldMk cId="3628922489" sldId="282"/>
            <ac:spMk id="16" creationId="{1F94CCA5-7EC7-2872-4C55-42220A5732E7}"/>
          </ac:spMkLst>
        </pc:spChg>
        <pc:spChg chg="add del mod">
          <ac:chgData name="Gayathri Mulagund" userId="51640557c0025fe4" providerId="LiveId" clId="{709FB05D-61A1-4392-992B-6319CC5AB9FC}" dt="2022-07-07T02:33:58.800" v="872" actId="478"/>
          <ac:spMkLst>
            <pc:docMk/>
            <pc:sldMk cId="3628922489" sldId="282"/>
            <ac:spMk id="17" creationId="{D98E0FA3-B4A3-3AD0-789E-6537B054C3CA}"/>
          </ac:spMkLst>
        </pc:spChg>
        <pc:spChg chg="add del mod">
          <ac:chgData name="Gayathri Mulagund" userId="51640557c0025fe4" providerId="LiveId" clId="{709FB05D-61A1-4392-992B-6319CC5AB9FC}" dt="2022-07-07T04:17:59.591" v="1538" actId="478"/>
          <ac:spMkLst>
            <pc:docMk/>
            <pc:sldMk cId="3628922489" sldId="282"/>
            <ac:spMk id="18" creationId="{A832B279-4AAA-62D4-85A2-1CBF3C734073}"/>
          </ac:spMkLst>
        </pc:spChg>
        <pc:spChg chg="del mod">
          <ac:chgData name="Gayathri Mulagund" userId="51640557c0025fe4" providerId="LiveId" clId="{709FB05D-61A1-4392-992B-6319CC5AB9FC}" dt="2022-07-07T04:19:09.828" v="1540" actId="478"/>
          <ac:spMkLst>
            <pc:docMk/>
            <pc:sldMk cId="3628922489" sldId="282"/>
            <ac:spMk id="19" creationId="{B4353D1E-5A01-FE5E-C948-E11422628055}"/>
          </ac:spMkLst>
        </pc:spChg>
        <pc:spChg chg="add del mod">
          <ac:chgData name="Gayathri Mulagund" userId="51640557c0025fe4" providerId="LiveId" clId="{709FB05D-61A1-4392-992B-6319CC5AB9FC}" dt="2022-07-07T04:18:15.242" v="1539" actId="478"/>
          <ac:spMkLst>
            <pc:docMk/>
            <pc:sldMk cId="3628922489" sldId="282"/>
            <ac:spMk id="20" creationId="{122F9E71-A316-5F1F-EED7-73BA159A5BBF}"/>
          </ac:spMkLst>
        </pc:spChg>
        <pc:spChg chg="add del mod">
          <ac:chgData name="Gayathri Mulagund" userId="51640557c0025fe4" providerId="LiveId" clId="{709FB05D-61A1-4392-992B-6319CC5AB9FC}" dt="2022-07-07T02:34:42.188" v="906" actId="478"/>
          <ac:spMkLst>
            <pc:docMk/>
            <pc:sldMk cId="3628922489" sldId="282"/>
            <ac:spMk id="21" creationId="{3F4B4193-8848-4912-1301-2EBEBBEAEF9E}"/>
          </ac:spMkLst>
        </pc:spChg>
        <pc:spChg chg="add del mod">
          <ac:chgData name="Gayathri Mulagund" userId="51640557c0025fe4" providerId="LiveId" clId="{709FB05D-61A1-4392-992B-6319CC5AB9FC}" dt="2022-07-07T03:01:46.863" v="1252" actId="478"/>
          <ac:spMkLst>
            <pc:docMk/>
            <pc:sldMk cId="3628922489" sldId="282"/>
            <ac:spMk id="23" creationId="{67446CD0-43B6-FDF9-81D0-5593CDF31F7B}"/>
          </ac:spMkLst>
        </pc:spChg>
        <pc:spChg chg="add del mod">
          <ac:chgData name="Gayathri Mulagund" userId="51640557c0025fe4" providerId="LiveId" clId="{709FB05D-61A1-4392-992B-6319CC5AB9FC}" dt="2022-07-07T02:35:11.790" v="918" actId="478"/>
          <ac:spMkLst>
            <pc:docMk/>
            <pc:sldMk cId="3628922489" sldId="282"/>
            <ac:spMk id="24" creationId="{DC0B9CE8-9070-0772-AF86-A22DBEAFB6F4}"/>
          </ac:spMkLst>
        </pc:spChg>
        <pc:spChg chg="add del mod">
          <ac:chgData name="Gayathri Mulagund" userId="51640557c0025fe4" providerId="LiveId" clId="{709FB05D-61A1-4392-992B-6319CC5AB9FC}" dt="2022-07-07T03:00:06.863" v="1233" actId="478"/>
          <ac:spMkLst>
            <pc:docMk/>
            <pc:sldMk cId="3628922489" sldId="282"/>
            <ac:spMk id="25" creationId="{3A619F36-4517-92B5-15AA-CD447AC74B00}"/>
          </ac:spMkLst>
        </pc:spChg>
        <pc:spChg chg="add mod">
          <ac:chgData name="Gayathri Mulagund" userId="51640557c0025fe4" providerId="LiveId" clId="{709FB05D-61A1-4392-992B-6319CC5AB9FC}" dt="2022-07-07T03:01:53.253" v="1254" actId="1037"/>
          <ac:spMkLst>
            <pc:docMk/>
            <pc:sldMk cId="3628922489" sldId="282"/>
            <ac:spMk id="26" creationId="{118FB8E5-B76B-8D91-B350-3E08F3620A90}"/>
          </ac:spMkLst>
        </pc:spChg>
        <pc:spChg chg="add del mod">
          <ac:chgData name="Gayathri Mulagund" userId="51640557c0025fe4" providerId="LiveId" clId="{709FB05D-61A1-4392-992B-6319CC5AB9FC}" dt="2022-07-07T03:00:22.593" v="1236" actId="478"/>
          <ac:spMkLst>
            <pc:docMk/>
            <pc:sldMk cId="3628922489" sldId="282"/>
            <ac:spMk id="27" creationId="{FB341341-08BA-F4F1-C555-5C656B96972C}"/>
          </ac:spMkLst>
        </pc:spChg>
        <pc:spChg chg="add mod">
          <ac:chgData name="Gayathri Mulagund" userId="51640557c0025fe4" providerId="LiveId" clId="{709FB05D-61A1-4392-992B-6319CC5AB9FC}" dt="2022-07-07T03:02:17.970" v="1264" actId="14100"/>
          <ac:spMkLst>
            <pc:docMk/>
            <pc:sldMk cId="3628922489" sldId="282"/>
            <ac:spMk id="28" creationId="{FB7AA1AE-94AD-67DD-6271-43549FE13A40}"/>
          </ac:spMkLst>
        </pc:spChg>
        <pc:spChg chg="add del mod">
          <ac:chgData name="Gayathri Mulagund" userId="51640557c0025fe4" providerId="LiveId" clId="{709FB05D-61A1-4392-992B-6319CC5AB9FC}" dt="2022-07-07T02:58:45.813" v="1202" actId="478"/>
          <ac:spMkLst>
            <pc:docMk/>
            <pc:sldMk cId="3628922489" sldId="282"/>
            <ac:spMk id="29" creationId="{7C3B29BE-3682-8887-404E-DF70BBB1269A}"/>
          </ac:spMkLst>
        </pc:spChg>
        <pc:spChg chg="add del mod">
          <ac:chgData name="Gayathri Mulagund" userId="51640557c0025fe4" providerId="LiveId" clId="{709FB05D-61A1-4392-992B-6319CC5AB9FC}" dt="2022-07-07T03:00:08.503" v="1234" actId="478"/>
          <ac:spMkLst>
            <pc:docMk/>
            <pc:sldMk cId="3628922489" sldId="282"/>
            <ac:spMk id="30" creationId="{EFD7BC54-6B03-794D-B1F9-48D326501202}"/>
          </ac:spMkLst>
        </pc:spChg>
        <pc:graphicFrameChg chg="add del mod">
          <ac:chgData name="Gayathri Mulagund" userId="51640557c0025fe4" providerId="LiveId" clId="{709FB05D-61A1-4392-992B-6319CC5AB9FC}" dt="2022-07-06T17:47:31.229" v="255"/>
          <ac:graphicFrameMkLst>
            <pc:docMk/>
            <pc:sldMk cId="3628922489" sldId="282"/>
            <ac:graphicFrameMk id="6" creationId="{BE7268EB-D8AD-2109-938B-C83841907A08}"/>
          </ac:graphicFrameMkLst>
        </pc:graphicFrameChg>
        <pc:picChg chg="mod">
          <ac:chgData name="Gayathri Mulagund" userId="51640557c0025fe4" providerId="LiveId" clId="{709FB05D-61A1-4392-992B-6319CC5AB9FC}" dt="2022-07-07T02:36:48.728" v="984" actId="1036"/>
          <ac:picMkLst>
            <pc:docMk/>
            <pc:sldMk cId="3628922489" sldId="282"/>
            <ac:picMk id="3" creationId="{E2DEA81A-7F32-A070-933A-ED124EC4E8E5}"/>
          </ac:picMkLst>
        </pc:picChg>
        <pc:picChg chg="mod ord">
          <ac:chgData name="Gayathri Mulagund" userId="51640557c0025fe4" providerId="LiveId" clId="{709FB05D-61A1-4392-992B-6319CC5AB9FC}" dt="2022-07-07T02:59:38.557" v="1214" actId="167"/>
          <ac:picMkLst>
            <pc:docMk/>
            <pc:sldMk cId="3628922489" sldId="282"/>
            <ac:picMk id="4" creationId="{2134E38C-0AFC-C621-F876-B0D08FA1D7F9}"/>
          </ac:picMkLst>
        </pc:picChg>
        <pc:picChg chg="del mod ord">
          <ac:chgData name="Gayathri Mulagund" userId="51640557c0025fe4" providerId="LiveId" clId="{709FB05D-61A1-4392-992B-6319CC5AB9FC}" dt="2022-07-06T19:01:29.740" v="752" actId="478"/>
          <ac:picMkLst>
            <pc:docMk/>
            <pc:sldMk cId="3628922489" sldId="282"/>
            <ac:picMk id="4" creationId="{DAAE9344-9CFF-409C-EF49-1A9DAF1F1B30}"/>
          </ac:picMkLst>
        </pc:picChg>
        <pc:picChg chg="del mod ord">
          <ac:chgData name="Gayathri Mulagund" userId="51640557c0025fe4" providerId="LiveId" clId="{709FB05D-61A1-4392-992B-6319CC5AB9FC}" dt="2022-07-07T02:33:58.800" v="872" actId="478"/>
          <ac:picMkLst>
            <pc:docMk/>
            <pc:sldMk cId="3628922489" sldId="282"/>
            <ac:picMk id="6" creationId="{956BDC4A-4DE3-55AE-45A3-D3B4CD9B71D6}"/>
          </ac:picMkLst>
        </pc:picChg>
        <pc:picChg chg="add mod">
          <ac:chgData name="Gayathri Mulagund" userId="51640557c0025fe4" providerId="LiveId" clId="{709FB05D-61A1-4392-992B-6319CC5AB9FC}" dt="2022-07-07T03:01:57.595" v="1255" actId="1076"/>
          <ac:picMkLst>
            <pc:docMk/>
            <pc:sldMk cId="3628922489" sldId="282"/>
            <ac:picMk id="12" creationId="{2F9772ED-2F96-6EE1-52B6-3DD7A7AC01E5}"/>
          </ac:picMkLst>
        </pc:picChg>
        <pc:picChg chg="del">
          <ac:chgData name="Gayathri Mulagund" userId="51640557c0025fe4" providerId="LiveId" clId="{709FB05D-61A1-4392-992B-6319CC5AB9FC}" dt="2022-07-06T17:46:30.902" v="241" actId="478"/>
          <ac:picMkLst>
            <pc:docMk/>
            <pc:sldMk cId="3628922489" sldId="282"/>
            <ac:picMk id="12" creationId="{C3D706F6-8460-56BF-FDE8-63E8C13B5B7C}"/>
          </ac:picMkLst>
        </pc:picChg>
        <pc:picChg chg="add del mod">
          <ac:chgData name="Gayathri Mulagund" userId="51640557c0025fe4" providerId="LiveId" clId="{709FB05D-61A1-4392-992B-6319CC5AB9FC}" dt="2022-07-07T02:58:40.023" v="1201" actId="478"/>
          <ac:picMkLst>
            <pc:docMk/>
            <pc:sldMk cId="3628922489" sldId="282"/>
            <ac:picMk id="22" creationId="{D45CB69E-2EB7-1E6A-6734-4FB2FCF8C35E}"/>
          </ac:picMkLst>
        </pc:picChg>
      </pc:sldChg>
      <pc:sldChg chg="addSp delSp modSp mod">
        <pc:chgData name="Gayathri Mulagund" userId="51640557c0025fe4" providerId="LiveId" clId="{709FB05D-61A1-4392-992B-6319CC5AB9FC}" dt="2022-07-06T20:47:22.737" v="810" actId="14100"/>
        <pc:sldMkLst>
          <pc:docMk/>
          <pc:sldMk cId="3860733789" sldId="288"/>
        </pc:sldMkLst>
        <pc:spChg chg="mod">
          <ac:chgData name="Gayathri Mulagund" userId="51640557c0025fe4" providerId="LiveId" clId="{709FB05D-61A1-4392-992B-6319CC5AB9FC}" dt="2022-07-06T17:59:31.306" v="488" actId="1076"/>
          <ac:spMkLst>
            <pc:docMk/>
            <pc:sldMk cId="3860733789" sldId="288"/>
            <ac:spMk id="6" creationId="{0F15F3BE-37DC-D928-CF0B-DC275E863708}"/>
          </ac:spMkLst>
        </pc:spChg>
        <pc:spChg chg="mod">
          <ac:chgData name="Gayathri Mulagund" userId="51640557c0025fe4" providerId="LiveId" clId="{709FB05D-61A1-4392-992B-6319CC5AB9FC}" dt="2022-07-06T20:47:12.431" v="808" actId="1076"/>
          <ac:spMkLst>
            <pc:docMk/>
            <pc:sldMk cId="3860733789" sldId="288"/>
            <ac:spMk id="10" creationId="{CC8C7305-6687-3E50-A010-7243E6096A9F}"/>
          </ac:spMkLst>
        </pc:spChg>
        <pc:picChg chg="del mod ord modCrop">
          <ac:chgData name="Gayathri Mulagund" userId="51640557c0025fe4" providerId="LiveId" clId="{709FB05D-61A1-4392-992B-6319CC5AB9FC}" dt="2022-07-06T20:11:51.550" v="772" actId="478"/>
          <ac:picMkLst>
            <pc:docMk/>
            <pc:sldMk cId="3860733789" sldId="288"/>
            <ac:picMk id="4" creationId="{D7D83CED-2283-9CFF-8C1D-1937505ACB01}"/>
          </ac:picMkLst>
        </pc:picChg>
        <pc:picChg chg="del mod modCrop">
          <ac:chgData name="Gayathri Mulagund" userId="51640557c0025fe4" providerId="LiveId" clId="{709FB05D-61A1-4392-992B-6319CC5AB9FC}" dt="2022-07-06T20:10:54.577" v="759" actId="478"/>
          <ac:picMkLst>
            <pc:docMk/>
            <pc:sldMk cId="3860733789" sldId="288"/>
            <ac:picMk id="5" creationId="{10E6A307-5585-3AA9-AB7B-DC8EF48C19F1}"/>
          </ac:picMkLst>
        </pc:picChg>
        <pc:picChg chg="add del mod ord modCrop">
          <ac:chgData name="Gayathri Mulagund" userId="51640557c0025fe4" providerId="LiveId" clId="{709FB05D-61A1-4392-992B-6319CC5AB9FC}" dt="2022-07-06T20:46:12.808" v="800" actId="478"/>
          <ac:picMkLst>
            <pc:docMk/>
            <pc:sldMk cId="3860733789" sldId="288"/>
            <ac:picMk id="8" creationId="{7DCEE9BF-21BF-43A0-C29B-611D05BC63F6}"/>
          </ac:picMkLst>
        </pc:picChg>
        <pc:picChg chg="add del mod ord modCrop">
          <ac:chgData name="Gayathri Mulagund" userId="51640557c0025fe4" providerId="LiveId" clId="{709FB05D-61A1-4392-992B-6319CC5AB9FC}" dt="2022-07-06T20:45:53.691" v="795" actId="478"/>
          <ac:picMkLst>
            <pc:docMk/>
            <pc:sldMk cId="3860733789" sldId="288"/>
            <ac:picMk id="11" creationId="{B1D8981B-86D2-C99F-E02E-1D60F9835E18}"/>
          </ac:picMkLst>
        </pc:picChg>
        <pc:picChg chg="mod">
          <ac:chgData name="Gayathri Mulagund" userId="51640557c0025fe4" providerId="LiveId" clId="{709FB05D-61A1-4392-992B-6319CC5AB9FC}" dt="2022-07-06T20:47:22.737" v="810" actId="14100"/>
          <ac:picMkLst>
            <pc:docMk/>
            <pc:sldMk cId="3860733789" sldId="288"/>
            <ac:picMk id="1026" creationId="{D5894EEC-4044-73ED-CA03-9BB05E9CEDC0}"/>
          </ac:picMkLst>
        </pc:picChg>
        <pc:picChg chg="mod">
          <ac:chgData name="Gayathri Mulagund" userId="51640557c0025fe4" providerId="LiveId" clId="{709FB05D-61A1-4392-992B-6319CC5AB9FC}" dt="2022-07-06T20:47:19.284" v="809" actId="14100"/>
          <ac:picMkLst>
            <pc:docMk/>
            <pc:sldMk cId="3860733789" sldId="288"/>
            <ac:picMk id="1028" creationId="{25A016E1-8A7D-6BE0-B790-6B881BEA829C}"/>
          </ac:picMkLst>
        </pc:picChg>
      </pc:sldChg>
      <pc:sldChg chg="modSp mod">
        <pc:chgData name="Gayathri Mulagund" userId="51640557c0025fe4" providerId="LiveId" clId="{709FB05D-61A1-4392-992B-6319CC5AB9FC}" dt="2022-07-07T13:05:38.896" v="1776" actId="207"/>
        <pc:sldMkLst>
          <pc:docMk/>
          <pc:sldMk cId="3983713151" sldId="292"/>
        </pc:sldMkLst>
        <pc:spChg chg="mod">
          <ac:chgData name="Gayathri Mulagund" userId="51640557c0025fe4" providerId="LiveId" clId="{709FB05D-61A1-4392-992B-6319CC5AB9FC}" dt="2022-07-07T03:46:47.206" v="1287" actId="20577"/>
          <ac:spMkLst>
            <pc:docMk/>
            <pc:sldMk cId="3983713151" sldId="292"/>
            <ac:spMk id="2" creationId="{6927096E-7134-6A6A-63E7-538DCFD16C8B}"/>
          </ac:spMkLst>
        </pc:spChg>
        <pc:graphicFrameChg chg="mod modGraphic">
          <ac:chgData name="Gayathri Mulagund" userId="51640557c0025fe4" providerId="LiveId" clId="{709FB05D-61A1-4392-992B-6319CC5AB9FC}" dt="2022-07-07T13:05:38.896" v="1776" actId="207"/>
          <ac:graphicFrameMkLst>
            <pc:docMk/>
            <pc:sldMk cId="3983713151" sldId="292"/>
            <ac:graphicFrameMk id="11" creationId="{E426EEF4-4533-2F80-381D-69EEFD06E3CC}"/>
          </ac:graphicFrameMkLst>
        </pc:graphicFrameChg>
      </pc:sldChg>
      <pc:sldChg chg="delSp modSp del mod">
        <pc:chgData name="Gayathri Mulagund" userId="51640557c0025fe4" providerId="LiveId" clId="{709FB05D-61A1-4392-992B-6319CC5AB9FC}" dt="2022-07-06T18:26:23.743" v="510" actId="47"/>
        <pc:sldMkLst>
          <pc:docMk/>
          <pc:sldMk cId="1791407431" sldId="293"/>
        </pc:sldMkLst>
        <pc:spChg chg="mod">
          <ac:chgData name="Gayathri Mulagund" userId="51640557c0025fe4" providerId="LiveId" clId="{709FB05D-61A1-4392-992B-6319CC5AB9FC}" dt="2022-07-06T17:49:21.791" v="372" actId="20577"/>
          <ac:spMkLst>
            <pc:docMk/>
            <pc:sldMk cId="1791407431" sldId="293"/>
            <ac:spMk id="2" creationId="{9DF13891-11E2-FB61-A4D9-DE72EA228A50}"/>
          </ac:spMkLst>
        </pc:spChg>
        <pc:spChg chg="mod">
          <ac:chgData name="Gayathri Mulagund" userId="51640557c0025fe4" providerId="LiveId" clId="{709FB05D-61A1-4392-992B-6319CC5AB9FC}" dt="2022-07-06T17:49:26.710" v="373" actId="1076"/>
          <ac:spMkLst>
            <pc:docMk/>
            <pc:sldMk cId="1791407431" sldId="293"/>
            <ac:spMk id="12" creationId="{5ACCEDDA-3380-AEED-52D3-00B996EA5BBE}"/>
          </ac:spMkLst>
        </pc:spChg>
        <pc:spChg chg="mod">
          <ac:chgData name="Gayathri Mulagund" userId="51640557c0025fe4" providerId="LiveId" clId="{709FB05D-61A1-4392-992B-6319CC5AB9FC}" dt="2022-07-06T17:49:31.642" v="374" actId="1076"/>
          <ac:spMkLst>
            <pc:docMk/>
            <pc:sldMk cId="1791407431" sldId="293"/>
            <ac:spMk id="13" creationId="{B648D459-F2D6-6EF3-71F9-A112F97F6E05}"/>
          </ac:spMkLst>
        </pc:spChg>
        <pc:spChg chg="mod">
          <ac:chgData name="Gayathri Mulagund" userId="51640557c0025fe4" providerId="LiveId" clId="{709FB05D-61A1-4392-992B-6319CC5AB9FC}" dt="2022-07-06T17:49:36.495" v="375" actId="1076"/>
          <ac:spMkLst>
            <pc:docMk/>
            <pc:sldMk cId="1791407431" sldId="293"/>
            <ac:spMk id="14" creationId="{E6899AEF-B041-30A7-8263-73ED07D4931E}"/>
          </ac:spMkLst>
        </pc:spChg>
        <pc:spChg chg="mod">
          <ac:chgData name="Gayathri Mulagund" userId="51640557c0025fe4" providerId="LiveId" clId="{709FB05D-61A1-4392-992B-6319CC5AB9FC}" dt="2022-07-06T17:49:40.530" v="376" actId="1076"/>
          <ac:spMkLst>
            <pc:docMk/>
            <pc:sldMk cId="1791407431" sldId="293"/>
            <ac:spMk id="17" creationId="{43517E98-E039-22EE-1833-A1E91FD184E1}"/>
          </ac:spMkLst>
        </pc:spChg>
        <pc:spChg chg="mod">
          <ac:chgData name="Gayathri Mulagund" userId="51640557c0025fe4" providerId="LiveId" clId="{709FB05D-61A1-4392-992B-6319CC5AB9FC}" dt="2022-07-06T17:49:47.429" v="378" actId="1076"/>
          <ac:spMkLst>
            <pc:docMk/>
            <pc:sldMk cId="1791407431" sldId="293"/>
            <ac:spMk id="18" creationId="{C421A72E-5BBA-19B8-CE38-9F8C79938D75}"/>
          </ac:spMkLst>
        </pc:spChg>
        <pc:spChg chg="mod">
          <ac:chgData name="Gayathri Mulagund" userId="51640557c0025fe4" providerId="LiveId" clId="{709FB05D-61A1-4392-992B-6319CC5AB9FC}" dt="2022-07-06T17:49:51.384" v="379" actId="1076"/>
          <ac:spMkLst>
            <pc:docMk/>
            <pc:sldMk cId="1791407431" sldId="293"/>
            <ac:spMk id="19" creationId="{D7E2F759-ED52-A85B-611B-93DAD6CB361D}"/>
          </ac:spMkLst>
        </pc:spChg>
        <pc:spChg chg="mod">
          <ac:chgData name="Gayathri Mulagund" userId="51640557c0025fe4" providerId="LiveId" clId="{709FB05D-61A1-4392-992B-6319CC5AB9FC}" dt="2022-07-06T17:49:54.708" v="380" actId="1076"/>
          <ac:spMkLst>
            <pc:docMk/>
            <pc:sldMk cId="1791407431" sldId="293"/>
            <ac:spMk id="20" creationId="{1FADE83C-4F4A-BE67-436C-7E105B5F5024}"/>
          </ac:spMkLst>
        </pc:spChg>
        <pc:spChg chg="mod">
          <ac:chgData name="Gayathri Mulagund" userId="51640557c0025fe4" providerId="LiveId" clId="{709FB05D-61A1-4392-992B-6319CC5AB9FC}" dt="2022-07-06T17:49:43.601" v="377" actId="1076"/>
          <ac:spMkLst>
            <pc:docMk/>
            <pc:sldMk cId="1791407431" sldId="293"/>
            <ac:spMk id="21" creationId="{4137F038-ECC6-3C70-E8EE-549263D42DB4}"/>
          </ac:spMkLst>
        </pc:spChg>
        <pc:spChg chg="mod">
          <ac:chgData name="Gayathri Mulagund" userId="51640557c0025fe4" providerId="LiveId" clId="{709FB05D-61A1-4392-992B-6319CC5AB9FC}" dt="2022-07-06T17:49:58.900" v="381" actId="1076"/>
          <ac:spMkLst>
            <pc:docMk/>
            <pc:sldMk cId="1791407431" sldId="293"/>
            <ac:spMk id="22" creationId="{D6CA8AAD-5F16-158C-0F3F-522B6CC4553E}"/>
          </ac:spMkLst>
        </pc:spChg>
        <pc:spChg chg="mod">
          <ac:chgData name="Gayathri Mulagund" userId="51640557c0025fe4" providerId="LiveId" clId="{709FB05D-61A1-4392-992B-6319CC5AB9FC}" dt="2022-07-06T17:50:02.390" v="382" actId="1076"/>
          <ac:spMkLst>
            <pc:docMk/>
            <pc:sldMk cId="1791407431" sldId="293"/>
            <ac:spMk id="23" creationId="{CC279558-253F-9609-B1CA-F5BC89DCBD10}"/>
          </ac:spMkLst>
        </pc:spChg>
        <pc:picChg chg="mod">
          <ac:chgData name="Gayathri Mulagund" userId="51640557c0025fe4" providerId="LiveId" clId="{709FB05D-61A1-4392-992B-6319CC5AB9FC}" dt="2022-07-06T17:49:19.495" v="371" actId="1076"/>
          <ac:picMkLst>
            <pc:docMk/>
            <pc:sldMk cId="1791407431" sldId="293"/>
            <ac:picMk id="4" creationId="{7BF89919-8C6A-ED2D-0E5E-5395C136522E}"/>
          </ac:picMkLst>
        </pc:picChg>
        <pc:picChg chg="del">
          <ac:chgData name="Gayathri Mulagund" userId="51640557c0025fe4" providerId="LiveId" clId="{709FB05D-61A1-4392-992B-6319CC5AB9FC}" dt="2022-07-06T17:49:11.673" v="368" actId="478"/>
          <ac:picMkLst>
            <pc:docMk/>
            <pc:sldMk cId="1791407431" sldId="293"/>
            <ac:picMk id="5" creationId="{21790DF5-D245-CC74-6926-1EA7235D0559}"/>
          </ac:picMkLst>
        </pc:picChg>
        <pc:picChg chg="del">
          <ac:chgData name="Gayathri Mulagund" userId="51640557c0025fe4" providerId="LiveId" clId="{709FB05D-61A1-4392-992B-6319CC5AB9FC}" dt="2022-07-06T17:49:10.074" v="367" actId="478"/>
          <ac:picMkLst>
            <pc:docMk/>
            <pc:sldMk cId="1791407431" sldId="293"/>
            <ac:picMk id="36" creationId="{BF07441D-BE67-DF30-1345-9BA527711A85}"/>
          </ac:picMkLst>
        </pc:picChg>
      </pc:sldChg>
      <pc:sldChg chg="addSp delSp modSp mod">
        <pc:chgData name="Gayathri Mulagund" userId="51640557c0025fe4" providerId="LiveId" clId="{709FB05D-61A1-4392-992B-6319CC5AB9FC}" dt="2022-07-07T02:21:01.710" v="871" actId="20577"/>
        <pc:sldMkLst>
          <pc:docMk/>
          <pc:sldMk cId="1059973246" sldId="294"/>
        </pc:sldMkLst>
        <pc:graphicFrameChg chg="mod">
          <ac:chgData name="Gayathri Mulagund" userId="51640557c0025fe4" providerId="LiveId" clId="{709FB05D-61A1-4392-992B-6319CC5AB9FC}" dt="2022-07-07T02:21:01.710" v="871" actId="20577"/>
          <ac:graphicFrameMkLst>
            <pc:docMk/>
            <pc:sldMk cId="1059973246" sldId="294"/>
            <ac:graphicFrameMk id="11" creationId="{E426EEF4-4533-2F80-381D-69EEFD06E3CC}"/>
          </ac:graphicFrameMkLst>
        </pc:graphicFrameChg>
        <pc:picChg chg="add del mod modCrop">
          <ac:chgData name="Gayathri Mulagund" userId="51640557c0025fe4" providerId="LiveId" clId="{709FB05D-61A1-4392-992B-6319CC5AB9FC}" dt="2022-07-06T16:42:38.347" v="212" actId="478"/>
          <ac:picMkLst>
            <pc:docMk/>
            <pc:sldMk cId="1059973246" sldId="294"/>
            <ac:picMk id="13" creationId="{D2B597B5-3F63-18D0-3F89-FE56BE88EEF4}"/>
          </ac:picMkLst>
        </pc:picChg>
        <pc:picChg chg="add mod">
          <ac:chgData name="Gayathri Mulagund" userId="51640557c0025fe4" providerId="LiveId" clId="{709FB05D-61A1-4392-992B-6319CC5AB9FC}" dt="2022-07-06T16:42:44.387" v="214" actId="1076"/>
          <ac:picMkLst>
            <pc:docMk/>
            <pc:sldMk cId="1059973246" sldId="294"/>
            <ac:picMk id="14" creationId="{63467D2B-970E-7F23-DC31-06DEFE228512}"/>
          </ac:picMkLst>
        </pc:picChg>
      </pc:sldChg>
      <pc:sldChg chg="modSp mod">
        <pc:chgData name="Gayathri Mulagund" userId="51640557c0025fe4" providerId="LiveId" clId="{709FB05D-61A1-4392-992B-6319CC5AB9FC}" dt="2022-07-07T13:22:45.001" v="1800" actId="20577"/>
        <pc:sldMkLst>
          <pc:docMk/>
          <pc:sldMk cId="235597206" sldId="295"/>
        </pc:sldMkLst>
        <pc:graphicFrameChg chg="mod">
          <ac:chgData name="Gayathri Mulagund" userId="51640557c0025fe4" providerId="LiveId" clId="{709FB05D-61A1-4392-992B-6319CC5AB9FC}" dt="2022-07-07T13:22:45.001" v="1800" actId="20577"/>
          <ac:graphicFrameMkLst>
            <pc:docMk/>
            <pc:sldMk cId="235597206" sldId="295"/>
            <ac:graphicFrameMk id="11" creationId="{E426EEF4-4533-2F80-381D-69EEFD06E3CC}"/>
          </ac:graphicFrameMkLst>
        </pc:graphicFrameChg>
      </pc:sldChg>
      <pc:sldChg chg="addSp modSp del mod">
        <pc:chgData name="Gayathri Mulagund" userId="51640557c0025fe4" providerId="LiveId" clId="{709FB05D-61A1-4392-992B-6319CC5AB9FC}" dt="2022-07-06T17:58:36.930" v="482" actId="47"/>
        <pc:sldMkLst>
          <pc:docMk/>
          <pc:sldMk cId="590325074" sldId="297"/>
        </pc:sldMkLst>
        <pc:spChg chg="add mod ord">
          <ac:chgData name="Gayathri Mulagund" userId="51640557c0025fe4" providerId="LiveId" clId="{709FB05D-61A1-4392-992B-6319CC5AB9FC}" dt="2022-07-06T15:51:14.405" v="172" actId="167"/>
          <ac:spMkLst>
            <pc:docMk/>
            <pc:sldMk cId="590325074" sldId="297"/>
            <ac:spMk id="5" creationId="{2188BF08-81A6-89DD-0355-BC89665945A7}"/>
          </ac:spMkLst>
        </pc:spChg>
        <pc:picChg chg="ord">
          <ac:chgData name="Gayathri Mulagund" userId="51640557c0025fe4" providerId="LiveId" clId="{709FB05D-61A1-4392-992B-6319CC5AB9FC}" dt="2022-07-06T15:51:27.170" v="173" actId="167"/>
          <ac:picMkLst>
            <pc:docMk/>
            <pc:sldMk cId="590325074" sldId="297"/>
            <ac:picMk id="28" creationId="{6935E39B-4B9A-6304-3919-192B38E27C45}"/>
          </ac:picMkLst>
        </pc:picChg>
      </pc:sldChg>
      <pc:sldChg chg="new del">
        <pc:chgData name="Gayathri Mulagund" userId="51640557c0025fe4" providerId="LiveId" clId="{709FB05D-61A1-4392-992B-6319CC5AB9FC}" dt="2022-07-06T15:14:38.565" v="147" actId="680"/>
        <pc:sldMkLst>
          <pc:docMk/>
          <pc:sldMk cId="3091231899" sldId="298"/>
        </pc:sldMkLst>
      </pc:sldChg>
      <pc:sldChg chg="addSp delSp modSp add mod">
        <pc:chgData name="Gayathri Mulagund" userId="51640557c0025fe4" providerId="LiveId" clId="{709FB05D-61A1-4392-992B-6319CC5AB9FC}" dt="2022-07-07T13:01:11.647" v="1582" actId="1076"/>
        <pc:sldMkLst>
          <pc:docMk/>
          <pc:sldMk cId="3724519075" sldId="298"/>
        </pc:sldMkLst>
        <pc:spChg chg="mod">
          <ac:chgData name="Gayathri Mulagund" userId="51640557c0025fe4" providerId="LiveId" clId="{709FB05D-61A1-4392-992B-6319CC5AB9FC}" dt="2022-07-06T17:55:01.359" v="435" actId="1076"/>
          <ac:spMkLst>
            <pc:docMk/>
            <pc:sldMk cId="3724519075" sldId="298"/>
            <ac:spMk id="2" creationId="{6063B8C7-3601-5433-CA00-EC19174031C4}"/>
          </ac:spMkLst>
        </pc:spChg>
        <pc:spChg chg="add mod">
          <ac:chgData name="Gayathri Mulagund" userId="51640557c0025fe4" providerId="LiveId" clId="{709FB05D-61A1-4392-992B-6319CC5AB9FC}" dt="2022-07-06T18:42:05.873" v="711" actId="1076"/>
          <ac:spMkLst>
            <pc:docMk/>
            <pc:sldMk cId="3724519075" sldId="298"/>
            <ac:spMk id="3" creationId="{35B93B29-D4D3-BC69-ECD9-FE18F536FE69}"/>
          </ac:spMkLst>
        </pc:spChg>
        <pc:spChg chg="del mod">
          <ac:chgData name="Gayathri Mulagund" userId="51640557c0025fe4" providerId="LiveId" clId="{709FB05D-61A1-4392-992B-6319CC5AB9FC}" dt="2022-07-06T17:57:12.529" v="447" actId="478"/>
          <ac:spMkLst>
            <pc:docMk/>
            <pc:sldMk cId="3724519075" sldId="298"/>
            <ac:spMk id="3" creationId="{63604A17-86DE-487E-5D99-874A7B6D7093}"/>
          </ac:spMkLst>
        </pc:spChg>
        <pc:spChg chg="del">
          <ac:chgData name="Gayathri Mulagund" userId="51640557c0025fe4" providerId="LiveId" clId="{709FB05D-61A1-4392-992B-6319CC5AB9FC}" dt="2022-07-06T17:51:31.072" v="420" actId="478"/>
          <ac:spMkLst>
            <pc:docMk/>
            <pc:sldMk cId="3724519075" sldId="298"/>
            <ac:spMk id="4" creationId="{8D3C826C-C63D-DF56-619C-641BC9751188}"/>
          </ac:spMkLst>
        </pc:spChg>
        <pc:spChg chg="del mod">
          <ac:chgData name="Gayathri Mulagund" userId="51640557c0025fe4" providerId="LiveId" clId="{709FB05D-61A1-4392-992B-6319CC5AB9FC}" dt="2022-07-06T17:51:51.297" v="429" actId="478"/>
          <ac:spMkLst>
            <pc:docMk/>
            <pc:sldMk cId="3724519075" sldId="298"/>
            <ac:spMk id="5" creationId="{2188BF08-81A6-89DD-0355-BC89665945A7}"/>
          </ac:spMkLst>
        </pc:spChg>
        <pc:spChg chg="add mod">
          <ac:chgData name="Gayathri Mulagund" userId="51640557c0025fe4" providerId="LiveId" clId="{709FB05D-61A1-4392-992B-6319CC5AB9FC}" dt="2022-07-06T20:49:32.862" v="845" actId="1035"/>
          <ac:spMkLst>
            <pc:docMk/>
            <pc:sldMk cId="3724519075" sldId="298"/>
            <ac:spMk id="8" creationId="{4AD32580-1946-E460-7BB0-55BCA1B83854}"/>
          </ac:spMkLst>
        </pc:spChg>
        <pc:spChg chg="add mod">
          <ac:chgData name="Gayathri Mulagund" userId="51640557c0025fe4" providerId="LiveId" clId="{709FB05D-61A1-4392-992B-6319CC5AB9FC}" dt="2022-07-07T13:01:11.647" v="1582" actId="1076"/>
          <ac:spMkLst>
            <pc:docMk/>
            <pc:sldMk cId="3724519075" sldId="298"/>
            <ac:spMk id="9" creationId="{FC16590B-D234-3B7D-A93E-F43F3B9474F2}"/>
          </ac:spMkLst>
        </pc:spChg>
        <pc:spChg chg="add mod">
          <ac:chgData name="Gayathri Mulagund" userId="51640557c0025fe4" providerId="LiveId" clId="{709FB05D-61A1-4392-992B-6319CC5AB9FC}" dt="2022-07-06T20:49:32.862" v="845" actId="1035"/>
          <ac:spMkLst>
            <pc:docMk/>
            <pc:sldMk cId="3724519075" sldId="298"/>
            <ac:spMk id="10" creationId="{AF46960A-3C8F-D42B-6DC7-9D0D533AAB47}"/>
          </ac:spMkLst>
        </pc:spChg>
        <pc:spChg chg="add mod">
          <ac:chgData name="Gayathri Mulagund" userId="51640557c0025fe4" providerId="LiveId" clId="{709FB05D-61A1-4392-992B-6319CC5AB9FC}" dt="2022-07-06T20:49:32.862" v="845" actId="1035"/>
          <ac:spMkLst>
            <pc:docMk/>
            <pc:sldMk cId="3724519075" sldId="298"/>
            <ac:spMk id="11" creationId="{4CBD3566-B368-8C0B-B14E-5D97028C25F6}"/>
          </ac:spMkLst>
        </pc:spChg>
        <pc:spChg chg="add mod">
          <ac:chgData name="Gayathri Mulagund" userId="51640557c0025fe4" providerId="LiveId" clId="{709FB05D-61A1-4392-992B-6319CC5AB9FC}" dt="2022-07-06T18:42:28.546" v="728" actId="14100"/>
          <ac:spMkLst>
            <pc:docMk/>
            <pc:sldMk cId="3724519075" sldId="298"/>
            <ac:spMk id="12" creationId="{C2C24D30-03B3-6886-F110-0C188D4156C4}"/>
          </ac:spMkLst>
        </pc:spChg>
        <pc:spChg chg="add mod">
          <ac:chgData name="Gayathri Mulagund" userId="51640557c0025fe4" providerId="LiveId" clId="{709FB05D-61A1-4392-992B-6319CC5AB9FC}" dt="2022-07-06T18:42:49.084" v="751" actId="14100"/>
          <ac:spMkLst>
            <pc:docMk/>
            <pc:sldMk cId="3724519075" sldId="298"/>
            <ac:spMk id="13" creationId="{6AE77953-9700-D668-6FDB-10FB34AC9DF0}"/>
          </ac:spMkLst>
        </pc:spChg>
        <pc:spChg chg="mod ord">
          <ac:chgData name="Gayathri Mulagund" userId="51640557c0025fe4" providerId="LiveId" clId="{709FB05D-61A1-4392-992B-6319CC5AB9FC}" dt="2022-07-06T17:57:36.525" v="457" actId="167"/>
          <ac:spMkLst>
            <pc:docMk/>
            <pc:sldMk cId="3724519075" sldId="298"/>
            <ac:spMk id="15" creationId="{D97CE666-64E2-6311-79E5-53DB5EE63DC8}"/>
          </ac:spMkLst>
        </pc:spChg>
        <pc:spChg chg="del">
          <ac:chgData name="Gayathri Mulagund" userId="51640557c0025fe4" providerId="LiveId" clId="{709FB05D-61A1-4392-992B-6319CC5AB9FC}" dt="2022-07-06T17:51:31.072" v="420" actId="478"/>
          <ac:spMkLst>
            <pc:docMk/>
            <pc:sldMk cId="3724519075" sldId="298"/>
            <ac:spMk id="17" creationId="{27D89CEC-D642-9223-0BF3-03ED54A71213}"/>
          </ac:spMkLst>
        </pc:spChg>
        <pc:spChg chg="del">
          <ac:chgData name="Gayathri Mulagund" userId="51640557c0025fe4" providerId="LiveId" clId="{709FB05D-61A1-4392-992B-6319CC5AB9FC}" dt="2022-07-06T17:51:31.072" v="420" actId="478"/>
          <ac:spMkLst>
            <pc:docMk/>
            <pc:sldMk cId="3724519075" sldId="298"/>
            <ac:spMk id="20" creationId="{00F76FE4-28BF-9350-8970-DC329FF7A3CF}"/>
          </ac:spMkLst>
        </pc:spChg>
        <pc:spChg chg="del">
          <ac:chgData name="Gayathri Mulagund" userId="51640557c0025fe4" providerId="LiveId" clId="{709FB05D-61A1-4392-992B-6319CC5AB9FC}" dt="2022-07-06T17:51:31.072" v="420" actId="478"/>
          <ac:spMkLst>
            <pc:docMk/>
            <pc:sldMk cId="3724519075" sldId="298"/>
            <ac:spMk id="21" creationId="{627E5F89-4B8E-A262-78DA-3EF58263EFAA}"/>
          </ac:spMkLst>
        </pc:spChg>
        <pc:spChg chg="del">
          <ac:chgData name="Gayathri Mulagund" userId="51640557c0025fe4" providerId="LiveId" clId="{709FB05D-61A1-4392-992B-6319CC5AB9FC}" dt="2022-07-06T17:51:31.072" v="420" actId="478"/>
          <ac:spMkLst>
            <pc:docMk/>
            <pc:sldMk cId="3724519075" sldId="298"/>
            <ac:spMk id="24" creationId="{27236188-9D51-4D0C-A51D-D32C8BEFA669}"/>
          </ac:spMkLst>
        </pc:spChg>
        <pc:spChg chg="del">
          <ac:chgData name="Gayathri Mulagund" userId="51640557c0025fe4" providerId="LiveId" clId="{709FB05D-61A1-4392-992B-6319CC5AB9FC}" dt="2022-07-06T17:51:31.072" v="420" actId="478"/>
          <ac:spMkLst>
            <pc:docMk/>
            <pc:sldMk cId="3724519075" sldId="298"/>
            <ac:spMk id="25" creationId="{8333FC99-64F8-A636-F3E7-2E13230B884F}"/>
          </ac:spMkLst>
        </pc:spChg>
        <pc:spChg chg="del mod">
          <ac:chgData name="Gayathri Mulagund" userId="51640557c0025fe4" providerId="LiveId" clId="{709FB05D-61A1-4392-992B-6319CC5AB9FC}" dt="2022-07-06T17:51:37.814" v="424" actId="478"/>
          <ac:spMkLst>
            <pc:docMk/>
            <pc:sldMk cId="3724519075" sldId="298"/>
            <ac:spMk id="35" creationId="{38CA0046-E389-9FBF-4370-CF8DA8F646EE}"/>
          </ac:spMkLst>
        </pc:spChg>
        <pc:picChg chg="del mod">
          <ac:chgData name="Gayathri Mulagund" userId="51640557c0025fe4" providerId="LiveId" clId="{709FB05D-61A1-4392-992B-6319CC5AB9FC}" dt="2022-07-06T17:56:26.462" v="442" actId="478"/>
          <ac:picMkLst>
            <pc:docMk/>
            <pc:sldMk cId="3724519075" sldId="298"/>
            <ac:picMk id="6" creationId="{17C10510-4E1E-D090-3A7F-1FDDA9F11053}"/>
          </ac:picMkLst>
        </pc:picChg>
        <pc:picChg chg="mod">
          <ac:chgData name="Gayathri Mulagund" userId="51640557c0025fe4" providerId="LiveId" clId="{709FB05D-61A1-4392-992B-6319CC5AB9FC}" dt="2022-07-06T17:58:32.811" v="481" actId="1076"/>
          <ac:picMkLst>
            <pc:docMk/>
            <pc:sldMk cId="3724519075" sldId="298"/>
            <ac:picMk id="7" creationId="{45FAA797-9ACD-E94B-B307-D7A315F2A77A}"/>
          </ac:picMkLst>
        </pc:picChg>
        <pc:picChg chg="del">
          <ac:chgData name="Gayathri Mulagund" userId="51640557c0025fe4" providerId="LiveId" clId="{709FB05D-61A1-4392-992B-6319CC5AB9FC}" dt="2022-07-06T17:51:39.225" v="425" actId="478"/>
          <ac:picMkLst>
            <pc:docMk/>
            <pc:sldMk cId="3724519075" sldId="298"/>
            <ac:picMk id="9" creationId="{9CACC6D8-7212-8096-778A-9A672D3E9543}"/>
          </ac:picMkLst>
        </pc:picChg>
        <pc:picChg chg="add del mod ord">
          <ac:chgData name="Gayathri Mulagund" userId="51640557c0025fe4" providerId="LiveId" clId="{709FB05D-61A1-4392-992B-6319CC5AB9FC}" dt="2022-07-06T20:49:04.355" v="817" actId="478"/>
          <ac:picMkLst>
            <pc:docMk/>
            <pc:sldMk cId="3724519075" sldId="298"/>
            <ac:picMk id="22" creationId="{704A0BFA-E1C0-82CA-609D-4AC8E586C066}"/>
          </ac:picMkLst>
        </pc:picChg>
        <pc:picChg chg="del mod">
          <ac:chgData name="Gayathri Mulagund" userId="51640557c0025fe4" providerId="LiveId" clId="{709FB05D-61A1-4392-992B-6319CC5AB9FC}" dt="2022-07-06T17:57:14.544" v="448" actId="478"/>
          <ac:picMkLst>
            <pc:docMk/>
            <pc:sldMk cId="3724519075" sldId="298"/>
            <ac:picMk id="28" creationId="{6935E39B-4B9A-6304-3919-192B38E27C45}"/>
          </ac:picMkLst>
        </pc:picChg>
        <pc:picChg chg="del">
          <ac:chgData name="Gayathri Mulagund" userId="51640557c0025fe4" providerId="LiveId" clId="{709FB05D-61A1-4392-992B-6319CC5AB9FC}" dt="2022-07-06T17:51:34.465" v="422" actId="478"/>
          <ac:picMkLst>
            <pc:docMk/>
            <pc:sldMk cId="3724519075" sldId="298"/>
            <ac:picMk id="30" creationId="{B1EBC31D-D959-DD02-54CF-7BA6E344A812}"/>
          </ac:picMkLst>
        </pc:picChg>
        <pc:picChg chg="del">
          <ac:chgData name="Gayathri Mulagund" userId="51640557c0025fe4" providerId="LiveId" clId="{709FB05D-61A1-4392-992B-6319CC5AB9FC}" dt="2022-07-06T17:51:33.106" v="421" actId="478"/>
          <ac:picMkLst>
            <pc:docMk/>
            <pc:sldMk cId="3724519075" sldId="298"/>
            <ac:picMk id="32" creationId="{F270718B-17A3-C928-8499-5C3736AF9884}"/>
          </ac:picMkLst>
        </pc:picChg>
        <pc:picChg chg="del">
          <ac:chgData name="Gayathri Mulagund" userId="51640557c0025fe4" providerId="LiveId" clId="{709FB05D-61A1-4392-992B-6319CC5AB9FC}" dt="2022-07-06T17:51:27.939" v="419" actId="478"/>
          <ac:picMkLst>
            <pc:docMk/>
            <pc:sldMk cId="3724519075" sldId="298"/>
            <ac:picMk id="34" creationId="{8C2DD64B-B488-A565-5B23-818F75F19714}"/>
          </ac:picMkLst>
        </pc:picChg>
        <pc:picChg chg="mod">
          <ac:chgData name="Gayathri Mulagund" userId="51640557c0025fe4" providerId="LiveId" clId="{709FB05D-61A1-4392-992B-6319CC5AB9FC}" dt="2022-07-06T20:49:24.830" v="821" actId="1076"/>
          <ac:picMkLst>
            <pc:docMk/>
            <pc:sldMk cId="3724519075" sldId="298"/>
            <ac:picMk id="3074" creationId="{E5840601-A4BF-6963-B42C-FDE4A1EDE578}"/>
          </ac:picMkLst>
        </pc:picChg>
      </pc:sldChg>
      <pc:sldChg chg="addSp delSp modSp new del mod">
        <pc:chgData name="Gayathri Mulagund" userId="51640557c0025fe4" providerId="LiveId" clId="{709FB05D-61A1-4392-992B-6319CC5AB9FC}" dt="2022-07-06T17:50:24.949" v="386" actId="47"/>
        <pc:sldMkLst>
          <pc:docMk/>
          <pc:sldMk cId="3975829808" sldId="298"/>
        </pc:sldMkLst>
        <pc:spChg chg="del">
          <ac:chgData name="Gayathri Mulagund" userId="51640557c0025fe4" providerId="LiveId" clId="{709FB05D-61A1-4392-992B-6319CC5AB9FC}" dt="2022-07-06T16:41:22.356" v="178" actId="478"/>
          <ac:spMkLst>
            <pc:docMk/>
            <pc:sldMk cId="3975829808" sldId="298"/>
            <ac:spMk id="2" creationId="{B535546E-0A0E-2FE9-364C-C291179D7F64}"/>
          </ac:spMkLst>
        </pc:spChg>
        <pc:spChg chg="del">
          <ac:chgData name="Gayathri Mulagund" userId="51640557c0025fe4" providerId="LiveId" clId="{709FB05D-61A1-4392-992B-6319CC5AB9FC}" dt="2022-07-06T16:41:20.760" v="177" actId="478"/>
          <ac:spMkLst>
            <pc:docMk/>
            <pc:sldMk cId="3975829808" sldId="298"/>
            <ac:spMk id="3" creationId="{61D7FA51-8AB4-96EC-5C6C-31C808A3BCB5}"/>
          </ac:spMkLst>
        </pc:spChg>
        <pc:picChg chg="add del mod">
          <ac:chgData name="Gayathri Mulagund" userId="51640557c0025fe4" providerId="LiveId" clId="{709FB05D-61A1-4392-992B-6319CC5AB9FC}" dt="2022-07-06T16:42:34.786" v="211" actId="21"/>
          <ac:picMkLst>
            <pc:docMk/>
            <pc:sldMk cId="3975829808" sldId="298"/>
            <ac:picMk id="4" creationId="{851D0934-F98F-51D9-63BD-19A266381EA5}"/>
          </ac:picMkLst>
        </pc:picChg>
      </pc:sldChg>
      <pc:sldChg chg="modSp add mod">
        <pc:chgData name="Gayathri Mulagund" userId="51640557c0025fe4" providerId="LiveId" clId="{709FB05D-61A1-4392-992B-6319CC5AB9FC}" dt="2022-07-07T13:05:51.570" v="1792" actId="20577"/>
        <pc:sldMkLst>
          <pc:docMk/>
          <pc:sldMk cId="2919827482" sldId="299"/>
        </pc:sldMkLst>
        <pc:spChg chg="mod">
          <ac:chgData name="Gayathri Mulagund" userId="51640557c0025fe4" providerId="LiveId" clId="{709FB05D-61A1-4392-992B-6319CC5AB9FC}" dt="2022-07-07T13:05:51.570" v="1792" actId="20577"/>
          <ac:spMkLst>
            <pc:docMk/>
            <pc:sldMk cId="2919827482" sldId="299"/>
            <ac:spMk id="2" creationId="{6927096E-7134-6A6A-63E7-538DCFD16C8B}"/>
          </ac:spMkLst>
        </pc:spChg>
        <pc:graphicFrameChg chg="mod">
          <ac:chgData name="Gayathri Mulagund" userId="51640557c0025fe4" providerId="LiveId" clId="{709FB05D-61A1-4392-992B-6319CC5AB9FC}" dt="2022-07-07T04:04:06.394" v="1537" actId="478"/>
          <ac:graphicFrameMkLst>
            <pc:docMk/>
            <pc:sldMk cId="2919827482" sldId="299"/>
            <ac:graphicFrameMk id="11" creationId="{E426EEF4-4533-2F80-381D-69EEFD06E3CC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1E928E-ACBB-4A22-A5DC-336BEAB899A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763E25-6FAE-4857-B6CC-D66A10CD29CB}">
      <dgm:prSet/>
      <dgm:spPr/>
      <dgm:t>
        <a:bodyPr/>
        <a:lstStyle/>
        <a:p>
          <a:r>
            <a:rPr lang="en-US" b="0" i="0" dirty="0"/>
            <a:t>Business Overview</a:t>
          </a:r>
          <a:r>
            <a:rPr lang="en-US" b="0" dirty="0"/>
            <a:t>: </a:t>
          </a:r>
        </a:p>
        <a:p>
          <a:r>
            <a:rPr lang="en-US" b="0" dirty="0"/>
            <a:t>			Merchandise and Sales</a:t>
          </a:r>
        </a:p>
      </dgm:t>
    </dgm:pt>
    <dgm:pt modelId="{87C8552A-9FC9-4254-B958-11C498950852}" type="parTrans" cxnId="{56B11F4F-D630-4D87-A0F5-D8C945987559}">
      <dgm:prSet/>
      <dgm:spPr/>
      <dgm:t>
        <a:bodyPr/>
        <a:lstStyle/>
        <a:p>
          <a:endParaRPr lang="en-US" b="0"/>
        </a:p>
      </dgm:t>
    </dgm:pt>
    <dgm:pt modelId="{6CE421E5-5A4D-473F-A732-3E7429C8A547}" type="sibTrans" cxnId="{56B11F4F-D630-4D87-A0F5-D8C945987559}">
      <dgm:prSet/>
      <dgm:spPr/>
      <dgm:t>
        <a:bodyPr/>
        <a:lstStyle/>
        <a:p>
          <a:endParaRPr lang="en-US" b="0"/>
        </a:p>
      </dgm:t>
    </dgm:pt>
    <dgm:pt modelId="{98D4F958-841C-461A-BA85-4B5D681FB6E3}">
      <dgm:prSet/>
      <dgm:spPr/>
      <dgm:t>
        <a:bodyPr/>
        <a:lstStyle/>
        <a:p>
          <a:r>
            <a:rPr lang="en-US" b="0" i="0" dirty="0"/>
            <a:t>Consumer Profile: </a:t>
          </a:r>
        </a:p>
        <a:p>
          <a:r>
            <a:rPr lang="en-US" b="0" i="0" dirty="0"/>
            <a:t>			Demographics and Purchase Patterns</a:t>
          </a:r>
          <a:endParaRPr lang="en-US" b="0" dirty="0"/>
        </a:p>
      </dgm:t>
    </dgm:pt>
    <dgm:pt modelId="{A9D83053-B9DD-45B5-B0CD-B752B72821D5}" type="parTrans" cxnId="{C9E188CA-1655-44B3-8E00-460707018236}">
      <dgm:prSet/>
      <dgm:spPr/>
      <dgm:t>
        <a:bodyPr/>
        <a:lstStyle/>
        <a:p>
          <a:endParaRPr lang="en-US" b="0"/>
        </a:p>
      </dgm:t>
    </dgm:pt>
    <dgm:pt modelId="{47F308C3-93B1-4DDD-821E-9D8F2A04397E}" type="sibTrans" cxnId="{C9E188CA-1655-44B3-8E00-460707018236}">
      <dgm:prSet/>
      <dgm:spPr/>
      <dgm:t>
        <a:bodyPr/>
        <a:lstStyle/>
        <a:p>
          <a:endParaRPr lang="en-US" b="0"/>
        </a:p>
      </dgm:t>
    </dgm:pt>
    <dgm:pt modelId="{E5AC3EB3-B8FD-4E56-B30C-9B13DDA550F2}">
      <dgm:prSet/>
      <dgm:spPr/>
      <dgm:t>
        <a:bodyPr/>
        <a:lstStyle/>
        <a:p>
          <a:r>
            <a:rPr lang="en-US" b="0" i="0" dirty="0"/>
            <a:t>Marketing Strategy: </a:t>
          </a:r>
        </a:p>
        <a:p>
          <a:r>
            <a:rPr lang="en-US" b="0" i="0" dirty="0"/>
            <a:t>			Campaign Offers, Effectiveness Analysis</a:t>
          </a:r>
          <a:endParaRPr lang="en-US" b="0" dirty="0"/>
        </a:p>
      </dgm:t>
    </dgm:pt>
    <dgm:pt modelId="{2DB51192-6333-4E14-B4B0-25B37AB1BD4E}" type="parTrans" cxnId="{1FDC4AA4-6B1D-42C5-AA11-6EEDCB311F52}">
      <dgm:prSet/>
      <dgm:spPr/>
      <dgm:t>
        <a:bodyPr/>
        <a:lstStyle/>
        <a:p>
          <a:endParaRPr lang="en-US" b="0"/>
        </a:p>
      </dgm:t>
    </dgm:pt>
    <dgm:pt modelId="{9A5F1AE8-CD55-4B4D-A7EF-C36CF137F781}" type="sibTrans" cxnId="{1FDC4AA4-6B1D-42C5-AA11-6EEDCB311F52}">
      <dgm:prSet/>
      <dgm:spPr/>
      <dgm:t>
        <a:bodyPr/>
        <a:lstStyle/>
        <a:p>
          <a:endParaRPr lang="en-US" b="0"/>
        </a:p>
      </dgm:t>
    </dgm:pt>
    <dgm:pt modelId="{A9644B4B-1F38-40EC-BF12-00046120A36D}" type="pres">
      <dgm:prSet presAssocID="{291E928E-ACBB-4A22-A5DC-336BEAB899A9}" presName="vert0" presStyleCnt="0">
        <dgm:presLayoutVars>
          <dgm:dir/>
          <dgm:animOne val="branch"/>
          <dgm:animLvl val="lvl"/>
        </dgm:presLayoutVars>
      </dgm:prSet>
      <dgm:spPr/>
    </dgm:pt>
    <dgm:pt modelId="{97AF4901-C535-4AAC-948E-A82FE7F7D44D}" type="pres">
      <dgm:prSet presAssocID="{9B763E25-6FAE-4857-B6CC-D66A10CD29CB}" presName="thickLine" presStyleLbl="alignNode1" presStyleIdx="0" presStyleCnt="3"/>
      <dgm:spPr/>
    </dgm:pt>
    <dgm:pt modelId="{8701E562-86F6-436B-A6D9-B3811104A31F}" type="pres">
      <dgm:prSet presAssocID="{9B763E25-6FAE-4857-B6CC-D66A10CD29CB}" presName="horz1" presStyleCnt="0"/>
      <dgm:spPr/>
    </dgm:pt>
    <dgm:pt modelId="{A8E5316B-731E-4FDA-AF70-BC12EFD34235}" type="pres">
      <dgm:prSet presAssocID="{9B763E25-6FAE-4857-B6CC-D66A10CD29CB}" presName="tx1" presStyleLbl="revTx" presStyleIdx="0" presStyleCnt="3"/>
      <dgm:spPr/>
    </dgm:pt>
    <dgm:pt modelId="{71D0B0EE-3008-4462-B61A-E1BB90002458}" type="pres">
      <dgm:prSet presAssocID="{9B763E25-6FAE-4857-B6CC-D66A10CD29CB}" presName="vert1" presStyleCnt="0"/>
      <dgm:spPr/>
    </dgm:pt>
    <dgm:pt modelId="{DBE6FAEE-C87F-49B7-9175-D3F8B29F9271}" type="pres">
      <dgm:prSet presAssocID="{98D4F958-841C-461A-BA85-4B5D681FB6E3}" presName="thickLine" presStyleLbl="alignNode1" presStyleIdx="1" presStyleCnt="3"/>
      <dgm:spPr/>
    </dgm:pt>
    <dgm:pt modelId="{6FFFFAB8-7E7F-41D4-94EB-FF37E70F88DE}" type="pres">
      <dgm:prSet presAssocID="{98D4F958-841C-461A-BA85-4B5D681FB6E3}" presName="horz1" presStyleCnt="0"/>
      <dgm:spPr/>
    </dgm:pt>
    <dgm:pt modelId="{78915FC2-F672-4603-88F5-BE8967D8EA8B}" type="pres">
      <dgm:prSet presAssocID="{98D4F958-841C-461A-BA85-4B5D681FB6E3}" presName="tx1" presStyleLbl="revTx" presStyleIdx="1" presStyleCnt="3"/>
      <dgm:spPr/>
    </dgm:pt>
    <dgm:pt modelId="{B8992BA3-EAD7-443B-9214-4C17C56B3B60}" type="pres">
      <dgm:prSet presAssocID="{98D4F958-841C-461A-BA85-4B5D681FB6E3}" presName="vert1" presStyleCnt="0"/>
      <dgm:spPr/>
    </dgm:pt>
    <dgm:pt modelId="{6A02F897-7984-4F5E-B309-C2871BB48A8D}" type="pres">
      <dgm:prSet presAssocID="{E5AC3EB3-B8FD-4E56-B30C-9B13DDA550F2}" presName="thickLine" presStyleLbl="alignNode1" presStyleIdx="2" presStyleCnt="3"/>
      <dgm:spPr/>
    </dgm:pt>
    <dgm:pt modelId="{62CAE494-2261-46AC-A65E-47A792670793}" type="pres">
      <dgm:prSet presAssocID="{E5AC3EB3-B8FD-4E56-B30C-9B13DDA550F2}" presName="horz1" presStyleCnt="0"/>
      <dgm:spPr/>
    </dgm:pt>
    <dgm:pt modelId="{6A5C8435-443E-4D52-9B8F-C5F04AB4005F}" type="pres">
      <dgm:prSet presAssocID="{E5AC3EB3-B8FD-4E56-B30C-9B13DDA550F2}" presName="tx1" presStyleLbl="revTx" presStyleIdx="2" presStyleCnt="3"/>
      <dgm:spPr/>
    </dgm:pt>
    <dgm:pt modelId="{817D7146-FF45-45DC-852A-F4C02D9FB966}" type="pres">
      <dgm:prSet presAssocID="{E5AC3EB3-B8FD-4E56-B30C-9B13DDA550F2}" presName="vert1" presStyleCnt="0"/>
      <dgm:spPr/>
    </dgm:pt>
  </dgm:ptLst>
  <dgm:cxnLst>
    <dgm:cxn modelId="{1E654817-E645-4392-AD35-6EF8BD60109A}" type="presOf" srcId="{98D4F958-841C-461A-BA85-4B5D681FB6E3}" destId="{78915FC2-F672-4603-88F5-BE8967D8EA8B}" srcOrd="0" destOrd="0" presId="urn:microsoft.com/office/officeart/2008/layout/LinedList"/>
    <dgm:cxn modelId="{989B5F5D-63C7-42C3-8556-08874836DA16}" type="presOf" srcId="{E5AC3EB3-B8FD-4E56-B30C-9B13DDA550F2}" destId="{6A5C8435-443E-4D52-9B8F-C5F04AB4005F}" srcOrd="0" destOrd="0" presId="urn:microsoft.com/office/officeart/2008/layout/LinedList"/>
    <dgm:cxn modelId="{56B11F4F-D630-4D87-A0F5-D8C945987559}" srcId="{291E928E-ACBB-4A22-A5DC-336BEAB899A9}" destId="{9B763E25-6FAE-4857-B6CC-D66A10CD29CB}" srcOrd="0" destOrd="0" parTransId="{87C8552A-9FC9-4254-B958-11C498950852}" sibTransId="{6CE421E5-5A4D-473F-A732-3E7429C8A547}"/>
    <dgm:cxn modelId="{1FDC4AA4-6B1D-42C5-AA11-6EEDCB311F52}" srcId="{291E928E-ACBB-4A22-A5DC-336BEAB899A9}" destId="{E5AC3EB3-B8FD-4E56-B30C-9B13DDA550F2}" srcOrd="2" destOrd="0" parTransId="{2DB51192-6333-4E14-B4B0-25B37AB1BD4E}" sibTransId="{9A5F1AE8-CD55-4B4D-A7EF-C36CF137F781}"/>
    <dgm:cxn modelId="{09D014C7-BC05-43C1-9D90-D98127FD20FD}" type="presOf" srcId="{291E928E-ACBB-4A22-A5DC-336BEAB899A9}" destId="{A9644B4B-1F38-40EC-BF12-00046120A36D}" srcOrd="0" destOrd="0" presId="urn:microsoft.com/office/officeart/2008/layout/LinedList"/>
    <dgm:cxn modelId="{C9E188CA-1655-44B3-8E00-460707018236}" srcId="{291E928E-ACBB-4A22-A5DC-336BEAB899A9}" destId="{98D4F958-841C-461A-BA85-4B5D681FB6E3}" srcOrd="1" destOrd="0" parTransId="{A9D83053-B9DD-45B5-B0CD-B752B72821D5}" sibTransId="{47F308C3-93B1-4DDD-821E-9D8F2A04397E}"/>
    <dgm:cxn modelId="{28345CCE-9D1D-43F9-9ECD-9C9542229D63}" type="presOf" srcId="{9B763E25-6FAE-4857-B6CC-D66A10CD29CB}" destId="{A8E5316B-731E-4FDA-AF70-BC12EFD34235}" srcOrd="0" destOrd="0" presId="urn:microsoft.com/office/officeart/2008/layout/LinedList"/>
    <dgm:cxn modelId="{7C77B7EA-9DF2-4A64-AF6F-C4C8F281EA24}" type="presParOf" srcId="{A9644B4B-1F38-40EC-BF12-00046120A36D}" destId="{97AF4901-C535-4AAC-948E-A82FE7F7D44D}" srcOrd="0" destOrd="0" presId="urn:microsoft.com/office/officeart/2008/layout/LinedList"/>
    <dgm:cxn modelId="{45F48890-7FE6-4D91-AE3D-93B82688A14A}" type="presParOf" srcId="{A9644B4B-1F38-40EC-BF12-00046120A36D}" destId="{8701E562-86F6-436B-A6D9-B3811104A31F}" srcOrd="1" destOrd="0" presId="urn:microsoft.com/office/officeart/2008/layout/LinedList"/>
    <dgm:cxn modelId="{678B9C51-EB23-4872-89BA-33C474E8CFC2}" type="presParOf" srcId="{8701E562-86F6-436B-A6D9-B3811104A31F}" destId="{A8E5316B-731E-4FDA-AF70-BC12EFD34235}" srcOrd="0" destOrd="0" presId="urn:microsoft.com/office/officeart/2008/layout/LinedList"/>
    <dgm:cxn modelId="{E2B5578B-F0C8-4775-A2D2-6665C980C9B3}" type="presParOf" srcId="{8701E562-86F6-436B-A6D9-B3811104A31F}" destId="{71D0B0EE-3008-4462-B61A-E1BB90002458}" srcOrd="1" destOrd="0" presId="urn:microsoft.com/office/officeart/2008/layout/LinedList"/>
    <dgm:cxn modelId="{A739CBEC-9656-46DD-A7B2-58BBE9930A37}" type="presParOf" srcId="{A9644B4B-1F38-40EC-BF12-00046120A36D}" destId="{DBE6FAEE-C87F-49B7-9175-D3F8B29F9271}" srcOrd="2" destOrd="0" presId="urn:microsoft.com/office/officeart/2008/layout/LinedList"/>
    <dgm:cxn modelId="{EBF10232-BC85-4398-9F54-CC37E6A53986}" type="presParOf" srcId="{A9644B4B-1F38-40EC-BF12-00046120A36D}" destId="{6FFFFAB8-7E7F-41D4-94EB-FF37E70F88DE}" srcOrd="3" destOrd="0" presId="urn:microsoft.com/office/officeart/2008/layout/LinedList"/>
    <dgm:cxn modelId="{17425DC7-2A48-4F88-A35C-B6401D646211}" type="presParOf" srcId="{6FFFFAB8-7E7F-41D4-94EB-FF37E70F88DE}" destId="{78915FC2-F672-4603-88F5-BE8967D8EA8B}" srcOrd="0" destOrd="0" presId="urn:microsoft.com/office/officeart/2008/layout/LinedList"/>
    <dgm:cxn modelId="{AD0EBCB6-C263-48FC-B3CD-027D6CD79564}" type="presParOf" srcId="{6FFFFAB8-7E7F-41D4-94EB-FF37E70F88DE}" destId="{B8992BA3-EAD7-443B-9214-4C17C56B3B60}" srcOrd="1" destOrd="0" presId="urn:microsoft.com/office/officeart/2008/layout/LinedList"/>
    <dgm:cxn modelId="{8F9F9EE7-9908-4753-92F4-69EF1B8F42D4}" type="presParOf" srcId="{A9644B4B-1F38-40EC-BF12-00046120A36D}" destId="{6A02F897-7984-4F5E-B309-C2871BB48A8D}" srcOrd="4" destOrd="0" presId="urn:microsoft.com/office/officeart/2008/layout/LinedList"/>
    <dgm:cxn modelId="{47A34CB6-B4CB-4F57-B294-123421BFB3BE}" type="presParOf" srcId="{A9644B4B-1F38-40EC-BF12-00046120A36D}" destId="{62CAE494-2261-46AC-A65E-47A792670793}" srcOrd="5" destOrd="0" presId="urn:microsoft.com/office/officeart/2008/layout/LinedList"/>
    <dgm:cxn modelId="{DF8C683D-0743-4FF5-A883-EF11468E5744}" type="presParOf" srcId="{62CAE494-2261-46AC-A65E-47A792670793}" destId="{6A5C8435-443E-4D52-9B8F-C5F04AB4005F}" srcOrd="0" destOrd="0" presId="urn:microsoft.com/office/officeart/2008/layout/LinedList"/>
    <dgm:cxn modelId="{D6F4F2DF-AC9F-4376-AB61-6499E7D22E7B}" type="presParOf" srcId="{62CAE494-2261-46AC-A65E-47A792670793}" destId="{817D7146-FF45-45DC-852A-F4C02D9FB96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4ADDBC-CCCE-4AEA-BAB6-8C44247FCB46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C496DE03-8480-42B1-AD86-8E1B5F7D6F00}">
      <dgm:prSet phldrT="[Text]" custT="1"/>
      <dgm:spPr>
        <a:solidFill>
          <a:srgbClr val="A5755B"/>
        </a:solidFill>
      </dgm:spPr>
      <dgm:t>
        <a:bodyPr/>
        <a:lstStyle/>
        <a:p>
          <a:r>
            <a:rPr lang="en-US" sz="1400" dirty="0"/>
            <a:t>Type A</a:t>
          </a:r>
        </a:p>
      </dgm:t>
    </dgm:pt>
    <dgm:pt modelId="{2BE29510-6DD3-4BB9-BEDC-314C68004952}" type="parTrans" cxnId="{99D6EBF4-BC21-4109-B3CC-EFE98FBED276}">
      <dgm:prSet/>
      <dgm:spPr/>
      <dgm:t>
        <a:bodyPr/>
        <a:lstStyle/>
        <a:p>
          <a:endParaRPr lang="en-US"/>
        </a:p>
      </dgm:t>
    </dgm:pt>
    <dgm:pt modelId="{0F21F065-69A4-4232-BBDD-51B481CDFFB4}" type="sibTrans" cxnId="{99D6EBF4-BC21-4109-B3CC-EFE98FBED276}">
      <dgm:prSet/>
      <dgm:spPr/>
      <dgm:t>
        <a:bodyPr/>
        <a:lstStyle/>
        <a:p>
          <a:endParaRPr lang="en-US"/>
        </a:p>
      </dgm:t>
    </dgm:pt>
    <dgm:pt modelId="{A6ADC87E-6F7B-4B0F-9D34-48D01862440A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400" dirty="0"/>
            <a:t>Type B</a:t>
          </a:r>
        </a:p>
      </dgm:t>
    </dgm:pt>
    <dgm:pt modelId="{1F0FD822-D9FB-42B2-B1A1-C665C2BA0019}" type="parTrans" cxnId="{11EDA643-E55F-4360-A507-3E0BCD6BF2CD}">
      <dgm:prSet/>
      <dgm:spPr/>
      <dgm:t>
        <a:bodyPr/>
        <a:lstStyle/>
        <a:p>
          <a:endParaRPr lang="en-US"/>
        </a:p>
      </dgm:t>
    </dgm:pt>
    <dgm:pt modelId="{9788294A-757C-440E-AFAD-E37DF073D734}" type="sibTrans" cxnId="{11EDA643-E55F-4360-A507-3E0BCD6BF2CD}">
      <dgm:prSet/>
      <dgm:spPr/>
      <dgm:t>
        <a:bodyPr/>
        <a:lstStyle/>
        <a:p>
          <a:endParaRPr lang="en-US"/>
        </a:p>
      </dgm:t>
    </dgm:pt>
    <dgm:pt modelId="{3F2D86E0-EC1C-4645-9C2B-54C9135B6852}">
      <dgm:prSet phldrT="[Text]" custT="1"/>
      <dgm:spPr>
        <a:solidFill>
          <a:srgbClr val="005F88"/>
        </a:solidFill>
      </dgm:spPr>
      <dgm:t>
        <a:bodyPr/>
        <a:lstStyle/>
        <a:p>
          <a:r>
            <a:rPr lang="en-US" sz="1500" dirty="0" err="1"/>
            <a:t>p_value</a:t>
          </a:r>
          <a:r>
            <a:rPr lang="en-US" sz="1500" dirty="0"/>
            <a:t>: 0</a:t>
          </a:r>
        </a:p>
        <a:p>
          <a:r>
            <a:rPr lang="en-US" sz="1500" dirty="0"/>
            <a:t>p is low</a:t>
          </a:r>
        </a:p>
      </dgm:t>
    </dgm:pt>
    <dgm:pt modelId="{DF242699-168B-4BB4-AAD2-7F8C6E6B691A}" type="parTrans" cxnId="{B912DF90-AFD6-4E4C-B076-940388333004}">
      <dgm:prSet/>
      <dgm:spPr/>
      <dgm:t>
        <a:bodyPr/>
        <a:lstStyle/>
        <a:p>
          <a:endParaRPr lang="en-US"/>
        </a:p>
      </dgm:t>
    </dgm:pt>
    <dgm:pt modelId="{84A255A7-3F2A-4AE0-8A95-3538E6C43FE5}" type="sibTrans" cxnId="{B912DF90-AFD6-4E4C-B076-940388333004}">
      <dgm:prSet/>
      <dgm:spPr/>
      <dgm:t>
        <a:bodyPr/>
        <a:lstStyle/>
        <a:p>
          <a:endParaRPr lang="en-US"/>
        </a:p>
      </dgm:t>
    </dgm:pt>
    <dgm:pt modelId="{C26FE751-D258-4107-9042-2DECB30ADF29}" type="pres">
      <dgm:prSet presAssocID="{974ADDBC-CCCE-4AEA-BAB6-8C44247FCB46}" presName="Name0" presStyleCnt="0">
        <dgm:presLayoutVars>
          <dgm:dir/>
          <dgm:resizeHandles val="exact"/>
        </dgm:presLayoutVars>
      </dgm:prSet>
      <dgm:spPr/>
    </dgm:pt>
    <dgm:pt modelId="{9689FCF5-E917-46C2-95E0-AB27B68B2421}" type="pres">
      <dgm:prSet presAssocID="{974ADDBC-CCCE-4AEA-BAB6-8C44247FCB46}" presName="vNodes" presStyleCnt="0"/>
      <dgm:spPr/>
    </dgm:pt>
    <dgm:pt modelId="{618146F2-5564-4851-8D5D-67E0B33A0AA4}" type="pres">
      <dgm:prSet presAssocID="{C496DE03-8480-42B1-AD86-8E1B5F7D6F00}" presName="node" presStyleLbl="node1" presStyleIdx="0" presStyleCnt="3">
        <dgm:presLayoutVars>
          <dgm:bulletEnabled val="1"/>
        </dgm:presLayoutVars>
      </dgm:prSet>
      <dgm:spPr/>
    </dgm:pt>
    <dgm:pt modelId="{4F3D4C02-3B43-4095-B8DF-5E4126F6CDE7}" type="pres">
      <dgm:prSet presAssocID="{0F21F065-69A4-4232-BBDD-51B481CDFFB4}" presName="spacerT" presStyleCnt="0"/>
      <dgm:spPr/>
    </dgm:pt>
    <dgm:pt modelId="{F0A94958-975A-470E-9C9D-64104741A949}" type="pres">
      <dgm:prSet presAssocID="{0F21F065-69A4-4232-BBDD-51B481CDFFB4}" presName="sibTrans" presStyleLbl="sibTrans2D1" presStyleIdx="0" presStyleCnt="2" custFlipVert="1" custFlipHor="1" custScaleX="4395" custScaleY="5087"/>
      <dgm:spPr/>
    </dgm:pt>
    <dgm:pt modelId="{D5C417B1-D106-44C0-A248-1D76784DCE56}" type="pres">
      <dgm:prSet presAssocID="{0F21F065-69A4-4232-BBDD-51B481CDFFB4}" presName="spacerB" presStyleCnt="0"/>
      <dgm:spPr/>
    </dgm:pt>
    <dgm:pt modelId="{BE5BBF4F-9385-4C7D-834B-34522D19CF2D}" type="pres">
      <dgm:prSet presAssocID="{A6ADC87E-6F7B-4B0F-9D34-48D01862440A}" presName="node" presStyleLbl="node1" presStyleIdx="1" presStyleCnt="3">
        <dgm:presLayoutVars>
          <dgm:bulletEnabled val="1"/>
        </dgm:presLayoutVars>
      </dgm:prSet>
      <dgm:spPr/>
    </dgm:pt>
    <dgm:pt modelId="{30FC7709-1240-42EE-82A6-BA2800D7A2E0}" type="pres">
      <dgm:prSet presAssocID="{974ADDBC-CCCE-4AEA-BAB6-8C44247FCB46}" presName="sibTransLast" presStyleLbl="sibTrans2D1" presStyleIdx="1" presStyleCnt="2"/>
      <dgm:spPr/>
    </dgm:pt>
    <dgm:pt modelId="{9944EB0D-4897-499D-B85A-3F99407729B3}" type="pres">
      <dgm:prSet presAssocID="{974ADDBC-CCCE-4AEA-BAB6-8C44247FCB46}" presName="connectorText" presStyleLbl="sibTrans2D1" presStyleIdx="1" presStyleCnt="2"/>
      <dgm:spPr/>
    </dgm:pt>
    <dgm:pt modelId="{C774CBBF-6AB7-446A-B190-90786F4B5D5B}" type="pres">
      <dgm:prSet presAssocID="{974ADDBC-CCCE-4AEA-BAB6-8C44247FCB46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456EC412-74AE-41F9-A9F1-CCAA4EBC6B91}" type="presOf" srcId="{C496DE03-8480-42B1-AD86-8E1B5F7D6F00}" destId="{618146F2-5564-4851-8D5D-67E0B33A0AA4}" srcOrd="0" destOrd="0" presId="urn:microsoft.com/office/officeart/2005/8/layout/equation2"/>
    <dgm:cxn modelId="{80129C1A-CC62-4F34-AEE1-C3DFCE1F361C}" type="presOf" srcId="{974ADDBC-CCCE-4AEA-BAB6-8C44247FCB46}" destId="{C26FE751-D258-4107-9042-2DECB30ADF29}" srcOrd="0" destOrd="0" presId="urn:microsoft.com/office/officeart/2005/8/layout/equation2"/>
    <dgm:cxn modelId="{11EDA643-E55F-4360-A507-3E0BCD6BF2CD}" srcId="{974ADDBC-CCCE-4AEA-BAB6-8C44247FCB46}" destId="{A6ADC87E-6F7B-4B0F-9D34-48D01862440A}" srcOrd="1" destOrd="0" parTransId="{1F0FD822-D9FB-42B2-B1A1-C665C2BA0019}" sibTransId="{9788294A-757C-440E-AFAD-E37DF073D734}"/>
    <dgm:cxn modelId="{0B240447-6A58-4664-9A45-843140195995}" type="presOf" srcId="{A6ADC87E-6F7B-4B0F-9D34-48D01862440A}" destId="{BE5BBF4F-9385-4C7D-834B-34522D19CF2D}" srcOrd="0" destOrd="0" presId="urn:microsoft.com/office/officeart/2005/8/layout/equation2"/>
    <dgm:cxn modelId="{0E203373-99A1-4502-AD9C-2B61557F6E50}" type="presOf" srcId="{9788294A-757C-440E-AFAD-E37DF073D734}" destId="{9944EB0D-4897-499D-B85A-3F99407729B3}" srcOrd="1" destOrd="0" presId="urn:microsoft.com/office/officeart/2005/8/layout/equation2"/>
    <dgm:cxn modelId="{B912DF90-AFD6-4E4C-B076-940388333004}" srcId="{974ADDBC-CCCE-4AEA-BAB6-8C44247FCB46}" destId="{3F2D86E0-EC1C-4645-9C2B-54C9135B6852}" srcOrd="2" destOrd="0" parTransId="{DF242699-168B-4BB4-AAD2-7F8C6E6B691A}" sibTransId="{84A255A7-3F2A-4AE0-8A95-3538E6C43FE5}"/>
    <dgm:cxn modelId="{53D837AB-C1AE-4211-B137-230685215F0D}" type="presOf" srcId="{0F21F065-69A4-4232-BBDD-51B481CDFFB4}" destId="{F0A94958-975A-470E-9C9D-64104741A949}" srcOrd="0" destOrd="0" presId="urn:microsoft.com/office/officeart/2005/8/layout/equation2"/>
    <dgm:cxn modelId="{777347D5-1C7B-4874-B591-CF649129CE52}" type="presOf" srcId="{3F2D86E0-EC1C-4645-9C2B-54C9135B6852}" destId="{C774CBBF-6AB7-446A-B190-90786F4B5D5B}" srcOrd="0" destOrd="0" presId="urn:microsoft.com/office/officeart/2005/8/layout/equation2"/>
    <dgm:cxn modelId="{99D6EBF4-BC21-4109-B3CC-EFE98FBED276}" srcId="{974ADDBC-CCCE-4AEA-BAB6-8C44247FCB46}" destId="{C496DE03-8480-42B1-AD86-8E1B5F7D6F00}" srcOrd="0" destOrd="0" parTransId="{2BE29510-6DD3-4BB9-BEDC-314C68004952}" sibTransId="{0F21F065-69A4-4232-BBDD-51B481CDFFB4}"/>
    <dgm:cxn modelId="{5C5E4EF5-F00D-4CE0-8FB0-E6DF4EB0B0E1}" type="presOf" srcId="{9788294A-757C-440E-AFAD-E37DF073D734}" destId="{30FC7709-1240-42EE-82A6-BA2800D7A2E0}" srcOrd="0" destOrd="0" presId="urn:microsoft.com/office/officeart/2005/8/layout/equation2"/>
    <dgm:cxn modelId="{D56B88DC-D688-4132-ABC3-48801DB1AE30}" type="presParOf" srcId="{C26FE751-D258-4107-9042-2DECB30ADF29}" destId="{9689FCF5-E917-46C2-95E0-AB27B68B2421}" srcOrd="0" destOrd="0" presId="urn:microsoft.com/office/officeart/2005/8/layout/equation2"/>
    <dgm:cxn modelId="{D943DBF4-8318-45DC-9C13-AD8770A7993B}" type="presParOf" srcId="{9689FCF5-E917-46C2-95E0-AB27B68B2421}" destId="{618146F2-5564-4851-8D5D-67E0B33A0AA4}" srcOrd="0" destOrd="0" presId="urn:microsoft.com/office/officeart/2005/8/layout/equation2"/>
    <dgm:cxn modelId="{8F0B69AB-5FFE-41F3-B732-73608470D9D5}" type="presParOf" srcId="{9689FCF5-E917-46C2-95E0-AB27B68B2421}" destId="{4F3D4C02-3B43-4095-B8DF-5E4126F6CDE7}" srcOrd="1" destOrd="0" presId="urn:microsoft.com/office/officeart/2005/8/layout/equation2"/>
    <dgm:cxn modelId="{E90C8752-75B4-499C-8CB4-DB7308DE628C}" type="presParOf" srcId="{9689FCF5-E917-46C2-95E0-AB27B68B2421}" destId="{F0A94958-975A-470E-9C9D-64104741A949}" srcOrd="2" destOrd="0" presId="urn:microsoft.com/office/officeart/2005/8/layout/equation2"/>
    <dgm:cxn modelId="{65AC8413-70BB-43D3-A568-73E0C0B58821}" type="presParOf" srcId="{9689FCF5-E917-46C2-95E0-AB27B68B2421}" destId="{D5C417B1-D106-44C0-A248-1D76784DCE56}" srcOrd="3" destOrd="0" presId="urn:microsoft.com/office/officeart/2005/8/layout/equation2"/>
    <dgm:cxn modelId="{A2E7F0DF-EB7A-49FB-AA4E-4D4D21B5F5D1}" type="presParOf" srcId="{9689FCF5-E917-46C2-95E0-AB27B68B2421}" destId="{BE5BBF4F-9385-4C7D-834B-34522D19CF2D}" srcOrd="4" destOrd="0" presId="urn:microsoft.com/office/officeart/2005/8/layout/equation2"/>
    <dgm:cxn modelId="{4FBF6C19-DE96-4145-9AC8-3C0B72C0A6FE}" type="presParOf" srcId="{C26FE751-D258-4107-9042-2DECB30ADF29}" destId="{30FC7709-1240-42EE-82A6-BA2800D7A2E0}" srcOrd="1" destOrd="0" presId="urn:microsoft.com/office/officeart/2005/8/layout/equation2"/>
    <dgm:cxn modelId="{30EE366B-777F-4833-B733-E7DAA0F0BDC3}" type="presParOf" srcId="{30FC7709-1240-42EE-82A6-BA2800D7A2E0}" destId="{9944EB0D-4897-499D-B85A-3F99407729B3}" srcOrd="0" destOrd="0" presId="urn:microsoft.com/office/officeart/2005/8/layout/equation2"/>
    <dgm:cxn modelId="{81005E0F-98EA-44B7-BE64-C9E03EC3F014}" type="presParOf" srcId="{C26FE751-D258-4107-9042-2DECB30ADF29}" destId="{C774CBBF-6AB7-446A-B190-90786F4B5D5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4ADDBC-CCCE-4AEA-BAB6-8C44247FCB46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C496DE03-8480-42B1-AD86-8E1B5F7D6F00}">
      <dgm:prSet phldrT="[Text]" custT="1"/>
      <dgm:spPr>
        <a:solidFill>
          <a:srgbClr val="A5755B"/>
        </a:solidFill>
      </dgm:spPr>
      <dgm:t>
        <a:bodyPr/>
        <a:lstStyle/>
        <a:p>
          <a:r>
            <a:rPr lang="en-US" sz="1400" dirty="0"/>
            <a:t>Type A</a:t>
          </a:r>
        </a:p>
      </dgm:t>
    </dgm:pt>
    <dgm:pt modelId="{2BE29510-6DD3-4BB9-BEDC-314C68004952}" type="parTrans" cxnId="{99D6EBF4-BC21-4109-B3CC-EFE98FBED276}">
      <dgm:prSet/>
      <dgm:spPr/>
      <dgm:t>
        <a:bodyPr/>
        <a:lstStyle/>
        <a:p>
          <a:endParaRPr lang="en-US"/>
        </a:p>
      </dgm:t>
    </dgm:pt>
    <dgm:pt modelId="{0F21F065-69A4-4232-BBDD-51B481CDFFB4}" type="sibTrans" cxnId="{99D6EBF4-BC21-4109-B3CC-EFE98FBED276}">
      <dgm:prSet/>
      <dgm:spPr/>
      <dgm:t>
        <a:bodyPr/>
        <a:lstStyle/>
        <a:p>
          <a:endParaRPr lang="en-US"/>
        </a:p>
      </dgm:t>
    </dgm:pt>
    <dgm:pt modelId="{A6ADC87E-6F7B-4B0F-9D34-48D01862440A}">
      <dgm:prSet phldrT="[Text]" custT="1"/>
      <dgm:spPr>
        <a:solidFill>
          <a:srgbClr val="AF41AA"/>
        </a:solidFill>
      </dgm:spPr>
      <dgm:t>
        <a:bodyPr/>
        <a:lstStyle/>
        <a:p>
          <a:r>
            <a:rPr lang="en-US" sz="1400" dirty="0"/>
            <a:t>Type C</a:t>
          </a:r>
        </a:p>
      </dgm:t>
    </dgm:pt>
    <dgm:pt modelId="{1F0FD822-D9FB-42B2-B1A1-C665C2BA0019}" type="parTrans" cxnId="{11EDA643-E55F-4360-A507-3E0BCD6BF2CD}">
      <dgm:prSet/>
      <dgm:spPr/>
      <dgm:t>
        <a:bodyPr/>
        <a:lstStyle/>
        <a:p>
          <a:endParaRPr lang="en-US"/>
        </a:p>
      </dgm:t>
    </dgm:pt>
    <dgm:pt modelId="{9788294A-757C-440E-AFAD-E37DF073D734}" type="sibTrans" cxnId="{11EDA643-E55F-4360-A507-3E0BCD6BF2CD}">
      <dgm:prSet/>
      <dgm:spPr/>
      <dgm:t>
        <a:bodyPr/>
        <a:lstStyle/>
        <a:p>
          <a:endParaRPr lang="en-US"/>
        </a:p>
      </dgm:t>
    </dgm:pt>
    <dgm:pt modelId="{3F2D86E0-EC1C-4645-9C2B-54C9135B6852}">
      <dgm:prSet phldrT="[Text]" custT="1"/>
      <dgm:spPr>
        <a:solidFill>
          <a:srgbClr val="005F88"/>
        </a:solidFill>
      </dgm:spPr>
      <dgm:t>
        <a:bodyPr/>
        <a:lstStyle/>
        <a:p>
          <a:r>
            <a:rPr lang="en-US" sz="1500" dirty="0" err="1"/>
            <a:t>p_value</a:t>
          </a:r>
          <a:r>
            <a:rPr lang="en-US" sz="1500" dirty="0"/>
            <a:t>: 0</a:t>
          </a:r>
        </a:p>
        <a:p>
          <a:r>
            <a:rPr lang="en-US" sz="1500" dirty="0"/>
            <a:t>p is low</a:t>
          </a:r>
        </a:p>
      </dgm:t>
    </dgm:pt>
    <dgm:pt modelId="{DF242699-168B-4BB4-AAD2-7F8C6E6B691A}" type="parTrans" cxnId="{B912DF90-AFD6-4E4C-B076-940388333004}">
      <dgm:prSet/>
      <dgm:spPr/>
      <dgm:t>
        <a:bodyPr/>
        <a:lstStyle/>
        <a:p>
          <a:endParaRPr lang="en-US"/>
        </a:p>
      </dgm:t>
    </dgm:pt>
    <dgm:pt modelId="{84A255A7-3F2A-4AE0-8A95-3538E6C43FE5}" type="sibTrans" cxnId="{B912DF90-AFD6-4E4C-B076-940388333004}">
      <dgm:prSet/>
      <dgm:spPr/>
      <dgm:t>
        <a:bodyPr/>
        <a:lstStyle/>
        <a:p>
          <a:endParaRPr lang="en-US"/>
        </a:p>
      </dgm:t>
    </dgm:pt>
    <dgm:pt modelId="{C26FE751-D258-4107-9042-2DECB30ADF29}" type="pres">
      <dgm:prSet presAssocID="{974ADDBC-CCCE-4AEA-BAB6-8C44247FCB46}" presName="Name0" presStyleCnt="0">
        <dgm:presLayoutVars>
          <dgm:dir/>
          <dgm:resizeHandles val="exact"/>
        </dgm:presLayoutVars>
      </dgm:prSet>
      <dgm:spPr/>
    </dgm:pt>
    <dgm:pt modelId="{9689FCF5-E917-46C2-95E0-AB27B68B2421}" type="pres">
      <dgm:prSet presAssocID="{974ADDBC-CCCE-4AEA-BAB6-8C44247FCB46}" presName="vNodes" presStyleCnt="0"/>
      <dgm:spPr/>
    </dgm:pt>
    <dgm:pt modelId="{618146F2-5564-4851-8D5D-67E0B33A0AA4}" type="pres">
      <dgm:prSet presAssocID="{C496DE03-8480-42B1-AD86-8E1B5F7D6F00}" presName="node" presStyleLbl="node1" presStyleIdx="0" presStyleCnt="3">
        <dgm:presLayoutVars>
          <dgm:bulletEnabled val="1"/>
        </dgm:presLayoutVars>
      </dgm:prSet>
      <dgm:spPr/>
    </dgm:pt>
    <dgm:pt modelId="{4F3D4C02-3B43-4095-B8DF-5E4126F6CDE7}" type="pres">
      <dgm:prSet presAssocID="{0F21F065-69A4-4232-BBDD-51B481CDFFB4}" presName="spacerT" presStyleCnt="0"/>
      <dgm:spPr/>
    </dgm:pt>
    <dgm:pt modelId="{F0A94958-975A-470E-9C9D-64104741A949}" type="pres">
      <dgm:prSet presAssocID="{0F21F065-69A4-4232-BBDD-51B481CDFFB4}" presName="sibTrans" presStyleLbl="sibTrans2D1" presStyleIdx="0" presStyleCnt="2" custFlipVert="1" custFlipHor="1" custScaleX="4395" custScaleY="5087"/>
      <dgm:spPr/>
    </dgm:pt>
    <dgm:pt modelId="{D5C417B1-D106-44C0-A248-1D76784DCE56}" type="pres">
      <dgm:prSet presAssocID="{0F21F065-69A4-4232-BBDD-51B481CDFFB4}" presName="spacerB" presStyleCnt="0"/>
      <dgm:spPr/>
    </dgm:pt>
    <dgm:pt modelId="{BE5BBF4F-9385-4C7D-834B-34522D19CF2D}" type="pres">
      <dgm:prSet presAssocID="{A6ADC87E-6F7B-4B0F-9D34-48D01862440A}" presName="node" presStyleLbl="node1" presStyleIdx="1" presStyleCnt="3">
        <dgm:presLayoutVars>
          <dgm:bulletEnabled val="1"/>
        </dgm:presLayoutVars>
      </dgm:prSet>
      <dgm:spPr/>
    </dgm:pt>
    <dgm:pt modelId="{30FC7709-1240-42EE-82A6-BA2800D7A2E0}" type="pres">
      <dgm:prSet presAssocID="{974ADDBC-CCCE-4AEA-BAB6-8C44247FCB46}" presName="sibTransLast" presStyleLbl="sibTrans2D1" presStyleIdx="1" presStyleCnt="2"/>
      <dgm:spPr/>
    </dgm:pt>
    <dgm:pt modelId="{9944EB0D-4897-499D-B85A-3F99407729B3}" type="pres">
      <dgm:prSet presAssocID="{974ADDBC-CCCE-4AEA-BAB6-8C44247FCB46}" presName="connectorText" presStyleLbl="sibTrans2D1" presStyleIdx="1" presStyleCnt="2"/>
      <dgm:spPr/>
    </dgm:pt>
    <dgm:pt modelId="{C774CBBF-6AB7-446A-B190-90786F4B5D5B}" type="pres">
      <dgm:prSet presAssocID="{974ADDBC-CCCE-4AEA-BAB6-8C44247FCB46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456EC412-74AE-41F9-A9F1-CCAA4EBC6B91}" type="presOf" srcId="{C496DE03-8480-42B1-AD86-8E1B5F7D6F00}" destId="{618146F2-5564-4851-8D5D-67E0B33A0AA4}" srcOrd="0" destOrd="0" presId="urn:microsoft.com/office/officeart/2005/8/layout/equation2"/>
    <dgm:cxn modelId="{80129C1A-CC62-4F34-AEE1-C3DFCE1F361C}" type="presOf" srcId="{974ADDBC-CCCE-4AEA-BAB6-8C44247FCB46}" destId="{C26FE751-D258-4107-9042-2DECB30ADF29}" srcOrd="0" destOrd="0" presId="urn:microsoft.com/office/officeart/2005/8/layout/equation2"/>
    <dgm:cxn modelId="{11EDA643-E55F-4360-A507-3E0BCD6BF2CD}" srcId="{974ADDBC-CCCE-4AEA-BAB6-8C44247FCB46}" destId="{A6ADC87E-6F7B-4B0F-9D34-48D01862440A}" srcOrd="1" destOrd="0" parTransId="{1F0FD822-D9FB-42B2-B1A1-C665C2BA0019}" sibTransId="{9788294A-757C-440E-AFAD-E37DF073D734}"/>
    <dgm:cxn modelId="{0B240447-6A58-4664-9A45-843140195995}" type="presOf" srcId="{A6ADC87E-6F7B-4B0F-9D34-48D01862440A}" destId="{BE5BBF4F-9385-4C7D-834B-34522D19CF2D}" srcOrd="0" destOrd="0" presId="urn:microsoft.com/office/officeart/2005/8/layout/equation2"/>
    <dgm:cxn modelId="{0E203373-99A1-4502-AD9C-2B61557F6E50}" type="presOf" srcId="{9788294A-757C-440E-AFAD-E37DF073D734}" destId="{9944EB0D-4897-499D-B85A-3F99407729B3}" srcOrd="1" destOrd="0" presId="urn:microsoft.com/office/officeart/2005/8/layout/equation2"/>
    <dgm:cxn modelId="{B912DF90-AFD6-4E4C-B076-940388333004}" srcId="{974ADDBC-CCCE-4AEA-BAB6-8C44247FCB46}" destId="{3F2D86E0-EC1C-4645-9C2B-54C9135B6852}" srcOrd="2" destOrd="0" parTransId="{DF242699-168B-4BB4-AAD2-7F8C6E6B691A}" sibTransId="{84A255A7-3F2A-4AE0-8A95-3538E6C43FE5}"/>
    <dgm:cxn modelId="{53D837AB-C1AE-4211-B137-230685215F0D}" type="presOf" srcId="{0F21F065-69A4-4232-BBDD-51B481CDFFB4}" destId="{F0A94958-975A-470E-9C9D-64104741A949}" srcOrd="0" destOrd="0" presId="urn:microsoft.com/office/officeart/2005/8/layout/equation2"/>
    <dgm:cxn modelId="{777347D5-1C7B-4874-B591-CF649129CE52}" type="presOf" srcId="{3F2D86E0-EC1C-4645-9C2B-54C9135B6852}" destId="{C774CBBF-6AB7-446A-B190-90786F4B5D5B}" srcOrd="0" destOrd="0" presId="urn:microsoft.com/office/officeart/2005/8/layout/equation2"/>
    <dgm:cxn modelId="{99D6EBF4-BC21-4109-B3CC-EFE98FBED276}" srcId="{974ADDBC-CCCE-4AEA-BAB6-8C44247FCB46}" destId="{C496DE03-8480-42B1-AD86-8E1B5F7D6F00}" srcOrd="0" destOrd="0" parTransId="{2BE29510-6DD3-4BB9-BEDC-314C68004952}" sibTransId="{0F21F065-69A4-4232-BBDD-51B481CDFFB4}"/>
    <dgm:cxn modelId="{5C5E4EF5-F00D-4CE0-8FB0-E6DF4EB0B0E1}" type="presOf" srcId="{9788294A-757C-440E-AFAD-E37DF073D734}" destId="{30FC7709-1240-42EE-82A6-BA2800D7A2E0}" srcOrd="0" destOrd="0" presId="urn:microsoft.com/office/officeart/2005/8/layout/equation2"/>
    <dgm:cxn modelId="{D56B88DC-D688-4132-ABC3-48801DB1AE30}" type="presParOf" srcId="{C26FE751-D258-4107-9042-2DECB30ADF29}" destId="{9689FCF5-E917-46C2-95E0-AB27B68B2421}" srcOrd="0" destOrd="0" presId="urn:microsoft.com/office/officeart/2005/8/layout/equation2"/>
    <dgm:cxn modelId="{D943DBF4-8318-45DC-9C13-AD8770A7993B}" type="presParOf" srcId="{9689FCF5-E917-46C2-95E0-AB27B68B2421}" destId="{618146F2-5564-4851-8D5D-67E0B33A0AA4}" srcOrd="0" destOrd="0" presId="urn:microsoft.com/office/officeart/2005/8/layout/equation2"/>
    <dgm:cxn modelId="{8F0B69AB-5FFE-41F3-B732-73608470D9D5}" type="presParOf" srcId="{9689FCF5-E917-46C2-95E0-AB27B68B2421}" destId="{4F3D4C02-3B43-4095-B8DF-5E4126F6CDE7}" srcOrd="1" destOrd="0" presId="urn:microsoft.com/office/officeart/2005/8/layout/equation2"/>
    <dgm:cxn modelId="{E90C8752-75B4-499C-8CB4-DB7308DE628C}" type="presParOf" srcId="{9689FCF5-E917-46C2-95E0-AB27B68B2421}" destId="{F0A94958-975A-470E-9C9D-64104741A949}" srcOrd="2" destOrd="0" presId="urn:microsoft.com/office/officeart/2005/8/layout/equation2"/>
    <dgm:cxn modelId="{65AC8413-70BB-43D3-A568-73E0C0B58821}" type="presParOf" srcId="{9689FCF5-E917-46C2-95E0-AB27B68B2421}" destId="{D5C417B1-D106-44C0-A248-1D76784DCE56}" srcOrd="3" destOrd="0" presId="urn:microsoft.com/office/officeart/2005/8/layout/equation2"/>
    <dgm:cxn modelId="{A2E7F0DF-EB7A-49FB-AA4E-4D4D21B5F5D1}" type="presParOf" srcId="{9689FCF5-E917-46C2-95E0-AB27B68B2421}" destId="{BE5BBF4F-9385-4C7D-834B-34522D19CF2D}" srcOrd="4" destOrd="0" presId="urn:microsoft.com/office/officeart/2005/8/layout/equation2"/>
    <dgm:cxn modelId="{4FBF6C19-DE96-4145-9AC8-3C0B72C0A6FE}" type="presParOf" srcId="{C26FE751-D258-4107-9042-2DECB30ADF29}" destId="{30FC7709-1240-42EE-82A6-BA2800D7A2E0}" srcOrd="1" destOrd="0" presId="urn:microsoft.com/office/officeart/2005/8/layout/equation2"/>
    <dgm:cxn modelId="{30EE366B-777F-4833-B733-E7DAA0F0BDC3}" type="presParOf" srcId="{30FC7709-1240-42EE-82A6-BA2800D7A2E0}" destId="{9944EB0D-4897-499D-B85A-3F99407729B3}" srcOrd="0" destOrd="0" presId="urn:microsoft.com/office/officeart/2005/8/layout/equation2"/>
    <dgm:cxn modelId="{81005E0F-98EA-44B7-BE64-C9E03EC3F014}" type="presParOf" srcId="{C26FE751-D258-4107-9042-2DECB30ADF29}" destId="{C774CBBF-6AB7-446A-B190-90786F4B5D5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4ADDBC-CCCE-4AEA-BAB6-8C44247FCB46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C496DE03-8480-42B1-AD86-8E1B5F7D6F00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400" dirty="0"/>
            <a:t>Type B</a:t>
          </a:r>
        </a:p>
      </dgm:t>
    </dgm:pt>
    <dgm:pt modelId="{2BE29510-6DD3-4BB9-BEDC-314C68004952}" type="parTrans" cxnId="{99D6EBF4-BC21-4109-B3CC-EFE98FBED276}">
      <dgm:prSet/>
      <dgm:spPr/>
      <dgm:t>
        <a:bodyPr/>
        <a:lstStyle/>
        <a:p>
          <a:endParaRPr lang="en-US"/>
        </a:p>
      </dgm:t>
    </dgm:pt>
    <dgm:pt modelId="{0F21F065-69A4-4232-BBDD-51B481CDFFB4}" type="sibTrans" cxnId="{99D6EBF4-BC21-4109-B3CC-EFE98FBED276}">
      <dgm:prSet/>
      <dgm:spPr/>
      <dgm:t>
        <a:bodyPr/>
        <a:lstStyle/>
        <a:p>
          <a:endParaRPr lang="en-US"/>
        </a:p>
      </dgm:t>
    </dgm:pt>
    <dgm:pt modelId="{A6ADC87E-6F7B-4B0F-9D34-48D01862440A}">
      <dgm:prSet phldrT="[Text]" custT="1"/>
      <dgm:spPr>
        <a:solidFill>
          <a:srgbClr val="AF41AA"/>
        </a:solidFill>
      </dgm:spPr>
      <dgm:t>
        <a:bodyPr/>
        <a:lstStyle/>
        <a:p>
          <a:r>
            <a:rPr lang="en-US" sz="1400" dirty="0"/>
            <a:t>Type C</a:t>
          </a:r>
        </a:p>
      </dgm:t>
    </dgm:pt>
    <dgm:pt modelId="{1F0FD822-D9FB-42B2-B1A1-C665C2BA0019}" type="parTrans" cxnId="{11EDA643-E55F-4360-A507-3E0BCD6BF2CD}">
      <dgm:prSet/>
      <dgm:spPr/>
      <dgm:t>
        <a:bodyPr/>
        <a:lstStyle/>
        <a:p>
          <a:endParaRPr lang="en-US"/>
        </a:p>
      </dgm:t>
    </dgm:pt>
    <dgm:pt modelId="{9788294A-757C-440E-AFAD-E37DF073D734}" type="sibTrans" cxnId="{11EDA643-E55F-4360-A507-3E0BCD6BF2CD}">
      <dgm:prSet/>
      <dgm:spPr/>
      <dgm:t>
        <a:bodyPr/>
        <a:lstStyle/>
        <a:p>
          <a:endParaRPr lang="en-US"/>
        </a:p>
      </dgm:t>
    </dgm:pt>
    <dgm:pt modelId="{3F2D86E0-EC1C-4645-9C2B-54C9135B6852}">
      <dgm:prSet phldrT="[Text]" custT="1"/>
      <dgm:spPr>
        <a:solidFill>
          <a:srgbClr val="005F88"/>
        </a:solidFill>
      </dgm:spPr>
      <dgm:t>
        <a:bodyPr/>
        <a:lstStyle/>
        <a:p>
          <a:r>
            <a:rPr lang="en-US" sz="1500" dirty="0" err="1"/>
            <a:t>p_value</a:t>
          </a:r>
          <a:r>
            <a:rPr lang="en-US" sz="1500" dirty="0"/>
            <a:t>: 0</a:t>
          </a:r>
        </a:p>
        <a:p>
          <a:r>
            <a:rPr lang="en-US" sz="1500" dirty="0"/>
            <a:t>p is low</a:t>
          </a:r>
        </a:p>
      </dgm:t>
    </dgm:pt>
    <dgm:pt modelId="{DF242699-168B-4BB4-AAD2-7F8C6E6B691A}" type="parTrans" cxnId="{B912DF90-AFD6-4E4C-B076-940388333004}">
      <dgm:prSet/>
      <dgm:spPr/>
      <dgm:t>
        <a:bodyPr/>
        <a:lstStyle/>
        <a:p>
          <a:endParaRPr lang="en-US"/>
        </a:p>
      </dgm:t>
    </dgm:pt>
    <dgm:pt modelId="{84A255A7-3F2A-4AE0-8A95-3538E6C43FE5}" type="sibTrans" cxnId="{B912DF90-AFD6-4E4C-B076-940388333004}">
      <dgm:prSet/>
      <dgm:spPr/>
      <dgm:t>
        <a:bodyPr/>
        <a:lstStyle/>
        <a:p>
          <a:endParaRPr lang="en-US"/>
        </a:p>
      </dgm:t>
    </dgm:pt>
    <dgm:pt modelId="{C26FE751-D258-4107-9042-2DECB30ADF29}" type="pres">
      <dgm:prSet presAssocID="{974ADDBC-CCCE-4AEA-BAB6-8C44247FCB46}" presName="Name0" presStyleCnt="0">
        <dgm:presLayoutVars>
          <dgm:dir/>
          <dgm:resizeHandles val="exact"/>
        </dgm:presLayoutVars>
      </dgm:prSet>
      <dgm:spPr/>
    </dgm:pt>
    <dgm:pt modelId="{9689FCF5-E917-46C2-95E0-AB27B68B2421}" type="pres">
      <dgm:prSet presAssocID="{974ADDBC-CCCE-4AEA-BAB6-8C44247FCB46}" presName="vNodes" presStyleCnt="0"/>
      <dgm:spPr/>
    </dgm:pt>
    <dgm:pt modelId="{618146F2-5564-4851-8D5D-67E0B33A0AA4}" type="pres">
      <dgm:prSet presAssocID="{C496DE03-8480-42B1-AD86-8E1B5F7D6F00}" presName="node" presStyleLbl="node1" presStyleIdx="0" presStyleCnt="3">
        <dgm:presLayoutVars>
          <dgm:bulletEnabled val="1"/>
        </dgm:presLayoutVars>
      </dgm:prSet>
      <dgm:spPr/>
    </dgm:pt>
    <dgm:pt modelId="{4F3D4C02-3B43-4095-B8DF-5E4126F6CDE7}" type="pres">
      <dgm:prSet presAssocID="{0F21F065-69A4-4232-BBDD-51B481CDFFB4}" presName="spacerT" presStyleCnt="0"/>
      <dgm:spPr/>
    </dgm:pt>
    <dgm:pt modelId="{F0A94958-975A-470E-9C9D-64104741A949}" type="pres">
      <dgm:prSet presAssocID="{0F21F065-69A4-4232-BBDD-51B481CDFFB4}" presName="sibTrans" presStyleLbl="sibTrans2D1" presStyleIdx="0" presStyleCnt="2" custFlipVert="1" custFlipHor="1" custScaleX="4395" custScaleY="5087"/>
      <dgm:spPr/>
    </dgm:pt>
    <dgm:pt modelId="{D5C417B1-D106-44C0-A248-1D76784DCE56}" type="pres">
      <dgm:prSet presAssocID="{0F21F065-69A4-4232-BBDD-51B481CDFFB4}" presName="spacerB" presStyleCnt="0"/>
      <dgm:spPr/>
    </dgm:pt>
    <dgm:pt modelId="{BE5BBF4F-9385-4C7D-834B-34522D19CF2D}" type="pres">
      <dgm:prSet presAssocID="{A6ADC87E-6F7B-4B0F-9D34-48D01862440A}" presName="node" presStyleLbl="node1" presStyleIdx="1" presStyleCnt="3">
        <dgm:presLayoutVars>
          <dgm:bulletEnabled val="1"/>
        </dgm:presLayoutVars>
      </dgm:prSet>
      <dgm:spPr/>
    </dgm:pt>
    <dgm:pt modelId="{30FC7709-1240-42EE-82A6-BA2800D7A2E0}" type="pres">
      <dgm:prSet presAssocID="{974ADDBC-CCCE-4AEA-BAB6-8C44247FCB46}" presName="sibTransLast" presStyleLbl="sibTrans2D1" presStyleIdx="1" presStyleCnt="2"/>
      <dgm:spPr/>
    </dgm:pt>
    <dgm:pt modelId="{9944EB0D-4897-499D-B85A-3F99407729B3}" type="pres">
      <dgm:prSet presAssocID="{974ADDBC-CCCE-4AEA-BAB6-8C44247FCB46}" presName="connectorText" presStyleLbl="sibTrans2D1" presStyleIdx="1" presStyleCnt="2"/>
      <dgm:spPr/>
    </dgm:pt>
    <dgm:pt modelId="{C774CBBF-6AB7-446A-B190-90786F4B5D5B}" type="pres">
      <dgm:prSet presAssocID="{974ADDBC-CCCE-4AEA-BAB6-8C44247FCB46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456EC412-74AE-41F9-A9F1-CCAA4EBC6B91}" type="presOf" srcId="{C496DE03-8480-42B1-AD86-8E1B5F7D6F00}" destId="{618146F2-5564-4851-8D5D-67E0B33A0AA4}" srcOrd="0" destOrd="0" presId="urn:microsoft.com/office/officeart/2005/8/layout/equation2"/>
    <dgm:cxn modelId="{80129C1A-CC62-4F34-AEE1-C3DFCE1F361C}" type="presOf" srcId="{974ADDBC-CCCE-4AEA-BAB6-8C44247FCB46}" destId="{C26FE751-D258-4107-9042-2DECB30ADF29}" srcOrd="0" destOrd="0" presId="urn:microsoft.com/office/officeart/2005/8/layout/equation2"/>
    <dgm:cxn modelId="{11EDA643-E55F-4360-A507-3E0BCD6BF2CD}" srcId="{974ADDBC-CCCE-4AEA-BAB6-8C44247FCB46}" destId="{A6ADC87E-6F7B-4B0F-9D34-48D01862440A}" srcOrd="1" destOrd="0" parTransId="{1F0FD822-D9FB-42B2-B1A1-C665C2BA0019}" sibTransId="{9788294A-757C-440E-AFAD-E37DF073D734}"/>
    <dgm:cxn modelId="{0B240447-6A58-4664-9A45-843140195995}" type="presOf" srcId="{A6ADC87E-6F7B-4B0F-9D34-48D01862440A}" destId="{BE5BBF4F-9385-4C7D-834B-34522D19CF2D}" srcOrd="0" destOrd="0" presId="urn:microsoft.com/office/officeart/2005/8/layout/equation2"/>
    <dgm:cxn modelId="{0E203373-99A1-4502-AD9C-2B61557F6E50}" type="presOf" srcId="{9788294A-757C-440E-AFAD-E37DF073D734}" destId="{9944EB0D-4897-499D-B85A-3F99407729B3}" srcOrd="1" destOrd="0" presId="urn:microsoft.com/office/officeart/2005/8/layout/equation2"/>
    <dgm:cxn modelId="{B912DF90-AFD6-4E4C-B076-940388333004}" srcId="{974ADDBC-CCCE-4AEA-BAB6-8C44247FCB46}" destId="{3F2D86E0-EC1C-4645-9C2B-54C9135B6852}" srcOrd="2" destOrd="0" parTransId="{DF242699-168B-4BB4-AAD2-7F8C6E6B691A}" sibTransId="{84A255A7-3F2A-4AE0-8A95-3538E6C43FE5}"/>
    <dgm:cxn modelId="{53D837AB-C1AE-4211-B137-230685215F0D}" type="presOf" srcId="{0F21F065-69A4-4232-BBDD-51B481CDFFB4}" destId="{F0A94958-975A-470E-9C9D-64104741A949}" srcOrd="0" destOrd="0" presId="urn:microsoft.com/office/officeart/2005/8/layout/equation2"/>
    <dgm:cxn modelId="{777347D5-1C7B-4874-B591-CF649129CE52}" type="presOf" srcId="{3F2D86E0-EC1C-4645-9C2B-54C9135B6852}" destId="{C774CBBF-6AB7-446A-B190-90786F4B5D5B}" srcOrd="0" destOrd="0" presId="urn:microsoft.com/office/officeart/2005/8/layout/equation2"/>
    <dgm:cxn modelId="{99D6EBF4-BC21-4109-B3CC-EFE98FBED276}" srcId="{974ADDBC-CCCE-4AEA-BAB6-8C44247FCB46}" destId="{C496DE03-8480-42B1-AD86-8E1B5F7D6F00}" srcOrd="0" destOrd="0" parTransId="{2BE29510-6DD3-4BB9-BEDC-314C68004952}" sibTransId="{0F21F065-69A4-4232-BBDD-51B481CDFFB4}"/>
    <dgm:cxn modelId="{5C5E4EF5-F00D-4CE0-8FB0-E6DF4EB0B0E1}" type="presOf" srcId="{9788294A-757C-440E-AFAD-E37DF073D734}" destId="{30FC7709-1240-42EE-82A6-BA2800D7A2E0}" srcOrd="0" destOrd="0" presId="urn:microsoft.com/office/officeart/2005/8/layout/equation2"/>
    <dgm:cxn modelId="{D56B88DC-D688-4132-ABC3-48801DB1AE30}" type="presParOf" srcId="{C26FE751-D258-4107-9042-2DECB30ADF29}" destId="{9689FCF5-E917-46C2-95E0-AB27B68B2421}" srcOrd="0" destOrd="0" presId="urn:microsoft.com/office/officeart/2005/8/layout/equation2"/>
    <dgm:cxn modelId="{D943DBF4-8318-45DC-9C13-AD8770A7993B}" type="presParOf" srcId="{9689FCF5-E917-46C2-95E0-AB27B68B2421}" destId="{618146F2-5564-4851-8D5D-67E0B33A0AA4}" srcOrd="0" destOrd="0" presId="urn:microsoft.com/office/officeart/2005/8/layout/equation2"/>
    <dgm:cxn modelId="{8F0B69AB-5FFE-41F3-B732-73608470D9D5}" type="presParOf" srcId="{9689FCF5-E917-46C2-95E0-AB27B68B2421}" destId="{4F3D4C02-3B43-4095-B8DF-5E4126F6CDE7}" srcOrd="1" destOrd="0" presId="urn:microsoft.com/office/officeart/2005/8/layout/equation2"/>
    <dgm:cxn modelId="{E90C8752-75B4-499C-8CB4-DB7308DE628C}" type="presParOf" srcId="{9689FCF5-E917-46C2-95E0-AB27B68B2421}" destId="{F0A94958-975A-470E-9C9D-64104741A949}" srcOrd="2" destOrd="0" presId="urn:microsoft.com/office/officeart/2005/8/layout/equation2"/>
    <dgm:cxn modelId="{65AC8413-70BB-43D3-A568-73E0C0B58821}" type="presParOf" srcId="{9689FCF5-E917-46C2-95E0-AB27B68B2421}" destId="{D5C417B1-D106-44C0-A248-1D76784DCE56}" srcOrd="3" destOrd="0" presId="urn:microsoft.com/office/officeart/2005/8/layout/equation2"/>
    <dgm:cxn modelId="{A2E7F0DF-EB7A-49FB-AA4E-4D4D21B5F5D1}" type="presParOf" srcId="{9689FCF5-E917-46C2-95E0-AB27B68B2421}" destId="{BE5BBF4F-9385-4C7D-834B-34522D19CF2D}" srcOrd="4" destOrd="0" presId="urn:microsoft.com/office/officeart/2005/8/layout/equation2"/>
    <dgm:cxn modelId="{4FBF6C19-DE96-4145-9AC8-3C0B72C0A6FE}" type="presParOf" srcId="{C26FE751-D258-4107-9042-2DECB30ADF29}" destId="{30FC7709-1240-42EE-82A6-BA2800D7A2E0}" srcOrd="1" destOrd="0" presId="urn:microsoft.com/office/officeart/2005/8/layout/equation2"/>
    <dgm:cxn modelId="{30EE366B-777F-4833-B733-E7DAA0F0BDC3}" type="presParOf" srcId="{30FC7709-1240-42EE-82A6-BA2800D7A2E0}" destId="{9944EB0D-4897-499D-B85A-3F99407729B3}" srcOrd="0" destOrd="0" presId="urn:microsoft.com/office/officeart/2005/8/layout/equation2"/>
    <dgm:cxn modelId="{81005E0F-98EA-44B7-BE64-C9E03EC3F014}" type="presParOf" srcId="{C26FE751-D258-4107-9042-2DECB30ADF29}" destId="{C774CBBF-6AB7-446A-B190-90786F4B5D5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1E928E-ACBB-4A22-A5DC-336BEAB899A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763E25-6FAE-4857-B6CC-D66A10CD29CB}">
      <dgm:prSet/>
      <dgm:spPr/>
      <dgm:t>
        <a:bodyPr/>
        <a:lstStyle/>
        <a:p>
          <a:r>
            <a:rPr lang="en-US" b="0" dirty="0"/>
            <a:t>Grocery: Top Merchandise</a:t>
          </a:r>
        </a:p>
      </dgm:t>
    </dgm:pt>
    <dgm:pt modelId="{87C8552A-9FC9-4254-B958-11C498950852}" type="parTrans" cxnId="{56B11F4F-D630-4D87-A0F5-D8C945987559}">
      <dgm:prSet/>
      <dgm:spPr/>
      <dgm:t>
        <a:bodyPr/>
        <a:lstStyle/>
        <a:p>
          <a:endParaRPr lang="en-US" b="0"/>
        </a:p>
      </dgm:t>
    </dgm:pt>
    <dgm:pt modelId="{6CE421E5-5A4D-473F-A732-3E7429C8A547}" type="sibTrans" cxnId="{56B11F4F-D630-4D87-A0F5-D8C945987559}">
      <dgm:prSet/>
      <dgm:spPr/>
      <dgm:t>
        <a:bodyPr/>
        <a:lstStyle/>
        <a:p>
          <a:endParaRPr lang="en-US" b="0"/>
        </a:p>
      </dgm:t>
    </dgm:pt>
    <dgm:pt modelId="{98D4F958-841C-461A-BA85-4B5D681FB6E3}">
      <dgm:prSet/>
      <dgm:spPr/>
      <dgm:t>
        <a:bodyPr/>
        <a:lstStyle/>
        <a:p>
          <a:r>
            <a:rPr lang="en-US" b="0" i="0" dirty="0"/>
            <a:t>Consumer Segment: Age Group (45 – 54) contributes 37% of sales</a:t>
          </a:r>
          <a:endParaRPr lang="en-US" b="0" dirty="0"/>
        </a:p>
      </dgm:t>
    </dgm:pt>
    <dgm:pt modelId="{A9D83053-B9DD-45B5-B0CD-B752B72821D5}" type="parTrans" cxnId="{C9E188CA-1655-44B3-8E00-460707018236}">
      <dgm:prSet/>
      <dgm:spPr/>
      <dgm:t>
        <a:bodyPr/>
        <a:lstStyle/>
        <a:p>
          <a:endParaRPr lang="en-US" b="0"/>
        </a:p>
      </dgm:t>
    </dgm:pt>
    <dgm:pt modelId="{47F308C3-93B1-4DDD-821E-9D8F2A04397E}" type="sibTrans" cxnId="{C9E188CA-1655-44B3-8E00-460707018236}">
      <dgm:prSet/>
      <dgm:spPr/>
      <dgm:t>
        <a:bodyPr/>
        <a:lstStyle/>
        <a:p>
          <a:endParaRPr lang="en-US" b="0"/>
        </a:p>
      </dgm:t>
    </dgm:pt>
    <dgm:pt modelId="{E5AC3EB3-B8FD-4E56-B30C-9B13DDA550F2}">
      <dgm:prSet/>
      <dgm:spPr/>
      <dgm:t>
        <a:bodyPr/>
        <a:lstStyle/>
        <a:p>
          <a:r>
            <a:rPr lang="en-US" b="0" dirty="0"/>
            <a:t>Offers on Private labels and National Brands</a:t>
          </a:r>
        </a:p>
      </dgm:t>
    </dgm:pt>
    <dgm:pt modelId="{2DB51192-6333-4E14-B4B0-25B37AB1BD4E}" type="parTrans" cxnId="{1FDC4AA4-6B1D-42C5-AA11-6EEDCB311F52}">
      <dgm:prSet/>
      <dgm:spPr/>
      <dgm:t>
        <a:bodyPr/>
        <a:lstStyle/>
        <a:p>
          <a:endParaRPr lang="en-US" b="0"/>
        </a:p>
      </dgm:t>
    </dgm:pt>
    <dgm:pt modelId="{9A5F1AE8-CD55-4B4D-A7EF-C36CF137F781}" type="sibTrans" cxnId="{1FDC4AA4-6B1D-42C5-AA11-6EEDCB311F52}">
      <dgm:prSet/>
      <dgm:spPr/>
      <dgm:t>
        <a:bodyPr/>
        <a:lstStyle/>
        <a:p>
          <a:endParaRPr lang="en-US" b="0"/>
        </a:p>
      </dgm:t>
    </dgm:pt>
    <dgm:pt modelId="{F6F29BCE-AA4E-4AE8-8370-0E5D22EEAB60}">
      <dgm:prSet/>
      <dgm:spPr/>
      <dgm:t>
        <a:bodyPr/>
        <a:lstStyle/>
        <a:p>
          <a:r>
            <a:rPr lang="en-US" b="0" dirty="0"/>
            <a:t>Multiple Discount Strategy</a:t>
          </a:r>
        </a:p>
      </dgm:t>
    </dgm:pt>
    <dgm:pt modelId="{FBFE8360-EF37-4835-A7C6-1353FB730B38}" type="parTrans" cxnId="{694F5044-8E03-4C7C-B450-D45E58639AAE}">
      <dgm:prSet/>
      <dgm:spPr/>
      <dgm:t>
        <a:bodyPr/>
        <a:lstStyle/>
        <a:p>
          <a:endParaRPr lang="en-US" b="0"/>
        </a:p>
      </dgm:t>
    </dgm:pt>
    <dgm:pt modelId="{DB141A3C-1FDE-4CD6-8726-9951057906F0}" type="sibTrans" cxnId="{694F5044-8E03-4C7C-B450-D45E58639AAE}">
      <dgm:prSet/>
      <dgm:spPr/>
      <dgm:t>
        <a:bodyPr/>
        <a:lstStyle/>
        <a:p>
          <a:endParaRPr lang="en-US" b="0"/>
        </a:p>
      </dgm:t>
    </dgm:pt>
    <dgm:pt modelId="{C1463CE1-5DA1-42D8-AB5F-BD3BB5F048A4}">
      <dgm:prSet/>
      <dgm:spPr/>
      <dgm:t>
        <a:bodyPr/>
        <a:lstStyle/>
        <a:p>
          <a:r>
            <a:rPr lang="en-US" b="0" dirty="0"/>
            <a:t>Most effective campaign: Type C</a:t>
          </a:r>
        </a:p>
      </dgm:t>
    </dgm:pt>
    <dgm:pt modelId="{D6879297-27FF-4470-9813-7ADC3EA0998A}" type="parTrans" cxnId="{D70FA37F-3A61-40B7-8003-226BFCDC2D4D}">
      <dgm:prSet/>
      <dgm:spPr/>
      <dgm:t>
        <a:bodyPr/>
        <a:lstStyle/>
        <a:p>
          <a:endParaRPr lang="en-US" b="0"/>
        </a:p>
      </dgm:t>
    </dgm:pt>
    <dgm:pt modelId="{BD2553C3-B068-48E8-AA6B-1E4002A559F2}" type="sibTrans" cxnId="{D70FA37F-3A61-40B7-8003-226BFCDC2D4D}">
      <dgm:prSet/>
      <dgm:spPr/>
      <dgm:t>
        <a:bodyPr/>
        <a:lstStyle/>
        <a:p>
          <a:endParaRPr lang="en-US" b="0"/>
        </a:p>
      </dgm:t>
    </dgm:pt>
    <dgm:pt modelId="{A9644B4B-1F38-40EC-BF12-00046120A36D}" type="pres">
      <dgm:prSet presAssocID="{291E928E-ACBB-4A22-A5DC-336BEAB899A9}" presName="vert0" presStyleCnt="0">
        <dgm:presLayoutVars>
          <dgm:dir/>
          <dgm:animOne val="branch"/>
          <dgm:animLvl val="lvl"/>
        </dgm:presLayoutVars>
      </dgm:prSet>
      <dgm:spPr/>
    </dgm:pt>
    <dgm:pt modelId="{97AF4901-C535-4AAC-948E-A82FE7F7D44D}" type="pres">
      <dgm:prSet presAssocID="{9B763E25-6FAE-4857-B6CC-D66A10CD29CB}" presName="thickLine" presStyleLbl="alignNode1" presStyleIdx="0" presStyleCnt="5"/>
      <dgm:spPr/>
    </dgm:pt>
    <dgm:pt modelId="{8701E562-86F6-436B-A6D9-B3811104A31F}" type="pres">
      <dgm:prSet presAssocID="{9B763E25-6FAE-4857-B6CC-D66A10CD29CB}" presName="horz1" presStyleCnt="0"/>
      <dgm:spPr/>
    </dgm:pt>
    <dgm:pt modelId="{A8E5316B-731E-4FDA-AF70-BC12EFD34235}" type="pres">
      <dgm:prSet presAssocID="{9B763E25-6FAE-4857-B6CC-D66A10CD29CB}" presName="tx1" presStyleLbl="revTx" presStyleIdx="0" presStyleCnt="5"/>
      <dgm:spPr/>
    </dgm:pt>
    <dgm:pt modelId="{71D0B0EE-3008-4462-B61A-E1BB90002458}" type="pres">
      <dgm:prSet presAssocID="{9B763E25-6FAE-4857-B6CC-D66A10CD29CB}" presName="vert1" presStyleCnt="0"/>
      <dgm:spPr/>
    </dgm:pt>
    <dgm:pt modelId="{DBE6FAEE-C87F-49B7-9175-D3F8B29F9271}" type="pres">
      <dgm:prSet presAssocID="{98D4F958-841C-461A-BA85-4B5D681FB6E3}" presName="thickLine" presStyleLbl="alignNode1" presStyleIdx="1" presStyleCnt="5"/>
      <dgm:spPr/>
    </dgm:pt>
    <dgm:pt modelId="{6FFFFAB8-7E7F-41D4-94EB-FF37E70F88DE}" type="pres">
      <dgm:prSet presAssocID="{98D4F958-841C-461A-BA85-4B5D681FB6E3}" presName="horz1" presStyleCnt="0"/>
      <dgm:spPr/>
    </dgm:pt>
    <dgm:pt modelId="{78915FC2-F672-4603-88F5-BE8967D8EA8B}" type="pres">
      <dgm:prSet presAssocID="{98D4F958-841C-461A-BA85-4B5D681FB6E3}" presName="tx1" presStyleLbl="revTx" presStyleIdx="1" presStyleCnt="5"/>
      <dgm:spPr/>
    </dgm:pt>
    <dgm:pt modelId="{B8992BA3-EAD7-443B-9214-4C17C56B3B60}" type="pres">
      <dgm:prSet presAssocID="{98D4F958-841C-461A-BA85-4B5D681FB6E3}" presName="vert1" presStyleCnt="0"/>
      <dgm:spPr/>
    </dgm:pt>
    <dgm:pt modelId="{6A02F897-7984-4F5E-B309-C2871BB48A8D}" type="pres">
      <dgm:prSet presAssocID="{E5AC3EB3-B8FD-4E56-B30C-9B13DDA550F2}" presName="thickLine" presStyleLbl="alignNode1" presStyleIdx="2" presStyleCnt="5"/>
      <dgm:spPr/>
    </dgm:pt>
    <dgm:pt modelId="{62CAE494-2261-46AC-A65E-47A792670793}" type="pres">
      <dgm:prSet presAssocID="{E5AC3EB3-B8FD-4E56-B30C-9B13DDA550F2}" presName="horz1" presStyleCnt="0"/>
      <dgm:spPr/>
    </dgm:pt>
    <dgm:pt modelId="{6A5C8435-443E-4D52-9B8F-C5F04AB4005F}" type="pres">
      <dgm:prSet presAssocID="{E5AC3EB3-B8FD-4E56-B30C-9B13DDA550F2}" presName="tx1" presStyleLbl="revTx" presStyleIdx="2" presStyleCnt="5"/>
      <dgm:spPr/>
    </dgm:pt>
    <dgm:pt modelId="{817D7146-FF45-45DC-852A-F4C02D9FB966}" type="pres">
      <dgm:prSet presAssocID="{E5AC3EB3-B8FD-4E56-B30C-9B13DDA550F2}" presName="vert1" presStyleCnt="0"/>
      <dgm:spPr/>
    </dgm:pt>
    <dgm:pt modelId="{94579956-3E7D-45C2-8A18-13D8D6D48AEB}" type="pres">
      <dgm:prSet presAssocID="{F6F29BCE-AA4E-4AE8-8370-0E5D22EEAB60}" presName="thickLine" presStyleLbl="alignNode1" presStyleIdx="3" presStyleCnt="5"/>
      <dgm:spPr/>
    </dgm:pt>
    <dgm:pt modelId="{C32A243A-C26C-422B-8229-2396D2256339}" type="pres">
      <dgm:prSet presAssocID="{F6F29BCE-AA4E-4AE8-8370-0E5D22EEAB60}" presName="horz1" presStyleCnt="0"/>
      <dgm:spPr/>
    </dgm:pt>
    <dgm:pt modelId="{741D7454-67A1-4B2C-8D76-5304E447D942}" type="pres">
      <dgm:prSet presAssocID="{F6F29BCE-AA4E-4AE8-8370-0E5D22EEAB60}" presName="tx1" presStyleLbl="revTx" presStyleIdx="3" presStyleCnt="5"/>
      <dgm:spPr/>
    </dgm:pt>
    <dgm:pt modelId="{AE31DFE2-9CF5-4FF8-B1B1-373BD6393114}" type="pres">
      <dgm:prSet presAssocID="{F6F29BCE-AA4E-4AE8-8370-0E5D22EEAB60}" presName="vert1" presStyleCnt="0"/>
      <dgm:spPr/>
    </dgm:pt>
    <dgm:pt modelId="{ABE82819-977B-4444-8DFC-EF1877994E3C}" type="pres">
      <dgm:prSet presAssocID="{C1463CE1-5DA1-42D8-AB5F-BD3BB5F048A4}" presName="thickLine" presStyleLbl="alignNode1" presStyleIdx="4" presStyleCnt="5"/>
      <dgm:spPr/>
    </dgm:pt>
    <dgm:pt modelId="{96321BD9-75F4-4523-A84F-D4CDD6DCCE8E}" type="pres">
      <dgm:prSet presAssocID="{C1463CE1-5DA1-42D8-AB5F-BD3BB5F048A4}" presName="horz1" presStyleCnt="0"/>
      <dgm:spPr/>
    </dgm:pt>
    <dgm:pt modelId="{3816D399-6A53-465B-9A83-D6C1E1A19C1A}" type="pres">
      <dgm:prSet presAssocID="{C1463CE1-5DA1-42D8-AB5F-BD3BB5F048A4}" presName="tx1" presStyleLbl="revTx" presStyleIdx="4" presStyleCnt="5"/>
      <dgm:spPr/>
    </dgm:pt>
    <dgm:pt modelId="{A0E35CC1-D606-4D63-B17E-177262E43883}" type="pres">
      <dgm:prSet presAssocID="{C1463CE1-5DA1-42D8-AB5F-BD3BB5F048A4}" presName="vert1" presStyleCnt="0"/>
      <dgm:spPr/>
    </dgm:pt>
  </dgm:ptLst>
  <dgm:cxnLst>
    <dgm:cxn modelId="{1E654817-E645-4392-AD35-6EF8BD60109A}" type="presOf" srcId="{98D4F958-841C-461A-BA85-4B5D681FB6E3}" destId="{78915FC2-F672-4603-88F5-BE8967D8EA8B}" srcOrd="0" destOrd="0" presId="urn:microsoft.com/office/officeart/2008/layout/LinedList"/>
    <dgm:cxn modelId="{989B5F5D-63C7-42C3-8556-08874836DA16}" type="presOf" srcId="{E5AC3EB3-B8FD-4E56-B30C-9B13DDA550F2}" destId="{6A5C8435-443E-4D52-9B8F-C5F04AB4005F}" srcOrd="0" destOrd="0" presId="urn:microsoft.com/office/officeart/2008/layout/LinedList"/>
    <dgm:cxn modelId="{694F5044-8E03-4C7C-B450-D45E58639AAE}" srcId="{291E928E-ACBB-4A22-A5DC-336BEAB899A9}" destId="{F6F29BCE-AA4E-4AE8-8370-0E5D22EEAB60}" srcOrd="3" destOrd="0" parTransId="{FBFE8360-EF37-4835-A7C6-1353FB730B38}" sibTransId="{DB141A3C-1FDE-4CD6-8726-9951057906F0}"/>
    <dgm:cxn modelId="{56B11F4F-D630-4D87-A0F5-D8C945987559}" srcId="{291E928E-ACBB-4A22-A5DC-336BEAB899A9}" destId="{9B763E25-6FAE-4857-B6CC-D66A10CD29CB}" srcOrd="0" destOrd="0" parTransId="{87C8552A-9FC9-4254-B958-11C498950852}" sibTransId="{6CE421E5-5A4D-473F-A732-3E7429C8A547}"/>
    <dgm:cxn modelId="{F1ED4554-D44B-4209-8B2F-ED391FFDB06E}" type="presOf" srcId="{F6F29BCE-AA4E-4AE8-8370-0E5D22EEAB60}" destId="{741D7454-67A1-4B2C-8D76-5304E447D942}" srcOrd="0" destOrd="0" presId="urn:microsoft.com/office/officeart/2008/layout/LinedList"/>
    <dgm:cxn modelId="{D70FA37F-3A61-40B7-8003-226BFCDC2D4D}" srcId="{291E928E-ACBB-4A22-A5DC-336BEAB899A9}" destId="{C1463CE1-5DA1-42D8-AB5F-BD3BB5F048A4}" srcOrd="4" destOrd="0" parTransId="{D6879297-27FF-4470-9813-7ADC3EA0998A}" sibTransId="{BD2553C3-B068-48E8-AA6B-1E4002A559F2}"/>
    <dgm:cxn modelId="{4BE16582-1386-4229-9CC3-3FB0BEAA6239}" type="presOf" srcId="{C1463CE1-5DA1-42D8-AB5F-BD3BB5F048A4}" destId="{3816D399-6A53-465B-9A83-D6C1E1A19C1A}" srcOrd="0" destOrd="0" presId="urn:microsoft.com/office/officeart/2008/layout/LinedList"/>
    <dgm:cxn modelId="{1FDC4AA4-6B1D-42C5-AA11-6EEDCB311F52}" srcId="{291E928E-ACBB-4A22-A5DC-336BEAB899A9}" destId="{E5AC3EB3-B8FD-4E56-B30C-9B13DDA550F2}" srcOrd="2" destOrd="0" parTransId="{2DB51192-6333-4E14-B4B0-25B37AB1BD4E}" sibTransId="{9A5F1AE8-CD55-4B4D-A7EF-C36CF137F781}"/>
    <dgm:cxn modelId="{09D014C7-BC05-43C1-9D90-D98127FD20FD}" type="presOf" srcId="{291E928E-ACBB-4A22-A5DC-336BEAB899A9}" destId="{A9644B4B-1F38-40EC-BF12-00046120A36D}" srcOrd="0" destOrd="0" presId="urn:microsoft.com/office/officeart/2008/layout/LinedList"/>
    <dgm:cxn modelId="{C9E188CA-1655-44B3-8E00-460707018236}" srcId="{291E928E-ACBB-4A22-A5DC-336BEAB899A9}" destId="{98D4F958-841C-461A-BA85-4B5D681FB6E3}" srcOrd="1" destOrd="0" parTransId="{A9D83053-B9DD-45B5-B0CD-B752B72821D5}" sibTransId="{47F308C3-93B1-4DDD-821E-9D8F2A04397E}"/>
    <dgm:cxn modelId="{28345CCE-9D1D-43F9-9ECD-9C9542229D63}" type="presOf" srcId="{9B763E25-6FAE-4857-B6CC-D66A10CD29CB}" destId="{A8E5316B-731E-4FDA-AF70-BC12EFD34235}" srcOrd="0" destOrd="0" presId="urn:microsoft.com/office/officeart/2008/layout/LinedList"/>
    <dgm:cxn modelId="{7C77B7EA-9DF2-4A64-AF6F-C4C8F281EA24}" type="presParOf" srcId="{A9644B4B-1F38-40EC-BF12-00046120A36D}" destId="{97AF4901-C535-4AAC-948E-A82FE7F7D44D}" srcOrd="0" destOrd="0" presId="urn:microsoft.com/office/officeart/2008/layout/LinedList"/>
    <dgm:cxn modelId="{45F48890-7FE6-4D91-AE3D-93B82688A14A}" type="presParOf" srcId="{A9644B4B-1F38-40EC-BF12-00046120A36D}" destId="{8701E562-86F6-436B-A6D9-B3811104A31F}" srcOrd="1" destOrd="0" presId="urn:microsoft.com/office/officeart/2008/layout/LinedList"/>
    <dgm:cxn modelId="{678B9C51-EB23-4872-89BA-33C474E8CFC2}" type="presParOf" srcId="{8701E562-86F6-436B-A6D9-B3811104A31F}" destId="{A8E5316B-731E-4FDA-AF70-BC12EFD34235}" srcOrd="0" destOrd="0" presId="urn:microsoft.com/office/officeart/2008/layout/LinedList"/>
    <dgm:cxn modelId="{E2B5578B-F0C8-4775-A2D2-6665C980C9B3}" type="presParOf" srcId="{8701E562-86F6-436B-A6D9-B3811104A31F}" destId="{71D0B0EE-3008-4462-B61A-E1BB90002458}" srcOrd="1" destOrd="0" presId="urn:microsoft.com/office/officeart/2008/layout/LinedList"/>
    <dgm:cxn modelId="{A739CBEC-9656-46DD-A7B2-58BBE9930A37}" type="presParOf" srcId="{A9644B4B-1F38-40EC-BF12-00046120A36D}" destId="{DBE6FAEE-C87F-49B7-9175-D3F8B29F9271}" srcOrd="2" destOrd="0" presId="urn:microsoft.com/office/officeart/2008/layout/LinedList"/>
    <dgm:cxn modelId="{EBF10232-BC85-4398-9F54-CC37E6A53986}" type="presParOf" srcId="{A9644B4B-1F38-40EC-BF12-00046120A36D}" destId="{6FFFFAB8-7E7F-41D4-94EB-FF37E70F88DE}" srcOrd="3" destOrd="0" presId="urn:microsoft.com/office/officeart/2008/layout/LinedList"/>
    <dgm:cxn modelId="{17425DC7-2A48-4F88-A35C-B6401D646211}" type="presParOf" srcId="{6FFFFAB8-7E7F-41D4-94EB-FF37E70F88DE}" destId="{78915FC2-F672-4603-88F5-BE8967D8EA8B}" srcOrd="0" destOrd="0" presId="urn:microsoft.com/office/officeart/2008/layout/LinedList"/>
    <dgm:cxn modelId="{AD0EBCB6-C263-48FC-B3CD-027D6CD79564}" type="presParOf" srcId="{6FFFFAB8-7E7F-41D4-94EB-FF37E70F88DE}" destId="{B8992BA3-EAD7-443B-9214-4C17C56B3B60}" srcOrd="1" destOrd="0" presId="urn:microsoft.com/office/officeart/2008/layout/LinedList"/>
    <dgm:cxn modelId="{8F9F9EE7-9908-4753-92F4-69EF1B8F42D4}" type="presParOf" srcId="{A9644B4B-1F38-40EC-BF12-00046120A36D}" destId="{6A02F897-7984-4F5E-B309-C2871BB48A8D}" srcOrd="4" destOrd="0" presId="urn:microsoft.com/office/officeart/2008/layout/LinedList"/>
    <dgm:cxn modelId="{47A34CB6-B4CB-4F57-B294-123421BFB3BE}" type="presParOf" srcId="{A9644B4B-1F38-40EC-BF12-00046120A36D}" destId="{62CAE494-2261-46AC-A65E-47A792670793}" srcOrd="5" destOrd="0" presId="urn:microsoft.com/office/officeart/2008/layout/LinedList"/>
    <dgm:cxn modelId="{DF8C683D-0743-4FF5-A883-EF11468E5744}" type="presParOf" srcId="{62CAE494-2261-46AC-A65E-47A792670793}" destId="{6A5C8435-443E-4D52-9B8F-C5F04AB4005F}" srcOrd="0" destOrd="0" presId="urn:microsoft.com/office/officeart/2008/layout/LinedList"/>
    <dgm:cxn modelId="{D6F4F2DF-AC9F-4376-AB61-6499E7D22E7B}" type="presParOf" srcId="{62CAE494-2261-46AC-A65E-47A792670793}" destId="{817D7146-FF45-45DC-852A-F4C02D9FB966}" srcOrd="1" destOrd="0" presId="urn:microsoft.com/office/officeart/2008/layout/LinedList"/>
    <dgm:cxn modelId="{007A947C-0494-4E96-AEC7-781DA24427F9}" type="presParOf" srcId="{A9644B4B-1F38-40EC-BF12-00046120A36D}" destId="{94579956-3E7D-45C2-8A18-13D8D6D48AEB}" srcOrd="6" destOrd="0" presId="urn:microsoft.com/office/officeart/2008/layout/LinedList"/>
    <dgm:cxn modelId="{7E942FFC-7CB9-476A-A808-5AEAD13A9AB3}" type="presParOf" srcId="{A9644B4B-1F38-40EC-BF12-00046120A36D}" destId="{C32A243A-C26C-422B-8229-2396D2256339}" srcOrd="7" destOrd="0" presId="urn:microsoft.com/office/officeart/2008/layout/LinedList"/>
    <dgm:cxn modelId="{FD5C9294-8414-4B8D-8EDA-F569642066DC}" type="presParOf" srcId="{C32A243A-C26C-422B-8229-2396D2256339}" destId="{741D7454-67A1-4B2C-8D76-5304E447D942}" srcOrd="0" destOrd="0" presId="urn:microsoft.com/office/officeart/2008/layout/LinedList"/>
    <dgm:cxn modelId="{6A2266C1-32F7-4DD4-BE03-C6EB5CB7B594}" type="presParOf" srcId="{C32A243A-C26C-422B-8229-2396D2256339}" destId="{AE31DFE2-9CF5-4FF8-B1B1-373BD6393114}" srcOrd="1" destOrd="0" presId="urn:microsoft.com/office/officeart/2008/layout/LinedList"/>
    <dgm:cxn modelId="{1173A74A-1BB0-4377-A264-AFA39BE0124A}" type="presParOf" srcId="{A9644B4B-1F38-40EC-BF12-00046120A36D}" destId="{ABE82819-977B-4444-8DFC-EF1877994E3C}" srcOrd="8" destOrd="0" presId="urn:microsoft.com/office/officeart/2008/layout/LinedList"/>
    <dgm:cxn modelId="{9C4975C8-5655-4265-9573-650E417062D2}" type="presParOf" srcId="{A9644B4B-1F38-40EC-BF12-00046120A36D}" destId="{96321BD9-75F4-4523-A84F-D4CDD6DCCE8E}" srcOrd="9" destOrd="0" presId="urn:microsoft.com/office/officeart/2008/layout/LinedList"/>
    <dgm:cxn modelId="{1093C612-6D5E-4CFC-B842-686B80852F20}" type="presParOf" srcId="{96321BD9-75F4-4523-A84F-D4CDD6DCCE8E}" destId="{3816D399-6A53-465B-9A83-D6C1E1A19C1A}" srcOrd="0" destOrd="0" presId="urn:microsoft.com/office/officeart/2008/layout/LinedList"/>
    <dgm:cxn modelId="{9AB13F5E-2EF1-4381-82F1-B68AC218B7B4}" type="presParOf" srcId="{96321BD9-75F4-4523-A84F-D4CDD6DCCE8E}" destId="{A0E35CC1-D606-4D63-B17E-177262E4388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1E928E-ACBB-4A22-A5DC-336BEAB899A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763E25-6FAE-4857-B6CC-D66A10CD29CB}">
      <dgm:prSet/>
      <dgm:spPr/>
      <dgm:t>
        <a:bodyPr/>
        <a:lstStyle/>
        <a:p>
          <a:r>
            <a:rPr lang="en-US" b="0" i="0" dirty="0"/>
            <a:t>Campaigns for specific demographic groups</a:t>
          </a:r>
          <a:endParaRPr lang="en-US" b="0" dirty="0"/>
        </a:p>
      </dgm:t>
    </dgm:pt>
    <dgm:pt modelId="{87C8552A-9FC9-4254-B958-11C498950852}" type="parTrans" cxnId="{56B11F4F-D630-4D87-A0F5-D8C945987559}">
      <dgm:prSet/>
      <dgm:spPr/>
      <dgm:t>
        <a:bodyPr/>
        <a:lstStyle/>
        <a:p>
          <a:endParaRPr lang="en-US" b="0"/>
        </a:p>
      </dgm:t>
    </dgm:pt>
    <dgm:pt modelId="{6CE421E5-5A4D-473F-A732-3E7429C8A547}" type="sibTrans" cxnId="{56B11F4F-D630-4D87-A0F5-D8C945987559}">
      <dgm:prSet/>
      <dgm:spPr/>
      <dgm:t>
        <a:bodyPr/>
        <a:lstStyle/>
        <a:p>
          <a:endParaRPr lang="en-US" b="0"/>
        </a:p>
      </dgm:t>
    </dgm:pt>
    <dgm:pt modelId="{98D4F958-841C-461A-BA85-4B5D681FB6E3}">
      <dgm:prSet/>
      <dgm:spPr/>
      <dgm:t>
        <a:bodyPr/>
        <a:lstStyle/>
        <a:p>
          <a:r>
            <a:rPr lang="en-US" b="0" i="0" dirty="0"/>
            <a:t>Product details of Private label coupon offers </a:t>
          </a:r>
          <a:endParaRPr lang="en-US" b="0" dirty="0"/>
        </a:p>
      </dgm:t>
    </dgm:pt>
    <dgm:pt modelId="{A9D83053-B9DD-45B5-B0CD-B752B72821D5}" type="parTrans" cxnId="{C9E188CA-1655-44B3-8E00-460707018236}">
      <dgm:prSet/>
      <dgm:spPr/>
      <dgm:t>
        <a:bodyPr/>
        <a:lstStyle/>
        <a:p>
          <a:endParaRPr lang="en-US" b="0"/>
        </a:p>
      </dgm:t>
    </dgm:pt>
    <dgm:pt modelId="{47F308C3-93B1-4DDD-821E-9D8F2A04397E}" type="sibTrans" cxnId="{C9E188CA-1655-44B3-8E00-460707018236}">
      <dgm:prSet/>
      <dgm:spPr/>
      <dgm:t>
        <a:bodyPr/>
        <a:lstStyle/>
        <a:p>
          <a:endParaRPr lang="en-US" b="0"/>
        </a:p>
      </dgm:t>
    </dgm:pt>
    <dgm:pt modelId="{E5AC3EB3-B8FD-4E56-B30C-9B13DDA550F2}">
      <dgm:prSet/>
      <dgm:spPr/>
      <dgm:t>
        <a:bodyPr/>
        <a:lstStyle/>
        <a:p>
          <a:r>
            <a:rPr lang="en-US" b="0" dirty="0"/>
            <a:t>Churn Prediction</a:t>
          </a:r>
        </a:p>
      </dgm:t>
    </dgm:pt>
    <dgm:pt modelId="{2DB51192-6333-4E14-B4B0-25B37AB1BD4E}" type="parTrans" cxnId="{1FDC4AA4-6B1D-42C5-AA11-6EEDCB311F52}">
      <dgm:prSet/>
      <dgm:spPr/>
      <dgm:t>
        <a:bodyPr/>
        <a:lstStyle/>
        <a:p>
          <a:endParaRPr lang="en-US" b="0"/>
        </a:p>
      </dgm:t>
    </dgm:pt>
    <dgm:pt modelId="{9A5F1AE8-CD55-4B4D-A7EF-C36CF137F781}" type="sibTrans" cxnId="{1FDC4AA4-6B1D-42C5-AA11-6EEDCB311F52}">
      <dgm:prSet/>
      <dgm:spPr/>
      <dgm:t>
        <a:bodyPr/>
        <a:lstStyle/>
        <a:p>
          <a:endParaRPr lang="en-US" b="0"/>
        </a:p>
      </dgm:t>
    </dgm:pt>
    <dgm:pt modelId="{A9644B4B-1F38-40EC-BF12-00046120A36D}" type="pres">
      <dgm:prSet presAssocID="{291E928E-ACBB-4A22-A5DC-336BEAB899A9}" presName="vert0" presStyleCnt="0">
        <dgm:presLayoutVars>
          <dgm:dir/>
          <dgm:animOne val="branch"/>
          <dgm:animLvl val="lvl"/>
        </dgm:presLayoutVars>
      </dgm:prSet>
      <dgm:spPr/>
    </dgm:pt>
    <dgm:pt modelId="{97AF4901-C535-4AAC-948E-A82FE7F7D44D}" type="pres">
      <dgm:prSet presAssocID="{9B763E25-6FAE-4857-B6CC-D66A10CD29CB}" presName="thickLine" presStyleLbl="alignNode1" presStyleIdx="0" presStyleCnt="3"/>
      <dgm:spPr/>
    </dgm:pt>
    <dgm:pt modelId="{8701E562-86F6-436B-A6D9-B3811104A31F}" type="pres">
      <dgm:prSet presAssocID="{9B763E25-6FAE-4857-B6CC-D66A10CD29CB}" presName="horz1" presStyleCnt="0"/>
      <dgm:spPr/>
    </dgm:pt>
    <dgm:pt modelId="{A8E5316B-731E-4FDA-AF70-BC12EFD34235}" type="pres">
      <dgm:prSet presAssocID="{9B763E25-6FAE-4857-B6CC-D66A10CD29CB}" presName="tx1" presStyleLbl="revTx" presStyleIdx="0" presStyleCnt="3"/>
      <dgm:spPr/>
    </dgm:pt>
    <dgm:pt modelId="{71D0B0EE-3008-4462-B61A-E1BB90002458}" type="pres">
      <dgm:prSet presAssocID="{9B763E25-6FAE-4857-B6CC-D66A10CD29CB}" presName="vert1" presStyleCnt="0"/>
      <dgm:spPr/>
    </dgm:pt>
    <dgm:pt modelId="{DBE6FAEE-C87F-49B7-9175-D3F8B29F9271}" type="pres">
      <dgm:prSet presAssocID="{98D4F958-841C-461A-BA85-4B5D681FB6E3}" presName="thickLine" presStyleLbl="alignNode1" presStyleIdx="1" presStyleCnt="3"/>
      <dgm:spPr/>
    </dgm:pt>
    <dgm:pt modelId="{6FFFFAB8-7E7F-41D4-94EB-FF37E70F88DE}" type="pres">
      <dgm:prSet presAssocID="{98D4F958-841C-461A-BA85-4B5D681FB6E3}" presName="horz1" presStyleCnt="0"/>
      <dgm:spPr/>
    </dgm:pt>
    <dgm:pt modelId="{78915FC2-F672-4603-88F5-BE8967D8EA8B}" type="pres">
      <dgm:prSet presAssocID="{98D4F958-841C-461A-BA85-4B5D681FB6E3}" presName="tx1" presStyleLbl="revTx" presStyleIdx="1" presStyleCnt="3"/>
      <dgm:spPr/>
    </dgm:pt>
    <dgm:pt modelId="{B8992BA3-EAD7-443B-9214-4C17C56B3B60}" type="pres">
      <dgm:prSet presAssocID="{98D4F958-841C-461A-BA85-4B5D681FB6E3}" presName="vert1" presStyleCnt="0"/>
      <dgm:spPr/>
    </dgm:pt>
    <dgm:pt modelId="{6A02F897-7984-4F5E-B309-C2871BB48A8D}" type="pres">
      <dgm:prSet presAssocID="{E5AC3EB3-B8FD-4E56-B30C-9B13DDA550F2}" presName="thickLine" presStyleLbl="alignNode1" presStyleIdx="2" presStyleCnt="3"/>
      <dgm:spPr/>
    </dgm:pt>
    <dgm:pt modelId="{62CAE494-2261-46AC-A65E-47A792670793}" type="pres">
      <dgm:prSet presAssocID="{E5AC3EB3-B8FD-4E56-B30C-9B13DDA550F2}" presName="horz1" presStyleCnt="0"/>
      <dgm:spPr/>
    </dgm:pt>
    <dgm:pt modelId="{6A5C8435-443E-4D52-9B8F-C5F04AB4005F}" type="pres">
      <dgm:prSet presAssocID="{E5AC3EB3-B8FD-4E56-B30C-9B13DDA550F2}" presName="tx1" presStyleLbl="revTx" presStyleIdx="2" presStyleCnt="3"/>
      <dgm:spPr/>
    </dgm:pt>
    <dgm:pt modelId="{817D7146-FF45-45DC-852A-F4C02D9FB966}" type="pres">
      <dgm:prSet presAssocID="{E5AC3EB3-B8FD-4E56-B30C-9B13DDA550F2}" presName="vert1" presStyleCnt="0"/>
      <dgm:spPr/>
    </dgm:pt>
  </dgm:ptLst>
  <dgm:cxnLst>
    <dgm:cxn modelId="{1E654817-E645-4392-AD35-6EF8BD60109A}" type="presOf" srcId="{98D4F958-841C-461A-BA85-4B5D681FB6E3}" destId="{78915FC2-F672-4603-88F5-BE8967D8EA8B}" srcOrd="0" destOrd="0" presId="urn:microsoft.com/office/officeart/2008/layout/LinedList"/>
    <dgm:cxn modelId="{989B5F5D-63C7-42C3-8556-08874836DA16}" type="presOf" srcId="{E5AC3EB3-B8FD-4E56-B30C-9B13DDA550F2}" destId="{6A5C8435-443E-4D52-9B8F-C5F04AB4005F}" srcOrd="0" destOrd="0" presId="urn:microsoft.com/office/officeart/2008/layout/LinedList"/>
    <dgm:cxn modelId="{56B11F4F-D630-4D87-A0F5-D8C945987559}" srcId="{291E928E-ACBB-4A22-A5DC-336BEAB899A9}" destId="{9B763E25-6FAE-4857-B6CC-D66A10CD29CB}" srcOrd="0" destOrd="0" parTransId="{87C8552A-9FC9-4254-B958-11C498950852}" sibTransId="{6CE421E5-5A4D-473F-A732-3E7429C8A547}"/>
    <dgm:cxn modelId="{1FDC4AA4-6B1D-42C5-AA11-6EEDCB311F52}" srcId="{291E928E-ACBB-4A22-A5DC-336BEAB899A9}" destId="{E5AC3EB3-B8FD-4E56-B30C-9B13DDA550F2}" srcOrd="2" destOrd="0" parTransId="{2DB51192-6333-4E14-B4B0-25B37AB1BD4E}" sibTransId="{9A5F1AE8-CD55-4B4D-A7EF-C36CF137F781}"/>
    <dgm:cxn modelId="{09D014C7-BC05-43C1-9D90-D98127FD20FD}" type="presOf" srcId="{291E928E-ACBB-4A22-A5DC-336BEAB899A9}" destId="{A9644B4B-1F38-40EC-BF12-00046120A36D}" srcOrd="0" destOrd="0" presId="urn:microsoft.com/office/officeart/2008/layout/LinedList"/>
    <dgm:cxn modelId="{C9E188CA-1655-44B3-8E00-460707018236}" srcId="{291E928E-ACBB-4A22-A5DC-336BEAB899A9}" destId="{98D4F958-841C-461A-BA85-4B5D681FB6E3}" srcOrd="1" destOrd="0" parTransId="{A9D83053-B9DD-45B5-B0CD-B752B72821D5}" sibTransId="{47F308C3-93B1-4DDD-821E-9D8F2A04397E}"/>
    <dgm:cxn modelId="{28345CCE-9D1D-43F9-9ECD-9C9542229D63}" type="presOf" srcId="{9B763E25-6FAE-4857-B6CC-D66A10CD29CB}" destId="{A8E5316B-731E-4FDA-AF70-BC12EFD34235}" srcOrd="0" destOrd="0" presId="urn:microsoft.com/office/officeart/2008/layout/LinedList"/>
    <dgm:cxn modelId="{7C77B7EA-9DF2-4A64-AF6F-C4C8F281EA24}" type="presParOf" srcId="{A9644B4B-1F38-40EC-BF12-00046120A36D}" destId="{97AF4901-C535-4AAC-948E-A82FE7F7D44D}" srcOrd="0" destOrd="0" presId="urn:microsoft.com/office/officeart/2008/layout/LinedList"/>
    <dgm:cxn modelId="{45F48890-7FE6-4D91-AE3D-93B82688A14A}" type="presParOf" srcId="{A9644B4B-1F38-40EC-BF12-00046120A36D}" destId="{8701E562-86F6-436B-A6D9-B3811104A31F}" srcOrd="1" destOrd="0" presId="urn:microsoft.com/office/officeart/2008/layout/LinedList"/>
    <dgm:cxn modelId="{678B9C51-EB23-4872-89BA-33C474E8CFC2}" type="presParOf" srcId="{8701E562-86F6-436B-A6D9-B3811104A31F}" destId="{A8E5316B-731E-4FDA-AF70-BC12EFD34235}" srcOrd="0" destOrd="0" presId="urn:microsoft.com/office/officeart/2008/layout/LinedList"/>
    <dgm:cxn modelId="{E2B5578B-F0C8-4775-A2D2-6665C980C9B3}" type="presParOf" srcId="{8701E562-86F6-436B-A6D9-B3811104A31F}" destId="{71D0B0EE-3008-4462-B61A-E1BB90002458}" srcOrd="1" destOrd="0" presId="urn:microsoft.com/office/officeart/2008/layout/LinedList"/>
    <dgm:cxn modelId="{A739CBEC-9656-46DD-A7B2-58BBE9930A37}" type="presParOf" srcId="{A9644B4B-1F38-40EC-BF12-00046120A36D}" destId="{DBE6FAEE-C87F-49B7-9175-D3F8B29F9271}" srcOrd="2" destOrd="0" presId="urn:microsoft.com/office/officeart/2008/layout/LinedList"/>
    <dgm:cxn modelId="{EBF10232-BC85-4398-9F54-CC37E6A53986}" type="presParOf" srcId="{A9644B4B-1F38-40EC-BF12-00046120A36D}" destId="{6FFFFAB8-7E7F-41D4-94EB-FF37E70F88DE}" srcOrd="3" destOrd="0" presId="urn:microsoft.com/office/officeart/2008/layout/LinedList"/>
    <dgm:cxn modelId="{17425DC7-2A48-4F88-A35C-B6401D646211}" type="presParOf" srcId="{6FFFFAB8-7E7F-41D4-94EB-FF37E70F88DE}" destId="{78915FC2-F672-4603-88F5-BE8967D8EA8B}" srcOrd="0" destOrd="0" presId="urn:microsoft.com/office/officeart/2008/layout/LinedList"/>
    <dgm:cxn modelId="{AD0EBCB6-C263-48FC-B3CD-027D6CD79564}" type="presParOf" srcId="{6FFFFAB8-7E7F-41D4-94EB-FF37E70F88DE}" destId="{B8992BA3-EAD7-443B-9214-4C17C56B3B60}" srcOrd="1" destOrd="0" presId="urn:microsoft.com/office/officeart/2008/layout/LinedList"/>
    <dgm:cxn modelId="{8F9F9EE7-9908-4753-92F4-69EF1B8F42D4}" type="presParOf" srcId="{A9644B4B-1F38-40EC-BF12-00046120A36D}" destId="{6A02F897-7984-4F5E-B309-C2871BB48A8D}" srcOrd="4" destOrd="0" presId="urn:microsoft.com/office/officeart/2008/layout/LinedList"/>
    <dgm:cxn modelId="{47A34CB6-B4CB-4F57-B294-123421BFB3BE}" type="presParOf" srcId="{A9644B4B-1F38-40EC-BF12-00046120A36D}" destId="{62CAE494-2261-46AC-A65E-47A792670793}" srcOrd="5" destOrd="0" presId="urn:microsoft.com/office/officeart/2008/layout/LinedList"/>
    <dgm:cxn modelId="{DF8C683D-0743-4FF5-A883-EF11468E5744}" type="presParOf" srcId="{62CAE494-2261-46AC-A65E-47A792670793}" destId="{6A5C8435-443E-4D52-9B8F-C5F04AB4005F}" srcOrd="0" destOrd="0" presId="urn:microsoft.com/office/officeart/2008/layout/LinedList"/>
    <dgm:cxn modelId="{D6F4F2DF-AC9F-4376-AB61-6499E7D22E7B}" type="presParOf" srcId="{62CAE494-2261-46AC-A65E-47A792670793}" destId="{817D7146-FF45-45DC-852A-F4C02D9FB96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1E928E-ACBB-4A22-A5DC-336BEAB899A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763E25-6FAE-4857-B6CC-D66A10CD29CB}">
      <dgm:prSet custT="1"/>
      <dgm:spPr/>
      <dgm:t>
        <a:bodyPr/>
        <a:lstStyle/>
        <a:p>
          <a:r>
            <a:rPr lang="en-US" sz="2000" b="0" i="0" dirty="0"/>
            <a:t>Kaggle</a:t>
          </a:r>
          <a:r>
            <a:rPr lang="en-US" sz="2000" b="0" dirty="0"/>
            <a:t>: Data Source</a:t>
          </a:r>
        </a:p>
      </dgm:t>
    </dgm:pt>
    <dgm:pt modelId="{87C8552A-9FC9-4254-B958-11C498950852}" type="parTrans" cxnId="{56B11F4F-D630-4D87-A0F5-D8C945987559}">
      <dgm:prSet/>
      <dgm:spPr/>
      <dgm:t>
        <a:bodyPr/>
        <a:lstStyle/>
        <a:p>
          <a:endParaRPr lang="en-US" sz="2000" b="0"/>
        </a:p>
      </dgm:t>
    </dgm:pt>
    <dgm:pt modelId="{6CE421E5-5A4D-473F-A732-3E7429C8A547}" type="sibTrans" cxnId="{56B11F4F-D630-4D87-A0F5-D8C945987559}">
      <dgm:prSet/>
      <dgm:spPr/>
      <dgm:t>
        <a:bodyPr/>
        <a:lstStyle/>
        <a:p>
          <a:endParaRPr lang="en-US" sz="2000" b="0"/>
        </a:p>
      </dgm:t>
    </dgm:pt>
    <dgm:pt modelId="{98D4F958-841C-461A-BA85-4B5D681FB6E3}">
      <dgm:prSet custT="1"/>
      <dgm:spPr/>
      <dgm:t>
        <a:bodyPr/>
        <a:lstStyle/>
        <a:p>
          <a:r>
            <a:rPr lang="en-US" sz="2000" b="0" i="0" dirty="0"/>
            <a:t>Excel, PowerPoint, Python and Tableau</a:t>
          </a:r>
          <a:endParaRPr lang="en-US" sz="2000" b="0" dirty="0"/>
        </a:p>
      </dgm:t>
    </dgm:pt>
    <dgm:pt modelId="{A9D83053-B9DD-45B5-B0CD-B752B72821D5}" type="parTrans" cxnId="{C9E188CA-1655-44B3-8E00-460707018236}">
      <dgm:prSet/>
      <dgm:spPr/>
      <dgm:t>
        <a:bodyPr/>
        <a:lstStyle/>
        <a:p>
          <a:endParaRPr lang="en-US" sz="2000" b="0"/>
        </a:p>
      </dgm:t>
    </dgm:pt>
    <dgm:pt modelId="{47F308C3-93B1-4DDD-821E-9D8F2A04397E}" type="sibTrans" cxnId="{C9E188CA-1655-44B3-8E00-460707018236}">
      <dgm:prSet/>
      <dgm:spPr/>
      <dgm:t>
        <a:bodyPr/>
        <a:lstStyle/>
        <a:p>
          <a:endParaRPr lang="en-US" sz="2000" b="0"/>
        </a:p>
      </dgm:t>
    </dgm:pt>
    <dgm:pt modelId="{E5AC3EB3-B8FD-4E56-B30C-9B13DDA550F2}">
      <dgm:prSet custT="1"/>
      <dgm:spPr/>
      <dgm:t>
        <a:bodyPr/>
        <a:lstStyle/>
        <a:p>
          <a:r>
            <a:rPr lang="en-US" sz="2000" b="0" i="0" dirty="0"/>
            <a:t>Python resources and help on the internet</a:t>
          </a:r>
          <a:endParaRPr lang="en-US" sz="2000" b="0" dirty="0"/>
        </a:p>
      </dgm:t>
    </dgm:pt>
    <dgm:pt modelId="{2DB51192-6333-4E14-B4B0-25B37AB1BD4E}" type="parTrans" cxnId="{1FDC4AA4-6B1D-42C5-AA11-6EEDCB311F52}">
      <dgm:prSet/>
      <dgm:spPr/>
      <dgm:t>
        <a:bodyPr/>
        <a:lstStyle/>
        <a:p>
          <a:endParaRPr lang="en-US" sz="2000" b="0"/>
        </a:p>
      </dgm:t>
    </dgm:pt>
    <dgm:pt modelId="{9A5F1AE8-CD55-4B4D-A7EF-C36CF137F781}" type="sibTrans" cxnId="{1FDC4AA4-6B1D-42C5-AA11-6EEDCB311F52}">
      <dgm:prSet/>
      <dgm:spPr/>
      <dgm:t>
        <a:bodyPr/>
        <a:lstStyle/>
        <a:p>
          <a:endParaRPr lang="en-US" sz="2000" b="0"/>
        </a:p>
      </dgm:t>
    </dgm:pt>
    <dgm:pt modelId="{F6F29BCE-AA4E-4AE8-8370-0E5D22EEAB60}">
      <dgm:prSet custT="1"/>
      <dgm:spPr/>
      <dgm:t>
        <a:bodyPr/>
        <a:lstStyle/>
        <a:p>
          <a:r>
            <a:rPr lang="en-US" sz="2000" b="0" i="0" dirty="0"/>
            <a:t>Dennis, my instructor and project mentor</a:t>
          </a:r>
          <a:endParaRPr lang="en-US" sz="2000" b="0" dirty="0"/>
        </a:p>
      </dgm:t>
    </dgm:pt>
    <dgm:pt modelId="{FBFE8360-EF37-4835-A7C6-1353FB730B38}" type="parTrans" cxnId="{694F5044-8E03-4C7C-B450-D45E58639AAE}">
      <dgm:prSet/>
      <dgm:spPr/>
      <dgm:t>
        <a:bodyPr/>
        <a:lstStyle/>
        <a:p>
          <a:endParaRPr lang="en-US" sz="2000" b="0"/>
        </a:p>
      </dgm:t>
    </dgm:pt>
    <dgm:pt modelId="{DB141A3C-1FDE-4CD6-8726-9951057906F0}" type="sibTrans" cxnId="{694F5044-8E03-4C7C-B450-D45E58639AAE}">
      <dgm:prSet/>
      <dgm:spPr/>
      <dgm:t>
        <a:bodyPr/>
        <a:lstStyle/>
        <a:p>
          <a:endParaRPr lang="en-US" sz="2000" b="0"/>
        </a:p>
      </dgm:t>
    </dgm:pt>
    <dgm:pt modelId="{C1463CE1-5DA1-42D8-AB5F-BD3BB5F048A4}">
      <dgm:prSet custT="1"/>
      <dgm:spPr/>
      <dgm:t>
        <a:bodyPr/>
        <a:lstStyle/>
        <a:p>
          <a:r>
            <a:rPr lang="en-US" sz="2000" b="0" dirty="0"/>
            <a:t>Vadim, MaryBeth and Myra</a:t>
          </a:r>
        </a:p>
      </dgm:t>
    </dgm:pt>
    <dgm:pt modelId="{D6879297-27FF-4470-9813-7ADC3EA0998A}" type="parTrans" cxnId="{D70FA37F-3A61-40B7-8003-226BFCDC2D4D}">
      <dgm:prSet/>
      <dgm:spPr/>
      <dgm:t>
        <a:bodyPr/>
        <a:lstStyle/>
        <a:p>
          <a:endParaRPr lang="en-US" sz="2000" b="0"/>
        </a:p>
      </dgm:t>
    </dgm:pt>
    <dgm:pt modelId="{BD2553C3-B068-48E8-AA6B-1E4002A559F2}" type="sibTrans" cxnId="{D70FA37F-3A61-40B7-8003-226BFCDC2D4D}">
      <dgm:prSet/>
      <dgm:spPr/>
      <dgm:t>
        <a:bodyPr/>
        <a:lstStyle/>
        <a:p>
          <a:endParaRPr lang="en-US" sz="2000" b="0"/>
        </a:p>
      </dgm:t>
    </dgm:pt>
    <dgm:pt modelId="{92E2D34B-D299-44CC-A190-17219749E61C}">
      <dgm:prSet custT="1"/>
      <dgm:spPr/>
      <dgm:t>
        <a:bodyPr/>
        <a:lstStyle/>
        <a:p>
          <a:r>
            <a:rPr lang="en-US" sz="2000" b="0" i="0" dirty="0"/>
            <a:t>All at TTP and </a:t>
          </a:r>
          <a:r>
            <a:rPr lang="en-US" sz="2000" b="0" i="0" dirty="0" err="1"/>
            <a:t>Fullstack</a:t>
          </a:r>
          <a:r>
            <a:rPr lang="en-US" sz="2000" b="0" i="0" dirty="0"/>
            <a:t> Academy and my fellow cohort members</a:t>
          </a:r>
          <a:endParaRPr lang="en-US" sz="2000" b="0" dirty="0"/>
        </a:p>
      </dgm:t>
    </dgm:pt>
    <dgm:pt modelId="{33E96D2F-1C30-4D86-8D3A-E762A32FC8F9}" type="parTrans" cxnId="{E5940202-D044-417A-BCFA-CD9DB88E2CCA}">
      <dgm:prSet/>
      <dgm:spPr/>
      <dgm:t>
        <a:bodyPr/>
        <a:lstStyle/>
        <a:p>
          <a:endParaRPr lang="en-US" sz="2000"/>
        </a:p>
      </dgm:t>
    </dgm:pt>
    <dgm:pt modelId="{EDA01994-8524-46C0-8A95-352680CC9818}" type="sibTrans" cxnId="{E5940202-D044-417A-BCFA-CD9DB88E2CCA}">
      <dgm:prSet/>
      <dgm:spPr/>
      <dgm:t>
        <a:bodyPr/>
        <a:lstStyle/>
        <a:p>
          <a:endParaRPr lang="en-US" sz="2000"/>
        </a:p>
      </dgm:t>
    </dgm:pt>
    <dgm:pt modelId="{A9644B4B-1F38-40EC-BF12-00046120A36D}" type="pres">
      <dgm:prSet presAssocID="{291E928E-ACBB-4A22-A5DC-336BEAB899A9}" presName="vert0" presStyleCnt="0">
        <dgm:presLayoutVars>
          <dgm:dir/>
          <dgm:animOne val="branch"/>
          <dgm:animLvl val="lvl"/>
        </dgm:presLayoutVars>
      </dgm:prSet>
      <dgm:spPr/>
    </dgm:pt>
    <dgm:pt modelId="{97AF4901-C535-4AAC-948E-A82FE7F7D44D}" type="pres">
      <dgm:prSet presAssocID="{9B763E25-6FAE-4857-B6CC-D66A10CD29CB}" presName="thickLine" presStyleLbl="alignNode1" presStyleIdx="0" presStyleCnt="6" custLinFactY="-100000" custLinFactNeighborY="-116767"/>
      <dgm:spPr/>
    </dgm:pt>
    <dgm:pt modelId="{8701E562-86F6-436B-A6D9-B3811104A31F}" type="pres">
      <dgm:prSet presAssocID="{9B763E25-6FAE-4857-B6CC-D66A10CD29CB}" presName="horz1" presStyleCnt="0"/>
      <dgm:spPr/>
    </dgm:pt>
    <dgm:pt modelId="{A8E5316B-731E-4FDA-AF70-BC12EFD34235}" type="pres">
      <dgm:prSet presAssocID="{9B763E25-6FAE-4857-B6CC-D66A10CD29CB}" presName="tx1" presStyleLbl="revTx" presStyleIdx="0" presStyleCnt="6"/>
      <dgm:spPr/>
    </dgm:pt>
    <dgm:pt modelId="{71D0B0EE-3008-4462-B61A-E1BB90002458}" type="pres">
      <dgm:prSet presAssocID="{9B763E25-6FAE-4857-B6CC-D66A10CD29CB}" presName="vert1" presStyleCnt="0"/>
      <dgm:spPr/>
    </dgm:pt>
    <dgm:pt modelId="{DBE6FAEE-C87F-49B7-9175-D3F8B29F9271}" type="pres">
      <dgm:prSet presAssocID="{98D4F958-841C-461A-BA85-4B5D681FB6E3}" presName="thickLine" presStyleLbl="alignNode1" presStyleIdx="1" presStyleCnt="6"/>
      <dgm:spPr/>
    </dgm:pt>
    <dgm:pt modelId="{6FFFFAB8-7E7F-41D4-94EB-FF37E70F88DE}" type="pres">
      <dgm:prSet presAssocID="{98D4F958-841C-461A-BA85-4B5D681FB6E3}" presName="horz1" presStyleCnt="0"/>
      <dgm:spPr/>
    </dgm:pt>
    <dgm:pt modelId="{78915FC2-F672-4603-88F5-BE8967D8EA8B}" type="pres">
      <dgm:prSet presAssocID="{98D4F958-841C-461A-BA85-4B5D681FB6E3}" presName="tx1" presStyleLbl="revTx" presStyleIdx="1" presStyleCnt="6"/>
      <dgm:spPr/>
    </dgm:pt>
    <dgm:pt modelId="{B8992BA3-EAD7-443B-9214-4C17C56B3B60}" type="pres">
      <dgm:prSet presAssocID="{98D4F958-841C-461A-BA85-4B5D681FB6E3}" presName="vert1" presStyleCnt="0"/>
      <dgm:spPr/>
    </dgm:pt>
    <dgm:pt modelId="{6A02F897-7984-4F5E-B309-C2871BB48A8D}" type="pres">
      <dgm:prSet presAssocID="{E5AC3EB3-B8FD-4E56-B30C-9B13DDA550F2}" presName="thickLine" presStyleLbl="alignNode1" presStyleIdx="2" presStyleCnt="6"/>
      <dgm:spPr/>
    </dgm:pt>
    <dgm:pt modelId="{62CAE494-2261-46AC-A65E-47A792670793}" type="pres">
      <dgm:prSet presAssocID="{E5AC3EB3-B8FD-4E56-B30C-9B13DDA550F2}" presName="horz1" presStyleCnt="0"/>
      <dgm:spPr/>
    </dgm:pt>
    <dgm:pt modelId="{6A5C8435-443E-4D52-9B8F-C5F04AB4005F}" type="pres">
      <dgm:prSet presAssocID="{E5AC3EB3-B8FD-4E56-B30C-9B13DDA550F2}" presName="tx1" presStyleLbl="revTx" presStyleIdx="2" presStyleCnt="6"/>
      <dgm:spPr/>
    </dgm:pt>
    <dgm:pt modelId="{817D7146-FF45-45DC-852A-F4C02D9FB966}" type="pres">
      <dgm:prSet presAssocID="{E5AC3EB3-B8FD-4E56-B30C-9B13DDA550F2}" presName="vert1" presStyleCnt="0"/>
      <dgm:spPr/>
    </dgm:pt>
    <dgm:pt modelId="{94579956-3E7D-45C2-8A18-13D8D6D48AEB}" type="pres">
      <dgm:prSet presAssocID="{F6F29BCE-AA4E-4AE8-8370-0E5D22EEAB60}" presName="thickLine" presStyleLbl="alignNode1" presStyleIdx="3" presStyleCnt="6"/>
      <dgm:spPr/>
    </dgm:pt>
    <dgm:pt modelId="{C32A243A-C26C-422B-8229-2396D2256339}" type="pres">
      <dgm:prSet presAssocID="{F6F29BCE-AA4E-4AE8-8370-0E5D22EEAB60}" presName="horz1" presStyleCnt="0"/>
      <dgm:spPr/>
    </dgm:pt>
    <dgm:pt modelId="{741D7454-67A1-4B2C-8D76-5304E447D942}" type="pres">
      <dgm:prSet presAssocID="{F6F29BCE-AA4E-4AE8-8370-0E5D22EEAB60}" presName="tx1" presStyleLbl="revTx" presStyleIdx="3" presStyleCnt="6"/>
      <dgm:spPr/>
    </dgm:pt>
    <dgm:pt modelId="{AE31DFE2-9CF5-4FF8-B1B1-373BD6393114}" type="pres">
      <dgm:prSet presAssocID="{F6F29BCE-AA4E-4AE8-8370-0E5D22EEAB60}" presName="vert1" presStyleCnt="0"/>
      <dgm:spPr/>
    </dgm:pt>
    <dgm:pt modelId="{ABE82819-977B-4444-8DFC-EF1877994E3C}" type="pres">
      <dgm:prSet presAssocID="{C1463CE1-5DA1-42D8-AB5F-BD3BB5F048A4}" presName="thickLine" presStyleLbl="alignNode1" presStyleIdx="4" presStyleCnt="6"/>
      <dgm:spPr/>
    </dgm:pt>
    <dgm:pt modelId="{96321BD9-75F4-4523-A84F-D4CDD6DCCE8E}" type="pres">
      <dgm:prSet presAssocID="{C1463CE1-5DA1-42D8-AB5F-BD3BB5F048A4}" presName="horz1" presStyleCnt="0"/>
      <dgm:spPr/>
    </dgm:pt>
    <dgm:pt modelId="{3816D399-6A53-465B-9A83-D6C1E1A19C1A}" type="pres">
      <dgm:prSet presAssocID="{C1463CE1-5DA1-42D8-AB5F-BD3BB5F048A4}" presName="tx1" presStyleLbl="revTx" presStyleIdx="4" presStyleCnt="6" custScaleX="99581"/>
      <dgm:spPr/>
    </dgm:pt>
    <dgm:pt modelId="{A0E35CC1-D606-4D63-B17E-177262E43883}" type="pres">
      <dgm:prSet presAssocID="{C1463CE1-5DA1-42D8-AB5F-BD3BB5F048A4}" presName="vert1" presStyleCnt="0"/>
      <dgm:spPr/>
    </dgm:pt>
    <dgm:pt modelId="{E862CB93-FFBF-4EDA-B9B9-65703F61801A}" type="pres">
      <dgm:prSet presAssocID="{92E2D34B-D299-44CC-A190-17219749E61C}" presName="thickLine" presStyleLbl="alignNode1" presStyleIdx="5" presStyleCnt="6"/>
      <dgm:spPr/>
    </dgm:pt>
    <dgm:pt modelId="{FDDE66ED-3827-4498-925A-ED09D2D43DD8}" type="pres">
      <dgm:prSet presAssocID="{92E2D34B-D299-44CC-A190-17219749E61C}" presName="horz1" presStyleCnt="0"/>
      <dgm:spPr/>
    </dgm:pt>
    <dgm:pt modelId="{4C8D71C2-576B-4C33-9EB9-86DF96131A01}" type="pres">
      <dgm:prSet presAssocID="{92E2D34B-D299-44CC-A190-17219749E61C}" presName="tx1" presStyleLbl="revTx" presStyleIdx="5" presStyleCnt="6" custScaleX="99581"/>
      <dgm:spPr/>
    </dgm:pt>
    <dgm:pt modelId="{8A068AEF-AD0C-436F-99D7-763BD8E8CC67}" type="pres">
      <dgm:prSet presAssocID="{92E2D34B-D299-44CC-A190-17219749E61C}" presName="vert1" presStyleCnt="0"/>
      <dgm:spPr/>
    </dgm:pt>
  </dgm:ptLst>
  <dgm:cxnLst>
    <dgm:cxn modelId="{E5940202-D044-417A-BCFA-CD9DB88E2CCA}" srcId="{291E928E-ACBB-4A22-A5DC-336BEAB899A9}" destId="{92E2D34B-D299-44CC-A190-17219749E61C}" srcOrd="5" destOrd="0" parTransId="{33E96D2F-1C30-4D86-8D3A-E762A32FC8F9}" sibTransId="{EDA01994-8524-46C0-8A95-352680CC9818}"/>
    <dgm:cxn modelId="{1E654817-E645-4392-AD35-6EF8BD60109A}" type="presOf" srcId="{98D4F958-841C-461A-BA85-4B5D681FB6E3}" destId="{78915FC2-F672-4603-88F5-BE8967D8EA8B}" srcOrd="0" destOrd="0" presId="urn:microsoft.com/office/officeart/2008/layout/LinedList"/>
    <dgm:cxn modelId="{2EC02218-CDCE-4CAB-B199-59A90DEC17F1}" type="presOf" srcId="{92E2D34B-D299-44CC-A190-17219749E61C}" destId="{4C8D71C2-576B-4C33-9EB9-86DF96131A01}" srcOrd="0" destOrd="0" presId="urn:microsoft.com/office/officeart/2008/layout/LinedList"/>
    <dgm:cxn modelId="{989B5F5D-63C7-42C3-8556-08874836DA16}" type="presOf" srcId="{E5AC3EB3-B8FD-4E56-B30C-9B13DDA550F2}" destId="{6A5C8435-443E-4D52-9B8F-C5F04AB4005F}" srcOrd="0" destOrd="0" presId="urn:microsoft.com/office/officeart/2008/layout/LinedList"/>
    <dgm:cxn modelId="{694F5044-8E03-4C7C-B450-D45E58639AAE}" srcId="{291E928E-ACBB-4A22-A5DC-336BEAB899A9}" destId="{F6F29BCE-AA4E-4AE8-8370-0E5D22EEAB60}" srcOrd="3" destOrd="0" parTransId="{FBFE8360-EF37-4835-A7C6-1353FB730B38}" sibTransId="{DB141A3C-1FDE-4CD6-8726-9951057906F0}"/>
    <dgm:cxn modelId="{56B11F4F-D630-4D87-A0F5-D8C945987559}" srcId="{291E928E-ACBB-4A22-A5DC-336BEAB899A9}" destId="{9B763E25-6FAE-4857-B6CC-D66A10CD29CB}" srcOrd="0" destOrd="0" parTransId="{87C8552A-9FC9-4254-B958-11C498950852}" sibTransId="{6CE421E5-5A4D-473F-A732-3E7429C8A547}"/>
    <dgm:cxn modelId="{F1ED4554-D44B-4209-8B2F-ED391FFDB06E}" type="presOf" srcId="{F6F29BCE-AA4E-4AE8-8370-0E5D22EEAB60}" destId="{741D7454-67A1-4B2C-8D76-5304E447D942}" srcOrd="0" destOrd="0" presId="urn:microsoft.com/office/officeart/2008/layout/LinedList"/>
    <dgm:cxn modelId="{D70FA37F-3A61-40B7-8003-226BFCDC2D4D}" srcId="{291E928E-ACBB-4A22-A5DC-336BEAB899A9}" destId="{C1463CE1-5DA1-42D8-AB5F-BD3BB5F048A4}" srcOrd="4" destOrd="0" parTransId="{D6879297-27FF-4470-9813-7ADC3EA0998A}" sibTransId="{BD2553C3-B068-48E8-AA6B-1E4002A559F2}"/>
    <dgm:cxn modelId="{4BE16582-1386-4229-9CC3-3FB0BEAA6239}" type="presOf" srcId="{C1463CE1-5DA1-42D8-AB5F-BD3BB5F048A4}" destId="{3816D399-6A53-465B-9A83-D6C1E1A19C1A}" srcOrd="0" destOrd="0" presId="urn:microsoft.com/office/officeart/2008/layout/LinedList"/>
    <dgm:cxn modelId="{1FDC4AA4-6B1D-42C5-AA11-6EEDCB311F52}" srcId="{291E928E-ACBB-4A22-A5DC-336BEAB899A9}" destId="{E5AC3EB3-B8FD-4E56-B30C-9B13DDA550F2}" srcOrd="2" destOrd="0" parTransId="{2DB51192-6333-4E14-B4B0-25B37AB1BD4E}" sibTransId="{9A5F1AE8-CD55-4B4D-A7EF-C36CF137F781}"/>
    <dgm:cxn modelId="{09D014C7-BC05-43C1-9D90-D98127FD20FD}" type="presOf" srcId="{291E928E-ACBB-4A22-A5DC-336BEAB899A9}" destId="{A9644B4B-1F38-40EC-BF12-00046120A36D}" srcOrd="0" destOrd="0" presId="urn:microsoft.com/office/officeart/2008/layout/LinedList"/>
    <dgm:cxn modelId="{C9E188CA-1655-44B3-8E00-460707018236}" srcId="{291E928E-ACBB-4A22-A5DC-336BEAB899A9}" destId="{98D4F958-841C-461A-BA85-4B5D681FB6E3}" srcOrd="1" destOrd="0" parTransId="{A9D83053-B9DD-45B5-B0CD-B752B72821D5}" sibTransId="{47F308C3-93B1-4DDD-821E-9D8F2A04397E}"/>
    <dgm:cxn modelId="{28345CCE-9D1D-43F9-9ECD-9C9542229D63}" type="presOf" srcId="{9B763E25-6FAE-4857-B6CC-D66A10CD29CB}" destId="{A8E5316B-731E-4FDA-AF70-BC12EFD34235}" srcOrd="0" destOrd="0" presId="urn:microsoft.com/office/officeart/2008/layout/LinedList"/>
    <dgm:cxn modelId="{7C77B7EA-9DF2-4A64-AF6F-C4C8F281EA24}" type="presParOf" srcId="{A9644B4B-1F38-40EC-BF12-00046120A36D}" destId="{97AF4901-C535-4AAC-948E-A82FE7F7D44D}" srcOrd="0" destOrd="0" presId="urn:microsoft.com/office/officeart/2008/layout/LinedList"/>
    <dgm:cxn modelId="{45F48890-7FE6-4D91-AE3D-93B82688A14A}" type="presParOf" srcId="{A9644B4B-1F38-40EC-BF12-00046120A36D}" destId="{8701E562-86F6-436B-A6D9-B3811104A31F}" srcOrd="1" destOrd="0" presId="urn:microsoft.com/office/officeart/2008/layout/LinedList"/>
    <dgm:cxn modelId="{678B9C51-EB23-4872-89BA-33C474E8CFC2}" type="presParOf" srcId="{8701E562-86F6-436B-A6D9-B3811104A31F}" destId="{A8E5316B-731E-4FDA-AF70-BC12EFD34235}" srcOrd="0" destOrd="0" presId="urn:microsoft.com/office/officeart/2008/layout/LinedList"/>
    <dgm:cxn modelId="{E2B5578B-F0C8-4775-A2D2-6665C980C9B3}" type="presParOf" srcId="{8701E562-86F6-436B-A6D9-B3811104A31F}" destId="{71D0B0EE-3008-4462-B61A-E1BB90002458}" srcOrd="1" destOrd="0" presId="urn:microsoft.com/office/officeart/2008/layout/LinedList"/>
    <dgm:cxn modelId="{A739CBEC-9656-46DD-A7B2-58BBE9930A37}" type="presParOf" srcId="{A9644B4B-1F38-40EC-BF12-00046120A36D}" destId="{DBE6FAEE-C87F-49B7-9175-D3F8B29F9271}" srcOrd="2" destOrd="0" presId="urn:microsoft.com/office/officeart/2008/layout/LinedList"/>
    <dgm:cxn modelId="{EBF10232-BC85-4398-9F54-CC37E6A53986}" type="presParOf" srcId="{A9644B4B-1F38-40EC-BF12-00046120A36D}" destId="{6FFFFAB8-7E7F-41D4-94EB-FF37E70F88DE}" srcOrd="3" destOrd="0" presId="urn:microsoft.com/office/officeart/2008/layout/LinedList"/>
    <dgm:cxn modelId="{17425DC7-2A48-4F88-A35C-B6401D646211}" type="presParOf" srcId="{6FFFFAB8-7E7F-41D4-94EB-FF37E70F88DE}" destId="{78915FC2-F672-4603-88F5-BE8967D8EA8B}" srcOrd="0" destOrd="0" presId="urn:microsoft.com/office/officeart/2008/layout/LinedList"/>
    <dgm:cxn modelId="{AD0EBCB6-C263-48FC-B3CD-027D6CD79564}" type="presParOf" srcId="{6FFFFAB8-7E7F-41D4-94EB-FF37E70F88DE}" destId="{B8992BA3-EAD7-443B-9214-4C17C56B3B60}" srcOrd="1" destOrd="0" presId="urn:microsoft.com/office/officeart/2008/layout/LinedList"/>
    <dgm:cxn modelId="{8F9F9EE7-9908-4753-92F4-69EF1B8F42D4}" type="presParOf" srcId="{A9644B4B-1F38-40EC-BF12-00046120A36D}" destId="{6A02F897-7984-4F5E-B309-C2871BB48A8D}" srcOrd="4" destOrd="0" presId="urn:microsoft.com/office/officeart/2008/layout/LinedList"/>
    <dgm:cxn modelId="{47A34CB6-B4CB-4F57-B294-123421BFB3BE}" type="presParOf" srcId="{A9644B4B-1F38-40EC-BF12-00046120A36D}" destId="{62CAE494-2261-46AC-A65E-47A792670793}" srcOrd="5" destOrd="0" presId="urn:microsoft.com/office/officeart/2008/layout/LinedList"/>
    <dgm:cxn modelId="{DF8C683D-0743-4FF5-A883-EF11468E5744}" type="presParOf" srcId="{62CAE494-2261-46AC-A65E-47A792670793}" destId="{6A5C8435-443E-4D52-9B8F-C5F04AB4005F}" srcOrd="0" destOrd="0" presId="urn:microsoft.com/office/officeart/2008/layout/LinedList"/>
    <dgm:cxn modelId="{D6F4F2DF-AC9F-4376-AB61-6499E7D22E7B}" type="presParOf" srcId="{62CAE494-2261-46AC-A65E-47A792670793}" destId="{817D7146-FF45-45DC-852A-F4C02D9FB966}" srcOrd="1" destOrd="0" presId="urn:microsoft.com/office/officeart/2008/layout/LinedList"/>
    <dgm:cxn modelId="{007A947C-0494-4E96-AEC7-781DA24427F9}" type="presParOf" srcId="{A9644B4B-1F38-40EC-BF12-00046120A36D}" destId="{94579956-3E7D-45C2-8A18-13D8D6D48AEB}" srcOrd="6" destOrd="0" presId="urn:microsoft.com/office/officeart/2008/layout/LinedList"/>
    <dgm:cxn modelId="{7E942FFC-7CB9-476A-A808-5AEAD13A9AB3}" type="presParOf" srcId="{A9644B4B-1F38-40EC-BF12-00046120A36D}" destId="{C32A243A-C26C-422B-8229-2396D2256339}" srcOrd="7" destOrd="0" presId="urn:microsoft.com/office/officeart/2008/layout/LinedList"/>
    <dgm:cxn modelId="{FD5C9294-8414-4B8D-8EDA-F569642066DC}" type="presParOf" srcId="{C32A243A-C26C-422B-8229-2396D2256339}" destId="{741D7454-67A1-4B2C-8D76-5304E447D942}" srcOrd="0" destOrd="0" presId="urn:microsoft.com/office/officeart/2008/layout/LinedList"/>
    <dgm:cxn modelId="{6A2266C1-32F7-4DD4-BE03-C6EB5CB7B594}" type="presParOf" srcId="{C32A243A-C26C-422B-8229-2396D2256339}" destId="{AE31DFE2-9CF5-4FF8-B1B1-373BD6393114}" srcOrd="1" destOrd="0" presId="urn:microsoft.com/office/officeart/2008/layout/LinedList"/>
    <dgm:cxn modelId="{1173A74A-1BB0-4377-A264-AFA39BE0124A}" type="presParOf" srcId="{A9644B4B-1F38-40EC-BF12-00046120A36D}" destId="{ABE82819-977B-4444-8DFC-EF1877994E3C}" srcOrd="8" destOrd="0" presId="urn:microsoft.com/office/officeart/2008/layout/LinedList"/>
    <dgm:cxn modelId="{9C4975C8-5655-4265-9573-650E417062D2}" type="presParOf" srcId="{A9644B4B-1F38-40EC-BF12-00046120A36D}" destId="{96321BD9-75F4-4523-A84F-D4CDD6DCCE8E}" srcOrd="9" destOrd="0" presId="urn:microsoft.com/office/officeart/2008/layout/LinedList"/>
    <dgm:cxn modelId="{1093C612-6D5E-4CFC-B842-686B80852F20}" type="presParOf" srcId="{96321BD9-75F4-4523-A84F-D4CDD6DCCE8E}" destId="{3816D399-6A53-465B-9A83-D6C1E1A19C1A}" srcOrd="0" destOrd="0" presId="urn:microsoft.com/office/officeart/2008/layout/LinedList"/>
    <dgm:cxn modelId="{9AB13F5E-2EF1-4381-82F1-B68AC218B7B4}" type="presParOf" srcId="{96321BD9-75F4-4523-A84F-D4CDD6DCCE8E}" destId="{A0E35CC1-D606-4D63-B17E-177262E43883}" srcOrd="1" destOrd="0" presId="urn:microsoft.com/office/officeart/2008/layout/LinedList"/>
    <dgm:cxn modelId="{24EC568E-0083-4BBA-B3C7-EC5625EFBEAD}" type="presParOf" srcId="{A9644B4B-1F38-40EC-BF12-00046120A36D}" destId="{E862CB93-FFBF-4EDA-B9B9-65703F61801A}" srcOrd="10" destOrd="0" presId="urn:microsoft.com/office/officeart/2008/layout/LinedList"/>
    <dgm:cxn modelId="{A515EE9F-AEA8-44E3-BD9D-6084D928E56D}" type="presParOf" srcId="{A9644B4B-1F38-40EC-BF12-00046120A36D}" destId="{FDDE66ED-3827-4498-925A-ED09D2D43DD8}" srcOrd="11" destOrd="0" presId="urn:microsoft.com/office/officeart/2008/layout/LinedList"/>
    <dgm:cxn modelId="{D17B9DBD-EA02-4713-9F10-93157988D28A}" type="presParOf" srcId="{FDDE66ED-3827-4498-925A-ED09D2D43DD8}" destId="{4C8D71C2-576B-4C33-9EB9-86DF96131A01}" srcOrd="0" destOrd="0" presId="urn:microsoft.com/office/officeart/2008/layout/LinedList"/>
    <dgm:cxn modelId="{5B3E8518-C7A3-43D8-8D9C-6656D83C56B7}" type="presParOf" srcId="{FDDE66ED-3827-4498-925A-ED09D2D43DD8}" destId="{8A068AEF-AD0C-436F-99D7-763BD8E8CC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F4901-C535-4AAC-948E-A82FE7F7D44D}">
      <dsp:nvSpPr>
        <dsp:cNvPr id="0" name=""/>
        <dsp:cNvSpPr/>
      </dsp:nvSpPr>
      <dsp:spPr>
        <a:xfrm>
          <a:off x="0" y="2102"/>
          <a:ext cx="114899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5316B-731E-4FDA-AF70-BC12EFD34235}">
      <dsp:nvSpPr>
        <dsp:cNvPr id="0" name=""/>
        <dsp:cNvSpPr/>
      </dsp:nvSpPr>
      <dsp:spPr>
        <a:xfrm>
          <a:off x="0" y="2102"/>
          <a:ext cx="11489981" cy="143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Business Overview</a:t>
          </a:r>
          <a:r>
            <a:rPr lang="en-US" sz="2900" b="0" kern="1200" dirty="0"/>
            <a:t>: 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dirty="0"/>
            <a:t>			Merchandise and Sales</a:t>
          </a:r>
        </a:p>
      </dsp:txBody>
      <dsp:txXfrm>
        <a:off x="0" y="2102"/>
        <a:ext cx="11489981" cy="1434107"/>
      </dsp:txXfrm>
    </dsp:sp>
    <dsp:sp modelId="{DBE6FAEE-C87F-49B7-9175-D3F8B29F9271}">
      <dsp:nvSpPr>
        <dsp:cNvPr id="0" name=""/>
        <dsp:cNvSpPr/>
      </dsp:nvSpPr>
      <dsp:spPr>
        <a:xfrm>
          <a:off x="0" y="1436210"/>
          <a:ext cx="114899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915FC2-F672-4603-88F5-BE8967D8EA8B}">
      <dsp:nvSpPr>
        <dsp:cNvPr id="0" name=""/>
        <dsp:cNvSpPr/>
      </dsp:nvSpPr>
      <dsp:spPr>
        <a:xfrm>
          <a:off x="0" y="1436210"/>
          <a:ext cx="11489981" cy="143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Consumer Profile: 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			Demographics and Purchase Patterns</a:t>
          </a:r>
          <a:endParaRPr lang="en-US" sz="2900" b="0" kern="1200" dirty="0"/>
        </a:p>
      </dsp:txBody>
      <dsp:txXfrm>
        <a:off x="0" y="1436210"/>
        <a:ext cx="11489981" cy="1434107"/>
      </dsp:txXfrm>
    </dsp:sp>
    <dsp:sp modelId="{6A02F897-7984-4F5E-B309-C2871BB48A8D}">
      <dsp:nvSpPr>
        <dsp:cNvPr id="0" name=""/>
        <dsp:cNvSpPr/>
      </dsp:nvSpPr>
      <dsp:spPr>
        <a:xfrm>
          <a:off x="0" y="2870318"/>
          <a:ext cx="114899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C8435-443E-4D52-9B8F-C5F04AB4005F}">
      <dsp:nvSpPr>
        <dsp:cNvPr id="0" name=""/>
        <dsp:cNvSpPr/>
      </dsp:nvSpPr>
      <dsp:spPr>
        <a:xfrm>
          <a:off x="0" y="2870318"/>
          <a:ext cx="11489981" cy="143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Marketing Strategy: 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			Campaign Offers, Effectiveness Analysis</a:t>
          </a:r>
          <a:endParaRPr lang="en-US" sz="2900" b="0" kern="1200" dirty="0"/>
        </a:p>
      </dsp:txBody>
      <dsp:txXfrm>
        <a:off x="0" y="2870318"/>
        <a:ext cx="11489981" cy="14341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146F2-5564-4851-8D5D-67E0B33A0AA4}">
      <dsp:nvSpPr>
        <dsp:cNvPr id="0" name=""/>
        <dsp:cNvSpPr/>
      </dsp:nvSpPr>
      <dsp:spPr>
        <a:xfrm>
          <a:off x="2820" y="71656"/>
          <a:ext cx="1001204" cy="1001204"/>
        </a:xfrm>
        <a:prstGeom prst="ellipse">
          <a:avLst/>
        </a:prstGeom>
        <a:solidFill>
          <a:srgbClr val="A5755B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Type A</a:t>
          </a:r>
        </a:p>
      </dsp:txBody>
      <dsp:txXfrm>
        <a:off x="149443" y="218279"/>
        <a:ext cx="707958" cy="707958"/>
      </dsp:txXfrm>
    </dsp:sp>
    <dsp:sp modelId="{F0A94958-975A-470E-9C9D-64104741A949}">
      <dsp:nvSpPr>
        <dsp:cNvPr id="0" name=""/>
        <dsp:cNvSpPr/>
      </dsp:nvSpPr>
      <dsp:spPr>
        <a:xfrm flipH="1" flipV="1">
          <a:off x="490661" y="1154158"/>
          <a:ext cx="25521" cy="2954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494044" y="1165927"/>
        <a:ext cx="18755" cy="6002"/>
      </dsp:txXfrm>
    </dsp:sp>
    <dsp:sp modelId="{BE5BBF4F-9385-4C7D-834B-34522D19CF2D}">
      <dsp:nvSpPr>
        <dsp:cNvPr id="0" name=""/>
        <dsp:cNvSpPr/>
      </dsp:nvSpPr>
      <dsp:spPr>
        <a:xfrm>
          <a:off x="2820" y="1264996"/>
          <a:ext cx="1001204" cy="1001204"/>
        </a:xfrm>
        <a:prstGeom prst="ellipse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Type B</a:t>
          </a:r>
        </a:p>
      </dsp:txBody>
      <dsp:txXfrm>
        <a:off x="149443" y="1411619"/>
        <a:ext cx="707958" cy="707958"/>
      </dsp:txXfrm>
    </dsp:sp>
    <dsp:sp modelId="{30FC7709-1240-42EE-82A6-BA2800D7A2E0}">
      <dsp:nvSpPr>
        <dsp:cNvPr id="0" name=""/>
        <dsp:cNvSpPr/>
      </dsp:nvSpPr>
      <dsp:spPr>
        <a:xfrm>
          <a:off x="1154204" y="982704"/>
          <a:ext cx="318382" cy="3724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154204" y="1057193"/>
        <a:ext cx="222867" cy="223469"/>
      </dsp:txXfrm>
    </dsp:sp>
    <dsp:sp modelId="{C774CBBF-6AB7-446A-B190-90786F4B5D5B}">
      <dsp:nvSpPr>
        <dsp:cNvPr id="0" name=""/>
        <dsp:cNvSpPr/>
      </dsp:nvSpPr>
      <dsp:spPr>
        <a:xfrm>
          <a:off x="1604746" y="167724"/>
          <a:ext cx="2002408" cy="2002408"/>
        </a:xfrm>
        <a:prstGeom prst="ellipse">
          <a:avLst/>
        </a:prstGeom>
        <a:solidFill>
          <a:srgbClr val="005F88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p_value</a:t>
          </a:r>
          <a:r>
            <a:rPr lang="en-US" sz="1500" kern="1200" dirty="0"/>
            <a:t>: 0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 is low</a:t>
          </a:r>
        </a:p>
      </dsp:txBody>
      <dsp:txXfrm>
        <a:off x="1897992" y="460970"/>
        <a:ext cx="1415916" cy="14159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146F2-5564-4851-8D5D-67E0B33A0AA4}">
      <dsp:nvSpPr>
        <dsp:cNvPr id="0" name=""/>
        <dsp:cNvSpPr/>
      </dsp:nvSpPr>
      <dsp:spPr>
        <a:xfrm>
          <a:off x="2783" y="71845"/>
          <a:ext cx="987995" cy="987995"/>
        </a:xfrm>
        <a:prstGeom prst="ellipse">
          <a:avLst/>
        </a:prstGeom>
        <a:solidFill>
          <a:srgbClr val="A5755B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Type A</a:t>
          </a:r>
        </a:p>
      </dsp:txBody>
      <dsp:txXfrm>
        <a:off x="147472" y="216534"/>
        <a:ext cx="698617" cy="698617"/>
      </dsp:txXfrm>
    </dsp:sp>
    <dsp:sp modelId="{F0A94958-975A-470E-9C9D-64104741A949}">
      <dsp:nvSpPr>
        <dsp:cNvPr id="0" name=""/>
        <dsp:cNvSpPr/>
      </dsp:nvSpPr>
      <dsp:spPr>
        <a:xfrm flipH="1" flipV="1">
          <a:off x="484188" y="1140065"/>
          <a:ext cx="25184" cy="2915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487526" y="1151678"/>
        <a:ext cx="18508" cy="5924"/>
      </dsp:txXfrm>
    </dsp:sp>
    <dsp:sp modelId="{BE5BBF4F-9385-4C7D-834B-34522D19CF2D}">
      <dsp:nvSpPr>
        <dsp:cNvPr id="0" name=""/>
        <dsp:cNvSpPr/>
      </dsp:nvSpPr>
      <dsp:spPr>
        <a:xfrm>
          <a:off x="2783" y="1249441"/>
          <a:ext cx="987995" cy="987995"/>
        </a:xfrm>
        <a:prstGeom prst="ellipse">
          <a:avLst/>
        </a:prstGeom>
        <a:solidFill>
          <a:srgbClr val="AF41AA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Type C</a:t>
          </a:r>
        </a:p>
      </dsp:txBody>
      <dsp:txXfrm>
        <a:off x="147472" y="1394130"/>
        <a:ext cx="698617" cy="698617"/>
      </dsp:txXfrm>
    </dsp:sp>
    <dsp:sp modelId="{30FC7709-1240-42EE-82A6-BA2800D7A2E0}">
      <dsp:nvSpPr>
        <dsp:cNvPr id="0" name=""/>
        <dsp:cNvSpPr/>
      </dsp:nvSpPr>
      <dsp:spPr>
        <a:xfrm>
          <a:off x="1138977" y="970873"/>
          <a:ext cx="314182" cy="367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138977" y="1044380"/>
        <a:ext cx="219927" cy="220520"/>
      </dsp:txXfrm>
    </dsp:sp>
    <dsp:sp modelId="{C774CBBF-6AB7-446A-B190-90786F4B5D5B}">
      <dsp:nvSpPr>
        <dsp:cNvPr id="0" name=""/>
        <dsp:cNvSpPr/>
      </dsp:nvSpPr>
      <dsp:spPr>
        <a:xfrm>
          <a:off x="1583575" y="166645"/>
          <a:ext cx="1975991" cy="1975991"/>
        </a:xfrm>
        <a:prstGeom prst="ellipse">
          <a:avLst/>
        </a:prstGeom>
        <a:solidFill>
          <a:srgbClr val="005F88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p_value</a:t>
          </a:r>
          <a:r>
            <a:rPr lang="en-US" sz="1500" kern="1200" dirty="0"/>
            <a:t>: 0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 is low</a:t>
          </a:r>
        </a:p>
      </dsp:txBody>
      <dsp:txXfrm>
        <a:off x="1872952" y="456022"/>
        <a:ext cx="1397237" cy="13972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146F2-5564-4851-8D5D-67E0B33A0AA4}">
      <dsp:nvSpPr>
        <dsp:cNvPr id="0" name=""/>
        <dsp:cNvSpPr/>
      </dsp:nvSpPr>
      <dsp:spPr>
        <a:xfrm>
          <a:off x="2783" y="71845"/>
          <a:ext cx="987995" cy="987995"/>
        </a:xfrm>
        <a:prstGeom prst="ellipse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Type B</a:t>
          </a:r>
        </a:p>
      </dsp:txBody>
      <dsp:txXfrm>
        <a:off x="147472" y="216534"/>
        <a:ext cx="698617" cy="698617"/>
      </dsp:txXfrm>
    </dsp:sp>
    <dsp:sp modelId="{F0A94958-975A-470E-9C9D-64104741A949}">
      <dsp:nvSpPr>
        <dsp:cNvPr id="0" name=""/>
        <dsp:cNvSpPr/>
      </dsp:nvSpPr>
      <dsp:spPr>
        <a:xfrm flipH="1" flipV="1">
          <a:off x="484188" y="1140065"/>
          <a:ext cx="25184" cy="2915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487526" y="1151678"/>
        <a:ext cx="18508" cy="5924"/>
      </dsp:txXfrm>
    </dsp:sp>
    <dsp:sp modelId="{BE5BBF4F-9385-4C7D-834B-34522D19CF2D}">
      <dsp:nvSpPr>
        <dsp:cNvPr id="0" name=""/>
        <dsp:cNvSpPr/>
      </dsp:nvSpPr>
      <dsp:spPr>
        <a:xfrm>
          <a:off x="2783" y="1249441"/>
          <a:ext cx="987995" cy="987995"/>
        </a:xfrm>
        <a:prstGeom prst="ellipse">
          <a:avLst/>
        </a:prstGeom>
        <a:solidFill>
          <a:srgbClr val="AF41AA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Type C</a:t>
          </a:r>
        </a:p>
      </dsp:txBody>
      <dsp:txXfrm>
        <a:off x="147472" y="1394130"/>
        <a:ext cx="698617" cy="698617"/>
      </dsp:txXfrm>
    </dsp:sp>
    <dsp:sp modelId="{30FC7709-1240-42EE-82A6-BA2800D7A2E0}">
      <dsp:nvSpPr>
        <dsp:cNvPr id="0" name=""/>
        <dsp:cNvSpPr/>
      </dsp:nvSpPr>
      <dsp:spPr>
        <a:xfrm>
          <a:off x="1138977" y="970873"/>
          <a:ext cx="314182" cy="367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138977" y="1044380"/>
        <a:ext cx="219927" cy="220520"/>
      </dsp:txXfrm>
    </dsp:sp>
    <dsp:sp modelId="{C774CBBF-6AB7-446A-B190-90786F4B5D5B}">
      <dsp:nvSpPr>
        <dsp:cNvPr id="0" name=""/>
        <dsp:cNvSpPr/>
      </dsp:nvSpPr>
      <dsp:spPr>
        <a:xfrm>
          <a:off x="1583575" y="166645"/>
          <a:ext cx="1975991" cy="1975991"/>
        </a:xfrm>
        <a:prstGeom prst="ellipse">
          <a:avLst/>
        </a:prstGeom>
        <a:solidFill>
          <a:srgbClr val="005F88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p_value</a:t>
          </a:r>
          <a:r>
            <a:rPr lang="en-US" sz="1500" kern="1200" dirty="0"/>
            <a:t>: 0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 is low</a:t>
          </a:r>
        </a:p>
      </dsp:txBody>
      <dsp:txXfrm>
        <a:off x="1872952" y="456022"/>
        <a:ext cx="1397237" cy="13972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F4901-C535-4AAC-948E-A82FE7F7D44D}">
      <dsp:nvSpPr>
        <dsp:cNvPr id="0" name=""/>
        <dsp:cNvSpPr/>
      </dsp:nvSpPr>
      <dsp:spPr>
        <a:xfrm>
          <a:off x="0" y="483"/>
          <a:ext cx="10402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5316B-731E-4FDA-AF70-BC12EFD34235}">
      <dsp:nvSpPr>
        <dsp:cNvPr id="0" name=""/>
        <dsp:cNvSpPr/>
      </dsp:nvSpPr>
      <dsp:spPr>
        <a:xfrm>
          <a:off x="0" y="483"/>
          <a:ext cx="10402399" cy="792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Grocery: Top Merchandise</a:t>
          </a:r>
        </a:p>
      </dsp:txBody>
      <dsp:txXfrm>
        <a:off x="0" y="483"/>
        <a:ext cx="10402399" cy="792778"/>
      </dsp:txXfrm>
    </dsp:sp>
    <dsp:sp modelId="{DBE6FAEE-C87F-49B7-9175-D3F8B29F9271}">
      <dsp:nvSpPr>
        <dsp:cNvPr id="0" name=""/>
        <dsp:cNvSpPr/>
      </dsp:nvSpPr>
      <dsp:spPr>
        <a:xfrm>
          <a:off x="0" y="793261"/>
          <a:ext cx="10402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915FC2-F672-4603-88F5-BE8967D8EA8B}">
      <dsp:nvSpPr>
        <dsp:cNvPr id="0" name=""/>
        <dsp:cNvSpPr/>
      </dsp:nvSpPr>
      <dsp:spPr>
        <a:xfrm>
          <a:off x="0" y="793261"/>
          <a:ext cx="10402399" cy="792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Consumer Segment: Age Group (45 – 54) contributes 37% of sales</a:t>
          </a:r>
          <a:endParaRPr lang="en-US" sz="2500" b="0" kern="1200" dirty="0"/>
        </a:p>
      </dsp:txBody>
      <dsp:txXfrm>
        <a:off x="0" y="793261"/>
        <a:ext cx="10402399" cy="792778"/>
      </dsp:txXfrm>
    </dsp:sp>
    <dsp:sp modelId="{6A02F897-7984-4F5E-B309-C2871BB48A8D}">
      <dsp:nvSpPr>
        <dsp:cNvPr id="0" name=""/>
        <dsp:cNvSpPr/>
      </dsp:nvSpPr>
      <dsp:spPr>
        <a:xfrm>
          <a:off x="0" y="1586039"/>
          <a:ext cx="10402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C8435-443E-4D52-9B8F-C5F04AB4005F}">
      <dsp:nvSpPr>
        <dsp:cNvPr id="0" name=""/>
        <dsp:cNvSpPr/>
      </dsp:nvSpPr>
      <dsp:spPr>
        <a:xfrm>
          <a:off x="0" y="1586039"/>
          <a:ext cx="10402399" cy="792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Offers on Private labels and National Brands</a:t>
          </a:r>
        </a:p>
      </dsp:txBody>
      <dsp:txXfrm>
        <a:off x="0" y="1586039"/>
        <a:ext cx="10402399" cy="792778"/>
      </dsp:txXfrm>
    </dsp:sp>
    <dsp:sp modelId="{94579956-3E7D-45C2-8A18-13D8D6D48AEB}">
      <dsp:nvSpPr>
        <dsp:cNvPr id="0" name=""/>
        <dsp:cNvSpPr/>
      </dsp:nvSpPr>
      <dsp:spPr>
        <a:xfrm>
          <a:off x="0" y="2378818"/>
          <a:ext cx="10402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D7454-67A1-4B2C-8D76-5304E447D942}">
      <dsp:nvSpPr>
        <dsp:cNvPr id="0" name=""/>
        <dsp:cNvSpPr/>
      </dsp:nvSpPr>
      <dsp:spPr>
        <a:xfrm>
          <a:off x="0" y="2378818"/>
          <a:ext cx="10402399" cy="792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Multiple Discount Strategy</a:t>
          </a:r>
        </a:p>
      </dsp:txBody>
      <dsp:txXfrm>
        <a:off x="0" y="2378818"/>
        <a:ext cx="10402399" cy="792778"/>
      </dsp:txXfrm>
    </dsp:sp>
    <dsp:sp modelId="{ABE82819-977B-4444-8DFC-EF1877994E3C}">
      <dsp:nvSpPr>
        <dsp:cNvPr id="0" name=""/>
        <dsp:cNvSpPr/>
      </dsp:nvSpPr>
      <dsp:spPr>
        <a:xfrm>
          <a:off x="0" y="3171596"/>
          <a:ext cx="10402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6D399-6A53-465B-9A83-D6C1E1A19C1A}">
      <dsp:nvSpPr>
        <dsp:cNvPr id="0" name=""/>
        <dsp:cNvSpPr/>
      </dsp:nvSpPr>
      <dsp:spPr>
        <a:xfrm>
          <a:off x="0" y="3171596"/>
          <a:ext cx="10402399" cy="792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Most effective campaign: Type C</a:t>
          </a:r>
        </a:p>
      </dsp:txBody>
      <dsp:txXfrm>
        <a:off x="0" y="3171596"/>
        <a:ext cx="10402399" cy="7927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F4901-C535-4AAC-948E-A82FE7F7D44D}">
      <dsp:nvSpPr>
        <dsp:cNvPr id="0" name=""/>
        <dsp:cNvSpPr/>
      </dsp:nvSpPr>
      <dsp:spPr>
        <a:xfrm>
          <a:off x="0" y="1693"/>
          <a:ext cx="10402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5316B-731E-4FDA-AF70-BC12EFD34235}">
      <dsp:nvSpPr>
        <dsp:cNvPr id="0" name=""/>
        <dsp:cNvSpPr/>
      </dsp:nvSpPr>
      <dsp:spPr>
        <a:xfrm>
          <a:off x="0" y="1693"/>
          <a:ext cx="10402399" cy="1155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/>
            <a:t>Campaigns for specific demographic groups</a:t>
          </a:r>
          <a:endParaRPr lang="en-US" sz="3600" b="0" kern="1200" dirty="0"/>
        </a:p>
      </dsp:txBody>
      <dsp:txXfrm>
        <a:off x="0" y="1693"/>
        <a:ext cx="10402399" cy="1155288"/>
      </dsp:txXfrm>
    </dsp:sp>
    <dsp:sp modelId="{DBE6FAEE-C87F-49B7-9175-D3F8B29F9271}">
      <dsp:nvSpPr>
        <dsp:cNvPr id="0" name=""/>
        <dsp:cNvSpPr/>
      </dsp:nvSpPr>
      <dsp:spPr>
        <a:xfrm>
          <a:off x="0" y="1156981"/>
          <a:ext cx="10402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915FC2-F672-4603-88F5-BE8967D8EA8B}">
      <dsp:nvSpPr>
        <dsp:cNvPr id="0" name=""/>
        <dsp:cNvSpPr/>
      </dsp:nvSpPr>
      <dsp:spPr>
        <a:xfrm>
          <a:off x="0" y="1156981"/>
          <a:ext cx="10402399" cy="1155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/>
            <a:t>Product details of Private label coupon offers </a:t>
          </a:r>
          <a:endParaRPr lang="en-US" sz="3600" b="0" kern="1200" dirty="0"/>
        </a:p>
      </dsp:txBody>
      <dsp:txXfrm>
        <a:off x="0" y="1156981"/>
        <a:ext cx="10402399" cy="1155288"/>
      </dsp:txXfrm>
    </dsp:sp>
    <dsp:sp modelId="{6A02F897-7984-4F5E-B309-C2871BB48A8D}">
      <dsp:nvSpPr>
        <dsp:cNvPr id="0" name=""/>
        <dsp:cNvSpPr/>
      </dsp:nvSpPr>
      <dsp:spPr>
        <a:xfrm>
          <a:off x="0" y="2312270"/>
          <a:ext cx="10402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C8435-443E-4D52-9B8F-C5F04AB4005F}">
      <dsp:nvSpPr>
        <dsp:cNvPr id="0" name=""/>
        <dsp:cNvSpPr/>
      </dsp:nvSpPr>
      <dsp:spPr>
        <a:xfrm>
          <a:off x="0" y="2312270"/>
          <a:ext cx="10402399" cy="1155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dirty="0"/>
            <a:t>Churn Prediction</a:t>
          </a:r>
        </a:p>
      </dsp:txBody>
      <dsp:txXfrm>
        <a:off x="0" y="2312270"/>
        <a:ext cx="10402399" cy="11552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F4901-C535-4AAC-948E-A82FE7F7D44D}">
      <dsp:nvSpPr>
        <dsp:cNvPr id="0" name=""/>
        <dsp:cNvSpPr/>
      </dsp:nvSpPr>
      <dsp:spPr>
        <a:xfrm>
          <a:off x="0" y="0"/>
          <a:ext cx="72500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5316B-731E-4FDA-AF70-BC12EFD34235}">
      <dsp:nvSpPr>
        <dsp:cNvPr id="0" name=""/>
        <dsp:cNvSpPr/>
      </dsp:nvSpPr>
      <dsp:spPr>
        <a:xfrm>
          <a:off x="0" y="1908"/>
          <a:ext cx="7250088" cy="650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Kaggle</a:t>
          </a:r>
          <a:r>
            <a:rPr lang="en-US" sz="2000" b="0" kern="1200" dirty="0"/>
            <a:t>: Data Source</a:t>
          </a:r>
        </a:p>
      </dsp:txBody>
      <dsp:txXfrm>
        <a:off x="0" y="1908"/>
        <a:ext cx="7250088" cy="650728"/>
      </dsp:txXfrm>
    </dsp:sp>
    <dsp:sp modelId="{DBE6FAEE-C87F-49B7-9175-D3F8B29F9271}">
      <dsp:nvSpPr>
        <dsp:cNvPr id="0" name=""/>
        <dsp:cNvSpPr/>
      </dsp:nvSpPr>
      <dsp:spPr>
        <a:xfrm>
          <a:off x="0" y="652636"/>
          <a:ext cx="72500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915FC2-F672-4603-88F5-BE8967D8EA8B}">
      <dsp:nvSpPr>
        <dsp:cNvPr id="0" name=""/>
        <dsp:cNvSpPr/>
      </dsp:nvSpPr>
      <dsp:spPr>
        <a:xfrm>
          <a:off x="0" y="652636"/>
          <a:ext cx="7250088" cy="650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Excel, PowerPoint, Python and Tableau</a:t>
          </a:r>
          <a:endParaRPr lang="en-US" sz="2000" b="0" kern="1200" dirty="0"/>
        </a:p>
      </dsp:txBody>
      <dsp:txXfrm>
        <a:off x="0" y="652636"/>
        <a:ext cx="7250088" cy="650728"/>
      </dsp:txXfrm>
    </dsp:sp>
    <dsp:sp modelId="{6A02F897-7984-4F5E-B309-C2871BB48A8D}">
      <dsp:nvSpPr>
        <dsp:cNvPr id="0" name=""/>
        <dsp:cNvSpPr/>
      </dsp:nvSpPr>
      <dsp:spPr>
        <a:xfrm>
          <a:off x="0" y="1303365"/>
          <a:ext cx="72500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C8435-443E-4D52-9B8F-C5F04AB4005F}">
      <dsp:nvSpPr>
        <dsp:cNvPr id="0" name=""/>
        <dsp:cNvSpPr/>
      </dsp:nvSpPr>
      <dsp:spPr>
        <a:xfrm>
          <a:off x="0" y="1303365"/>
          <a:ext cx="7250088" cy="650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Python resources and help on the internet</a:t>
          </a:r>
          <a:endParaRPr lang="en-US" sz="2000" b="0" kern="1200" dirty="0"/>
        </a:p>
      </dsp:txBody>
      <dsp:txXfrm>
        <a:off x="0" y="1303365"/>
        <a:ext cx="7250088" cy="650728"/>
      </dsp:txXfrm>
    </dsp:sp>
    <dsp:sp modelId="{94579956-3E7D-45C2-8A18-13D8D6D48AEB}">
      <dsp:nvSpPr>
        <dsp:cNvPr id="0" name=""/>
        <dsp:cNvSpPr/>
      </dsp:nvSpPr>
      <dsp:spPr>
        <a:xfrm>
          <a:off x="0" y="1954093"/>
          <a:ext cx="72500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D7454-67A1-4B2C-8D76-5304E447D942}">
      <dsp:nvSpPr>
        <dsp:cNvPr id="0" name=""/>
        <dsp:cNvSpPr/>
      </dsp:nvSpPr>
      <dsp:spPr>
        <a:xfrm>
          <a:off x="0" y="1954093"/>
          <a:ext cx="7250088" cy="650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Dennis, my instructor and project mentor</a:t>
          </a:r>
          <a:endParaRPr lang="en-US" sz="2000" b="0" kern="1200" dirty="0"/>
        </a:p>
      </dsp:txBody>
      <dsp:txXfrm>
        <a:off x="0" y="1954093"/>
        <a:ext cx="7250088" cy="650728"/>
      </dsp:txXfrm>
    </dsp:sp>
    <dsp:sp modelId="{ABE82819-977B-4444-8DFC-EF1877994E3C}">
      <dsp:nvSpPr>
        <dsp:cNvPr id="0" name=""/>
        <dsp:cNvSpPr/>
      </dsp:nvSpPr>
      <dsp:spPr>
        <a:xfrm>
          <a:off x="0" y="2604822"/>
          <a:ext cx="72500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6D399-6A53-465B-9A83-D6C1E1A19C1A}">
      <dsp:nvSpPr>
        <dsp:cNvPr id="0" name=""/>
        <dsp:cNvSpPr/>
      </dsp:nvSpPr>
      <dsp:spPr>
        <a:xfrm>
          <a:off x="0" y="2604822"/>
          <a:ext cx="7219710" cy="650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Vadim, MaryBeth and Myra</a:t>
          </a:r>
        </a:p>
      </dsp:txBody>
      <dsp:txXfrm>
        <a:off x="0" y="2604822"/>
        <a:ext cx="7219710" cy="650728"/>
      </dsp:txXfrm>
    </dsp:sp>
    <dsp:sp modelId="{E862CB93-FFBF-4EDA-B9B9-65703F61801A}">
      <dsp:nvSpPr>
        <dsp:cNvPr id="0" name=""/>
        <dsp:cNvSpPr/>
      </dsp:nvSpPr>
      <dsp:spPr>
        <a:xfrm>
          <a:off x="0" y="3255551"/>
          <a:ext cx="72500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D71C2-576B-4C33-9EB9-86DF96131A01}">
      <dsp:nvSpPr>
        <dsp:cNvPr id="0" name=""/>
        <dsp:cNvSpPr/>
      </dsp:nvSpPr>
      <dsp:spPr>
        <a:xfrm>
          <a:off x="0" y="3255551"/>
          <a:ext cx="7219710" cy="650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All at TTP and </a:t>
          </a:r>
          <a:r>
            <a:rPr lang="en-US" sz="2000" b="0" i="0" kern="1200" dirty="0" err="1"/>
            <a:t>Fullstack</a:t>
          </a:r>
          <a:r>
            <a:rPr lang="en-US" sz="2000" b="0" i="0" kern="1200" dirty="0"/>
            <a:t> Academy and my fellow cohort members</a:t>
          </a:r>
          <a:endParaRPr lang="en-US" sz="2000" b="0" kern="1200" dirty="0"/>
        </a:p>
      </dsp:txBody>
      <dsp:txXfrm>
        <a:off x="0" y="3255551"/>
        <a:ext cx="7219710" cy="650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BCC52-92F8-4041-8980-CB0BB21D84F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C829D-37B8-423A-B415-6133C899A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1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C829D-37B8-423A-B415-6133C899A3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5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C829D-37B8-423A-B415-6133C899A3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1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C829D-37B8-423A-B415-6133C899A3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37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C829D-37B8-423A-B415-6133C899A3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02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>
                <a:effectLst/>
                <a:latin typeface="Roboto" panose="02000000000000000000" pitchFamily="2" charset="0"/>
              </a:rPr>
              <a:t>SPLIT TESTING / BUCKET TESTING</a:t>
            </a:r>
          </a:p>
          <a:p>
            <a:pPr marL="171450" indent="-171450">
              <a:buFontTx/>
              <a:buChar char="-"/>
            </a:pPr>
            <a:r>
              <a:rPr lang="en-US" sz="1200" b="1" i="0" dirty="0">
                <a:effectLst/>
                <a:latin typeface="Roboto" panose="02000000000000000000" pitchFamily="2" charset="0"/>
              </a:rPr>
              <a:t>method of comparing two versions against each other to determine which one performs better</a:t>
            </a:r>
          </a:p>
          <a:p>
            <a:pPr marL="171450" indent="-171450">
              <a:buFontTx/>
              <a:buChar char="-"/>
            </a:pPr>
            <a:endParaRPr lang="en-US" sz="1200" b="1" i="0" dirty="0">
              <a:effectLst/>
              <a:latin typeface="Roboto" panose="02000000000000000000" pitchFamily="2" charset="0"/>
            </a:endParaRPr>
          </a:p>
          <a:p>
            <a:pPr marL="171450" indent="-171450">
              <a:buFontTx/>
              <a:buChar char="-"/>
            </a:pP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 significance level of 0.05 indicates a 5% risk of concluding that a difference exists when there is no actual difference</a:t>
            </a:r>
            <a:endParaRPr lang="en-US" sz="1200" dirty="0"/>
          </a:p>
          <a:p>
            <a:endParaRPr lang="en-US" dirty="0"/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(in a statistical test) the hypothesis that there is no significant difference between specified populations, any observed difference being due to sampling or experimental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erro</a:t>
            </a:r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p-value is less than 0.05, we reject the null hypothesis that there's no difference between the means and conclude that a significant difference does exist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C829D-37B8-423A-B415-6133C899A3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80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C829D-37B8-423A-B415-6133C899A3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316C-C935-4614-8E3C-F7F98FF73D0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FD46-00EB-4CEE-8C4B-DBBFA87C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7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316C-C935-4614-8E3C-F7F98FF73D0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FD46-00EB-4CEE-8C4B-DBBFA87C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316C-C935-4614-8E3C-F7F98FF73D0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FD46-00EB-4CEE-8C4B-DBBFA87C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52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316C-C935-4614-8E3C-F7F98FF73D0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FD46-00EB-4CEE-8C4B-DBBFA87C9CC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6534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316C-C935-4614-8E3C-F7F98FF73D0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FD46-00EB-4CEE-8C4B-DBBFA87C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03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316C-C935-4614-8E3C-F7F98FF73D0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FD46-00EB-4CEE-8C4B-DBBFA87C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6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316C-C935-4614-8E3C-F7F98FF73D0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FD46-00EB-4CEE-8C4B-DBBFA87C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29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316C-C935-4614-8E3C-F7F98FF73D0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FD46-00EB-4CEE-8C4B-DBBFA87C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34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316C-C935-4614-8E3C-F7F98FF73D0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FD46-00EB-4CEE-8C4B-DBBFA87C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4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316C-C935-4614-8E3C-F7F98FF73D0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FD46-00EB-4CEE-8C4B-DBBFA87C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4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316C-C935-4614-8E3C-F7F98FF73D0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FD46-00EB-4CEE-8C4B-DBBFA87C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5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316C-C935-4614-8E3C-F7F98FF73D0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FD46-00EB-4CEE-8C4B-DBBFA87C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5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316C-C935-4614-8E3C-F7F98FF73D0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FD46-00EB-4CEE-8C4B-DBBFA87C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9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316C-C935-4614-8E3C-F7F98FF73D0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FD46-00EB-4CEE-8C4B-DBBFA87C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7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316C-C935-4614-8E3C-F7F98FF73D0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FD46-00EB-4CEE-8C4B-DBBFA87C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2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316C-C935-4614-8E3C-F7F98FF73D0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FD46-00EB-4CEE-8C4B-DBBFA87C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9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316C-C935-4614-8E3C-F7F98FF73D0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FD46-00EB-4CEE-8C4B-DBBFA87C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9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A31316C-C935-4614-8E3C-F7F98FF73D0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1FD46-00EB-4CEE-8C4B-DBBFA87C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57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27.JPG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26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7D23-BE8E-1012-1851-AD0AEC172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3829" y="1447800"/>
            <a:ext cx="4397828" cy="3329581"/>
          </a:xfrm>
        </p:spPr>
        <p:txBody>
          <a:bodyPr>
            <a:normAutofit/>
          </a:bodyPr>
          <a:lstStyle/>
          <a:p>
            <a:pPr fontAlgn="base"/>
            <a:r>
              <a:rPr lang="en-US" sz="5600" b="1" i="0">
                <a:effectLst/>
                <a:latin typeface="zeitung"/>
              </a:rPr>
              <a:t>Dunnhumby - The Complete Journey</a:t>
            </a:r>
            <a:endParaRPr lang="en-US" sz="560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2442E-DB21-0A0B-37CA-2B719A035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829" y="4777380"/>
            <a:ext cx="4397828" cy="86142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Inter"/>
              </a:rPr>
              <a:t>consumer MARKETING ANALYSIS</a:t>
            </a:r>
            <a:endParaRPr lang="en-US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2FEFA-BB2F-AD87-9706-469F35744C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5" t="11818" r="1" b="2"/>
          <a:stretch/>
        </p:blipFill>
        <p:spPr>
          <a:xfrm>
            <a:off x="1159088" y="647698"/>
            <a:ext cx="4420088" cy="5562139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E6B6AE-0A24-36CB-9E4D-FC064CC3453B}"/>
              </a:ext>
            </a:extLst>
          </p:cNvPr>
          <p:cNvSpPr txBox="1"/>
          <p:nvPr/>
        </p:nvSpPr>
        <p:spPr>
          <a:xfrm>
            <a:off x="21541" y="6379286"/>
            <a:ext cx="285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Gayathri Mulagund</a:t>
            </a:r>
          </a:p>
        </p:txBody>
      </p:sp>
    </p:spTree>
    <p:extLst>
      <p:ext uri="{BB962C8B-B14F-4D97-AF65-F5344CB8AC3E}">
        <p14:creationId xmlns:p14="http://schemas.microsoft.com/office/powerpoint/2010/main" val="379370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8350C62-012C-5837-CB63-AEACC20B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72" y="4219240"/>
            <a:ext cx="7257541" cy="200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F3F7687-449F-FC9C-E94D-4E8D1658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1" y="244853"/>
            <a:ext cx="10183814" cy="1400530"/>
          </a:xfrm>
        </p:spPr>
        <p:txBody>
          <a:bodyPr/>
          <a:lstStyle/>
          <a:p>
            <a:r>
              <a:rPr lang="en-US" dirty="0"/>
              <a:t>Campaign Effectiveness</a:t>
            </a:r>
          </a:p>
        </p:txBody>
      </p:sp>
      <p:pic>
        <p:nvPicPr>
          <p:cNvPr id="4" name="Picture 3" descr="Chart, funnel chart&#10;&#10;Description automatically generated">
            <a:extLst>
              <a:ext uri="{FF2B5EF4-FFF2-40B4-BE49-F238E27FC236}">
                <a16:creationId xmlns:a16="http://schemas.microsoft.com/office/drawing/2014/main" id="{6A58EA8B-0449-4CC3-47FA-F40F6181DA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27555" r="24749" b="21630"/>
          <a:stretch/>
        </p:blipFill>
        <p:spPr>
          <a:xfrm>
            <a:off x="580050" y="1141802"/>
            <a:ext cx="9125059" cy="293189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AB7C5A7-785B-F0F8-18C5-110E3C89D020}"/>
              </a:ext>
            </a:extLst>
          </p:cNvPr>
          <p:cNvSpPr txBox="1"/>
          <p:nvPr/>
        </p:nvSpPr>
        <p:spPr>
          <a:xfrm>
            <a:off x="479677" y="6246024"/>
            <a:ext cx="11028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Coupons are offered on variety of products, not just top categories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47134F-281A-1197-61E3-33A09A653350}"/>
              </a:ext>
            </a:extLst>
          </p:cNvPr>
          <p:cNvSpPr txBox="1"/>
          <p:nvPr/>
        </p:nvSpPr>
        <p:spPr>
          <a:xfrm>
            <a:off x="3273339" y="5346866"/>
            <a:ext cx="352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Coupons Redeemed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79A60B-7664-FB77-8033-A7487BE93CC7}"/>
              </a:ext>
            </a:extLst>
          </p:cNvPr>
          <p:cNvSpPr txBox="1"/>
          <p:nvPr/>
        </p:nvSpPr>
        <p:spPr>
          <a:xfrm>
            <a:off x="9602545" y="2408381"/>
            <a:ext cx="2319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Conversion Rate: </a:t>
            </a:r>
          </a:p>
          <a:p>
            <a:pPr algn="ctr"/>
            <a:r>
              <a:rPr lang="en-US" dirty="0"/>
              <a:t>27%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04CB49-2C28-1980-5820-40B6176544DB}"/>
              </a:ext>
            </a:extLst>
          </p:cNvPr>
          <p:cNvSpPr txBox="1"/>
          <p:nvPr/>
        </p:nvSpPr>
        <p:spPr>
          <a:xfrm>
            <a:off x="7911465" y="5177150"/>
            <a:ext cx="249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Segment: 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Age Group 45 – 54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Over all Sales: 37%</a:t>
            </a:r>
          </a:p>
        </p:txBody>
      </p:sp>
    </p:spTree>
    <p:extLst>
      <p:ext uri="{BB962C8B-B14F-4D97-AF65-F5344CB8AC3E}">
        <p14:creationId xmlns:p14="http://schemas.microsoft.com/office/powerpoint/2010/main" val="293481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85FA-FAB6-7D99-16AE-BC6D2BE1C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61" y="258871"/>
            <a:ext cx="9404723" cy="1226433"/>
          </a:xfrm>
        </p:spPr>
        <p:txBody>
          <a:bodyPr/>
          <a:lstStyle/>
          <a:p>
            <a:r>
              <a:rPr lang="en-US" dirty="0"/>
              <a:t>AB Testing (z-test)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C8331CC-11FD-34D7-6C04-F099336B5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0451928"/>
              </p:ext>
            </p:extLst>
          </p:nvPr>
        </p:nvGraphicFramePr>
        <p:xfrm>
          <a:off x="352424" y="2019300"/>
          <a:ext cx="3609975" cy="2337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06996FA-B25E-EBFF-18DE-A04CA37478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3023867"/>
              </p:ext>
            </p:extLst>
          </p:nvPr>
        </p:nvGraphicFramePr>
        <p:xfrm>
          <a:off x="4419600" y="2019300"/>
          <a:ext cx="3562350" cy="2309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F37F28DC-B8C0-DF89-DC9B-1F2CA496DB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8181503"/>
              </p:ext>
            </p:extLst>
          </p:nvPr>
        </p:nvGraphicFramePr>
        <p:xfrm>
          <a:off x="8334375" y="2028825"/>
          <a:ext cx="3562350" cy="2309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481AB35-3514-DEF0-86DA-879FC514A9D7}"/>
              </a:ext>
            </a:extLst>
          </p:cNvPr>
          <p:cNvSpPr txBox="1"/>
          <p:nvPr/>
        </p:nvSpPr>
        <p:spPr>
          <a:xfrm>
            <a:off x="8162924" y="4667250"/>
            <a:ext cx="400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Null Hypothesis is invalid</a:t>
            </a:r>
          </a:p>
          <a:p>
            <a:r>
              <a:rPr lang="en-US" sz="1600" dirty="0"/>
              <a:t>Type B was less successful than Type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FD5A4E-761A-5E3A-5550-27852A718333}"/>
              </a:ext>
            </a:extLst>
          </p:cNvPr>
          <p:cNvCxnSpPr/>
          <p:nvPr/>
        </p:nvCxnSpPr>
        <p:spPr>
          <a:xfrm>
            <a:off x="4152900" y="1752600"/>
            <a:ext cx="0" cy="40100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FA9F1D-356A-63EC-A807-DE1B28228AD4}"/>
              </a:ext>
            </a:extLst>
          </p:cNvPr>
          <p:cNvCxnSpPr/>
          <p:nvPr/>
        </p:nvCxnSpPr>
        <p:spPr>
          <a:xfrm>
            <a:off x="8162925" y="1743075"/>
            <a:ext cx="0" cy="40100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ED67786-F007-5D61-724D-65D11C9A57F8}"/>
              </a:ext>
            </a:extLst>
          </p:cNvPr>
          <p:cNvSpPr txBox="1"/>
          <p:nvPr/>
        </p:nvSpPr>
        <p:spPr>
          <a:xfrm>
            <a:off x="419100" y="1054100"/>
            <a:ext cx="292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Significance = 0.05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C27E60-4046-F480-0AA4-0A637205645D}"/>
              </a:ext>
            </a:extLst>
          </p:cNvPr>
          <p:cNvSpPr txBox="1"/>
          <p:nvPr/>
        </p:nvSpPr>
        <p:spPr>
          <a:xfrm>
            <a:off x="4210049" y="4657725"/>
            <a:ext cx="400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Null Hypothesis is invalid</a:t>
            </a:r>
          </a:p>
          <a:p>
            <a:r>
              <a:rPr lang="en-US" sz="1600" dirty="0"/>
              <a:t>Type A was less successful than Type 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5B609F-E0F1-DCEC-A140-D7DB35D55D64}"/>
              </a:ext>
            </a:extLst>
          </p:cNvPr>
          <p:cNvSpPr txBox="1"/>
          <p:nvPr/>
        </p:nvSpPr>
        <p:spPr>
          <a:xfrm>
            <a:off x="128587" y="4667249"/>
            <a:ext cx="400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Null Hypothesis is invalid</a:t>
            </a:r>
          </a:p>
          <a:p>
            <a:r>
              <a:rPr lang="en-US" sz="1600" dirty="0"/>
              <a:t>Type A was less successful than Type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61880-25CD-E2CB-D71E-ADF18974C3F5}"/>
              </a:ext>
            </a:extLst>
          </p:cNvPr>
          <p:cNvSpPr txBox="1"/>
          <p:nvPr/>
        </p:nvSpPr>
        <p:spPr>
          <a:xfrm>
            <a:off x="8162924" y="5851410"/>
            <a:ext cx="3637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Most effective : Type C</a:t>
            </a:r>
          </a:p>
        </p:txBody>
      </p:sp>
    </p:spTree>
    <p:extLst>
      <p:ext uri="{BB962C8B-B14F-4D97-AF65-F5344CB8AC3E}">
        <p14:creationId xmlns:p14="http://schemas.microsoft.com/office/powerpoint/2010/main" val="307887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096E-7134-6A6A-63E7-538DCFD1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33" y="300763"/>
            <a:ext cx="9404723" cy="1046256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426EEF4-4533-2F80-381D-69EEFD06E3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673420"/>
              </p:ext>
            </p:extLst>
          </p:nvPr>
        </p:nvGraphicFramePr>
        <p:xfrm>
          <a:off x="875201" y="1600200"/>
          <a:ext cx="10402399" cy="3964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3713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096E-7134-6A6A-63E7-538DCFD1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33" y="300763"/>
            <a:ext cx="9404723" cy="1046256"/>
          </a:xfrm>
        </p:spPr>
        <p:txBody>
          <a:bodyPr/>
          <a:lstStyle/>
          <a:p>
            <a:r>
              <a:rPr lang="en-US"/>
              <a:t>Further Analysis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426EEF4-4533-2F80-381D-69EEFD06E3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149734"/>
              </p:ext>
            </p:extLst>
          </p:nvPr>
        </p:nvGraphicFramePr>
        <p:xfrm>
          <a:off x="875201" y="2095806"/>
          <a:ext cx="10402399" cy="3469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9827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096E-7134-6A6A-63E7-538DCFD1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33" y="300763"/>
            <a:ext cx="9404723" cy="1046256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426EEF4-4533-2F80-381D-69EEFD06E3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395023"/>
              </p:ext>
            </p:extLst>
          </p:nvPr>
        </p:nvGraphicFramePr>
        <p:xfrm>
          <a:off x="452288" y="1592893"/>
          <a:ext cx="7250088" cy="3908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EF79AB1-100A-6B9F-213F-453DED5B1B85}"/>
              </a:ext>
            </a:extLst>
          </p:cNvPr>
          <p:cNvSpPr txBox="1"/>
          <p:nvPr/>
        </p:nvSpPr>
        <p:spPr>
          <a:xfrm>
            <a:off x="8577431" y="5189987"/>
            <a:ext cx="316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Gayathri Mulagund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D22FBF-B88F-27F3-04F3-9CF7BD2C1FB0}"/>
              </a:ext>
            </a:extLst>
          </p:cNvPr>
          <p:cNvSpPr txBox="1"/>
          <p:nvPr/>
        </p:nvSpPr>
        <p:spPr>
          <a:xfrm>
            <a:off x="10317814" y="5639192"/>
            <a:ext cx="1549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Analyst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A65413-48C1-3800-5E29-047C2DBC0C23}"/>
              </a:ext>
            </a:extLst>
          </p:cNvPr>
          <p:cNvSpPr txBox="1"/>
          <p:nvPr/>
        </p:nvSpPr>
        <p:spPr>
          <a:xfrm>
            <a:off x="9350479" y="5944250"/>
            <a:ext cx="2458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gmulagund@gmail.com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5040BA-D396-3077-21F0-DBEFBC222CC5}"/>
              </a:ext>
            </a:extLst>
          </p:cNvPr>
          <p:cNvSpPr txBox="1"/>
          <p:nvPr/>
        </p:nvSpPr>
        <p:spPr>
          <a:xfrm>
            <a:off x="8491282" y="6285620"/>
            <a:ext cx="328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-apple-system"/>
              </a:rPr>
              <a:t>www.linkedin.com/in/gayathri-mulagund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70487F5-72B4-2F26-E7BA-6E54D950C25C}"/>
              </a:ext>
            </a:extLst>
          </p:cNvPr>
          <p:cNvSpPr txBox="1">
            <a:spLocks/>
          </p:cNvSpPr>
          <p:nvPr/>
        </p:nvSpPr>
        <p:spPr>
          <a:xfrm>
            <a:off x="8219768" y="4576140"/>
            <a:ext cx="3562990" cy="10462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u="sng" dirty="0"/>
              <a:t>Let’s Connect</a:t>
            </a:r>
            <a:r>
              <a:rPr lang="en-US" sz="3200" u="sng" dirty="0"/>
              <a:t>:</a:t>
            </a:r>
          </a:p>
        </p:txBody>
      </p:sp>
      <p:pic>
        <p:nvPicPr>
          <p:cNvPr id="9" name="Picture 4" descr="Linkedin - Free social media icons">
            <a:extLst>
              <a:ext uri="{FF2B5EF4-FFF2-40B4-BE49-F238E27FC236}">
                <a16:creationId xmlns:a16="http://schemas.microsoft.com/office/drawing/2014/main" id="{A30E5E6C-819A-EBB3-CB0B-7ADACFF27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768" y="6306125"/>
            <a:ext cx="251112" cy="25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3090C9DD-BA6D-60B8-ABE6-0AB72F9DA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235" y="5994775"/>
            <a:ext cx="257252" cy="25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03D0C984-60A8-E880-09F1-65D69AB67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778" y="5665259"/>
            <a:ext cx="564771" cy="30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picture containing indoor&#10;&#10;Description automatically generated">
            <a:extLst>
              <a:ext uri="{FF2B5EF4-FFF2-40B4-BE49-F238E27FC236}">
                <a16:creationId xmlns:a16="http://schemas.microsoft.com/office/drawing/2014/main" id="{63467D2B-970E-7F23-DC31-06DEFE22851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8" b="15017"/>
          <a:stretch/>
        </p:blipFill>
        <p:spPr>
          <a:xfrm>
            <a:off x="8901884" y="1525921"/>
            <a:ext cx="2513373" cy="3161935"/>
          </a:xfrm>
          <a:prstGeom prst="rect">
            <a:avLst/>
          </a:prstGeom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105997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096E-7134-6A6A-63E7-538DCFD1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33" y="300763"/>
            <a:ext cx="9404723" cy="1046256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426EEF4-4533-2F80-381D-69EEFD06E3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644564"/>
              </p:ext>
            </p:extLst>
          </p:nvPr>
        </p:nvGraphicFramePr>
        <p:xfrm>
          <a:off x="397218" y="1710813"/>
          <a:ext cx="11489981" cy="4306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59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DD584-AC47-CB4D-973B-19BBC19E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40" y="129374"/>
            <a:ext cx="8811808" cy="8567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1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Merchandise (Department)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2E655-9006-84D5-AE88-CCA52CE5EA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0877" y="1498231"/>
            <a:ext cx="9674941" cy="399091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760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5A016E1-8A7D-6BE0-B790-6B881BEA8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1"/>
          <a:stretch/>
        </p:blipFill>
        <p:spPr bwMode="auto">
          <a:xfrm>
            <a:off x="655851" y="1351921"/>
            <a:ext cx="9807794" cy="249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5894EEC-4044-73ED-CA03-9BB05E9CE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51" y="4052821"/>
            <a:ext cx="9807794" cy="221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8A23F-CABD-9BC4-2D77-D6C02702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80" y="307937"/>
            <a:ext cx="9404723" cy="1400530"/>
          </a:xfrm>
        </p:spPr>
        <p:txBody>
          <a:bodyPr/>
          <a:lstStyle/>
          <a:p>
            <a:r>
              <a:rPr lang="en-US" dirty="0"/>
              <a:t>Sales: Daily and Weekly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5F3BE-37DC-D928-CF0B-DC275E863708}"/>
              </a:ext>
            </a:extLst>
          </p:cNvPr>
          <p:cNvSpPr txBox="1"/>
          <p:nvPr/>
        </p:nvSpPr>
        <p:spPr>
          <a:xfrm>
            <a:off x="1431879" y="1929602"/>
            <a:ext cx="209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daily Sales: $ 9696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C7305-6687-3E50-A010-7243E6096A9F}"/>
              </a:ext>
            </a:extLst>
          </p:cNvPr>
          <p:cNvSpPr txBox="1"/>
          <p:nvPr/>
        </p:nvSpPr>
        <p:spPr>
          <a:xfrm>
            <a:off x="6096000" y="4977401"/>
            <a:ext cx="209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weekly Sales: $ 66659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376BC-EB2A-FE12-437A-57D6FDE40B97}"/>
              </a:ext>
            </a:extLst>
          </p:cNvPr>
          <p:cNvSpPr txBox="1"/>
          <p:nvPr/>
        </p:nvSpPr>
        <p:spPr>
          <a:xfrm>
            <a:off x="548902" y="6271578"/>
            <a:ext cx="859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430 Stores and 2500 Consumers</a:t>
            </a:r>
          </a:p>
        </p:txBody>
      </p:sp>
    </p:spTree>
    <p:extLst>
      <p:ext uri="{BB962C8B-B14F-4D97-AF65-F5344CB8AC3E}">
        <p14:creationId xmlns:p14="http://schemas.microsoft.com/office/powerpoint/2010/main" val="386073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D584-AC47-CB4D-973B-19BBC19E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94366"/>
            <a:ext cx="11410950" cy="1325563"/>
          </a:xfrm>
        </p:spPr>
        <p:txBody>
          <a:bodyPr/>
          <a:lstStyle/>
          <a:p>
            <a:r>
              <a:rPr lang="en-US" sz="3600" dirty="0"/>
              <a:t>Sales: Top Revenue Generators</a:t>
            </a:r>
          </a:p>
        </p:txBody>
      </p:sp>
      <p:pic>
        <p:nvPicPr>
          <p:cNvPr id="13" name="Picture 1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68AD7F2-F870-184A-6BBB-9F95A9B3F1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t="10870" r="2418" b="13188"/>
          <a:stretch/>
        </p:blipFill>
        <p:spPr>
          <a:xfrm>
            <a:off x="296517" y="1162050"/>
            <a:ext cx="11598965" cy="4935607"/>
          </a:xfrm>
          <a:prstGeom prst="rect">
            <a:avLst/>
          </a:prstGeom>
          <a:effectLst>
            <a:softEdge rad="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7EC0B7-91E7-33BD-FF18-A16DCA37B6E8}"/>
              </a:ext>
            </a:extLst>
          </p:cNvPr>
          <p:cNvSpPr txBox="1"/>
          <p:nvPr/>
        </p:nvSpPr>
        <p:spPr>
          <a:xfrm>
            <a:off x="1437266" y="6020403"/>
            <a:ext cx="2747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By Store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A9CED3-C562-4DF2-2153-19F3009A9EBF}"/>
              </a:ext>
            </a:extLst>
          </p:cNvPr>
          <p:cNvSpPr txBox="1"/>
          <p:nvPr/>
        </p:nvSpPr>
        <p:spPr>
          <a:xfrm>
            <a:off x="7518298" y="6021382"/>
            <a:ext cx="3771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By Customer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A33D63-9EA5-9E23-46DA-1CFB52791271}"/>
              </a:ext>
            </a:extLst>
          </p:cNvPr>
          <p:cNvSpPr txBox="1"/>
          <p:nvPr/>
        </p:nvSpPr>
        <p:spPr>
          <a:xfrm>
            <a:off x="1850995" y="1252372"/>
            <a:ext cx="984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17%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0A78F-0F18-513B-B2C4-21BA57FB2B7A}"/>
              </a:ext>
            </a:extLst>
          </p:cNvPr>
          <p:cNvSpPr txBox="1"/>
          <p:nvPr/>
        </p:nvSpPr>
        <p:spPr>
          <a:xfrm>
            <a:off x="8439453" y="1252372"/>
            <a:ext cx="984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13%</a:t>
            </a:r>
          </a:p>
        </p:txBody>
      </p:sp>
    </p:spTree>
    <p:extLst>
      <p:ext uri="{BB962C8B-B14F-4D97-AF65-F5344CB8AC3E}">
        <p14:creationId xmlns:p14="http://schemas.microsoft.com/office/powerpoint/2010/main" val="409299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C8B86DA-8125-6F78-8FC6-641569E327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0" t="57807" r="4166" b="11407"/>
          <a:stretch/>
        </p:blipFill>
        <p:spPr>
          <a:xfrm>
            <a:off x="359942" y="1266105"/>
            <a:ext cx="11416867" cy="26868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09E40E-6A25-A641-D5F8-F26D51C4C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96" y="296040"/>
            <a:ext cx="9404723" cy="1400530"/>
          </a:xfrm>
        </p:spPr>
        <p:txBody>
          <a:bodyPr/>
          <a:lstStyle/>
          <a:p>
            <a:r>
              <a:rPr lang="en-US" dirty="0"/>
              <a:t>Sales: Top 5 Categories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C50B2E-E736-BDC9-5D34-8B177B9F4C2C}"/>
              </a:ext>
            </a:extLst>
          </p:cNvPr>
          <p:cNvSpPr txBox="1"/>
          <p:nvPr/>
        </p:nvSpPr>
        <p:spPr>
          <a:xfrm>
            <a:off x="1317171" y="1482907"/>
            <a:ext cx="189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Daily Sales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C1509-100D-1A11-00DB-0BDE3C164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42" y="4169741"/>
            <a:ext cx="3495700" cy="229888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B86B808-95DD-2027-2F80-30260D28BA4B}"/>
              </a:ext>
            </a:extLst>
          </p:cNvPr>
          <p:cNvSpPr txBox="1"/>
          <p:nvPr/>
        </p:nvSpPr>
        <p:spPr>
          <a:xfrm>
            <a:off x="7587550" y="5473722"/>
            <a:ext cx="4019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Coupons are contributing to maximum sales</a:t>
            </a:r>
          </a:p>
        </p:txBody>
      </p:sp>
    </p:spTree>
    <p:extLst>
      <p:ext uri="{BB962C8B-B14F-4D97-AF65-F5344CB8AC3E}">
        <p14:creationId xmlns:p14="http://schemas.microsoft.com/office/powerpoint/2010/main" val="202282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5840601-A4BF-6963-B42C-FDE4A1EDE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51" y="4129107"/>
            <a:ext cx="8594148" cy="230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97CE666-64E2-6311-79E5-53DB5EE63DC8}"/>
              </a:ext>
            </a:extLst>
          </p:cNvPr>
          <p:cNvSpPr txBox="1"/>
          <p:nvPr/>
        </p:nvSpPr>
        <p:spPr>
          <a:xfrm>
            <a:off x="6965784" y="4646081"/>
            <a:ext cx="144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Group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3B8C7-3601-5433-CA00-EC191740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64" y="218142"/>
            <a:ext cx="9404723" cy="1400530"/>
          </a:xfrm>
        </p:spPr>
        <p:txBody>
          <a:bodyPr/>
          <a:lstStyle/>
          <a:p>
            <a:r>
              <a:rPr lang="en-US" dirty="0"/>
              <a:t>Consumer Profile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FAA797-9ACD-E94B-B307-D7A315F2A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70" y="1248618"/>
            <a:ext cx="4778768" cy="25463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D32580-1946-E460-7BB0-55BCA1B83854}"/>
              </a:ext>
            </a:extLst>
          </p:cNvPr>
          <p:cNvSpPr txBox="1"/>
          <p:nvPr/>
        </p:nvSpPr>
        <p:spPr>
          <a:xfrm>
            <a:off x="1319643" y="4778792"/>
            <a:ext cx="65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37%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6960A-3C8F-D42B-6DC7-9D0D533AAB47}"/>
              </a:ext>
            </a:extLst>
          </p:cNvPr>
          <p:cNvSpPr txBox="1"/>
          <p:nvPr/>
        </p:nvSpPr>
        <p:spPr>
          <a:xfrm>
            <a:off x="2805544" y="5148124"/>
            <a:ext cx="65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BD3566-B368-8C0B-B14E-5D97028C25F6}"/>
              </a:ext>
            </a:extLst>
          </p:cNvPr>
          <p:cNvSpPr txBox="1"/>
          <p:nvPr/>
        </p:nvSpPr>
        <p:spPr>
          <a:xfrm>
            <a:off x="4125189" y="5517456"/>
            <a:ext cx="65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16590B-D234-3B7D-A93E-F43F3B9474F2}"/>
              </a:ext>
            </a:extLst>
          </p:cNvPr>
          <p:cNvSpPr txBox="1"/>
          <p:nvPr/>
        </p:nvSpPr>
        <p:spPr>
          <a:xfrm>
            <a:off x="9386456" y="5425123"/>
            <a:ext cx="249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Segment: 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Age Group 45 – 54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Over all Sales: 37%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93B29-D4D3-BC69-ECD9-FE18F536FE69}"/>
              </a:ext>
            </a:extLst>
          </p:cNvPr>
          <p:cNvSpPr txBox="1"/>
          <p:nvPr/>
        </p:nvSpPr>
        <p:spPr>
          <a:xfrm>
            <a:off x="5360388" y="2587262"/>
            <a:ext cx="321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Parents to a single child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C24D30-03B3-6886-F110-0C188D4156C4}"/>
              </a:ext>
            </a:extLst>
          </p:cNvPr>
          <p:cNvSpPr txBox="1"/>
          <p:nvPr/>
        </p:nvSpPr>
        <p:spPr>
          <a:xfrm>
            <a:off x="5360389" y="3009375"/>
            <a:ext cx="136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50K – 74K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77953-9700-D668-6FDB-10FB34AC9DF0}"/>
              </a:ext>
            </a:extLst>
          </p:cNvPr>
          <p:cNvSpPr txBox="1"/>
          <p:nvPr/>
        </p:nvSpPr>
        <p:spPr>
          <a:xfrm>
            <a:off x="5360388" y="3378707"/>
            <a:ext cx="111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 – 54K</a:t>
            </a:r>
          </a:p>
        </p:txBody>
      </p:sp>
    </p:spTree>
    <p:extLst>
      <p:ext uri="{BB962C8B-B14F-4D97-AF65-F5344CB8AC3E}">
        <p14:creationId xmlns:p14="http://schemas.microsoft.com/office/powerpoint/2010/main" val="372451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3C6B-C77A-95A8-7ABE-664997E2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14" y="247290"/>
            <a:ext cx="9404723" cy="1400530"/>
          </a:xfrm>
        </p:spPr>
        <p:txBody>
          <a:bodyPr/>
          <a:lstStyle/>
          <a:p>
            <a:r>
              <a:rPr lang="en-US" dirty="0"/>
              <a:t>Campaign Offers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F89874-CC2D-EA4B-24C5-61F6F15CCA8C}"/>
              </a:ext>
            </a:extLst>
          </p:cNvPr>
          <p:cNvSpPr txBox="1"/>
          <p:nvPr/>
        </p:nvSpPr>
        <p:spPr>
          <a:xfrm>
            <a:off x="414517" y="1169610"/>
            <a:ext cx="683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Coupons and Products per Campaign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2C53A3-EF0C-3AED-3AC9-C600707E8102}"/>
              </a:ext>
            </a:extLst>
          </p:cNvPr>
          <p:cNvSpPr txBox="1"/>
          <p:nvPr/>
        </p:nvSpPr>
        <p:spPr>
          <a:xfrm>
            <a:off x="473762" y="6302512"/>
            <a:ext cx="2999687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Campaign Time Duration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564629-2680-E33E-2DFE-D0AE9654C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727" y="1616150"/>
            <a:ext cx="2841231" cy="15731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6F2D90-4A5D-9E40-88A1-E32E2AF99F2D}"/>
              </a:ext>
            </a:extLst>
          </p:cNvPr>
          <p:cNvSpPr txBox="1"/>
          <p:nvPr/>
        </p:nvSpPr>
        <p:spPr>
          <a:xfrm>
            <a:off x="7426960" y="5234085"/>
            <a:ext cx="45859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FFFF00"/>
                </a:solidFill>
              </a:rPr>
              <a:t>Average duration: </a:t>
            </a:r>
          </a:p>
          <a:p>
            <a:pPr algn="r"/>
            <a:r>
              <a:rPr lang="en-US" sz="1600" dirty="0">
                <a:solidFill>
                  <a:srgbClr val="FFFF00"/>
                </a:solidFill>
              </a:rPr>
              <a:t>Type A: 47 days</a:t>
            </a:r>
          </a:p>
          <a:p>
            <a:pPr algn="r"/>
            <a:r>
              <a:rPr lang="en-US" sz="1600" dirty="0">
                <a:solidFill>
                  <a:srgbClr val="FFFF00"/>
                </a:solidFill>
              </a:rPr>
              <a:t>				    Type B:  38 days</a:t>
            </a:r>
          </a:p>
          <a:p>
            <a:pPr algn="r"/>
            <a:r>
              <a:rPr lang="en-US" sz="1600" dirty="0">
                <a:solidFill>
                  <a:srgbClr val="FFFF00"/>
                </a:solidFill>
              </a:rPr>
              <a:t>				    Type C: 75 days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E2854657-9BC5-1B5F-D860-CF0B950BB7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9" t="34667" r="4500" b="32109"/>
          <a:stretch/>
        </p:blipFill>
        <p:spPr>
          <a:xfrm>
            <a:off x="473762" y="4017318"/>
            <a:ext cx="8900160" cy="2278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9BB66E-FA0F-ABC8-8590-E8AA87D83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6034" y="4060862"/>
            <a:ext cx="2000923" cy="107721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65298A8-B1A7-38B2-C666-E3D6E8968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63" y="1582428"/>
            <a:ext cx="8597502" cy="234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52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34E38C-0AFC-C621-F876-B0D08FA1D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51" y="1523105"/>
            <a:ext cx="5514913" cy="15379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A9E3BA-78FA-A194-E6FB-EB406CD0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231952"/>
            <a:ext cx="11710149" cy="715106"/>
          </a:xfrm>
        </p:spPr>
        <p:txBody>
          <a:bodyPr/>
          <a:lstStyle/>
          <a:p>
            <a:r>
              <a:rPr lang="en-US" sz="3600" dirty="0"/>
              <a:t>Promotional Pricing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94CCA5-7EC7-2872-4C55-42220A5732E7}"/>
              </a:ext>
            </a:extLst>
          </p:cNvPr>
          <p:cNvSpPr txBox="1"/>
          <p:nvPr/>
        </p:nvSpPr>
        <p:spPr>
          <a:xfrm>
            <a:off x="8333509" y="5248407"/>
            <a:ext cx="34375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Multiple Discount Strategy for Private labels and National brands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EA81A-7F32-A070-933A-ED124EC4E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55" y="5100443"/>
            <a:ext cx="5289095" cy="97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9772ED-2F96-6EE1-52B6-3DD7A7AC0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51" y="3262671"/>
            <a:ext cx="7776029" cy="91048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18FB8E5-B76B-8D91-B350-3E08F3620A90}"/>
              </a:ext>
            </a:extLst>
          </p:cNvPr>
          <p:cNvSpPr/>
          <p:nvPr/>
        </p:nvSpPr>
        <p:spPr>
          <a:xfrm>
            <a:off x="2972292" y="1879681"/>
            <a:ext cx="3459681" cy="1181352"/>
          </a:xfrm>
          <a:prstGeom prst="rect">
            <a:avLst/>
          </a:prstGeom>
          <a:solidFill>
            <a:srgbClr val="FFFF00">
              <a:alpha val="37000"/>
            </a:srgbClr>
          </a:solidFill>
          <a:effectLst>
            <a:reflection stA="0" endPos="4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7AA1AE-94AD-67DD-6271-43549FE13A40}"/>
              </a:ext>
            </a:extLst>
          </p:cNvPr>
          <p:cNvSpPr/>
          <p:nvPr/>
        </p:nvSpPr>
        <p:spPr>
          <a:xfrm>
            <a:off x="3022990" y="3540969"/>
            <a:ext cx="5680489" cy="602867"/>
          </a:xfrm>
          <a:prstGeom prst="rect">
            <a:avLst/>
          </a:prstGeom>
          <a:solidFill>
            <a:srgbClr val="FFFF00">
              <a:alpha val="37000"/>
            </a:srgbClr>
          </a:solidFill>
          <a:effectLst>
            <a:reflection stA="0" endPos="4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6BD6D1-3BF4-D5FC-CED0-E06A25F69308}"/>
              </a:ext>
            </a:extLst>
          </p:cNvPr>
          <p:cNvSpPr/>
          <p:nvPr/>
        </p:nvSpPr>
        <p:spPr>
          <a:xfrm>
            <a:off x="2867025" y="5100443"/>
            <a:ext cx="3271425" cy="977200"/>
          </a:xfrm>
          <a:prstGeom prst="rect">
            <a:avLst/>
          </a:prstGeom>
          <a:solidFill>
            <a:srgbClr val="FFFF00">
              <a:alpha val="37000"/>
            </a:srgbClr>
          </a:solidFill>
          <a:effectLst>
            <a:reflection stA="0" endPos="4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22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6903</TotalTime>
  <Words>515</Words>
  <Application>Microsoft Office PowerPoint</Application>
  <PresentationFormat>Widescreen</PresentationFormat>
  <Paragraphs>108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-apple-system</vt:lpstr>
      <vt:lpstr>Arabic Typesetting</vt:lpstr>
      <vt:lpstr>Arial</vt:lpstr>
      <vt:lpstr>Calibri</vt:lpstr>
      <vt:lpstr>Century Gothic</vt:lpstr>
      <vt:lpstr>Inter</vt:lpstr>
      <vt:lpstr>Roboto</vt:lpstr>
      <vt:lpstr>Wingdings 3</vt:lpstr>
      <vt:lpstr>zeitung</vt:lpstr>
      <vt:lpstr>Ion</vt:lpstr>
      <vt:lpstr>Dunnhumby - The Complete Journey</vt:lpstr>
      <vt:lpstr>Objectives</vt:lpstr>
      <vt:lpstr>Merchandise (Department)</vt:lpstr>
      <vt:lpstr>Sales: Daily and Weekly</vt:lpstr>
      <vt:lpstr>Sales: Top Revenue Generators</vt:lpstr>
      <vt:lpstr>Sales: Top 5 Categories</vt:lpstr>
      <vt:lpstr>Consumer Profile</vt:lpstr>
      <vt:lpstr>Campaign Offers</vt:lpstr>
      <vt:lpstr>Promotional Pricing</vt:lpstr>
      <vt:lpstr>Campaign Effectiveness</vt:lpstr>
      <vt:lpstr>AB Testing (z-test)</vt:lpstr>
      <vt:lpstr>Recap</vt:lpstr>
      <vt:lpstr>Further Analysis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Gayathri Mulagund</dc:creator>
  <cp:lastModifiedBy>Gayathri Mulagund</cp:lastModifiedBy>
  <cp:revision>56</cp:revision>
  <dcterms:created xsi:type="dcterms:W3CDTF">2022-07-01T13:07:01Z</dcterms:created>
  <dcterms:modified xsi:type="dcterms:W3CDTF">2022-07-07T13:22:48Z</dcterms:modified>
</cp:coreProperties>
</file>