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421D-FF42-4538-80BB-A9AA53D8A339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B922-AE10-4FA2-A05D-1D7189946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13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421D-FF42-4538-80BB-A9AA53D8A339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B922-AE10-4FA2-A05D-1D7189946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50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421D-FF42-4538-80BB-A9AA53D8A339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B922-AE10-4FA2-A05D-1D7189946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35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421D-FF42-4538-80BB-A9AA53D8A339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B922-AE10-4FA2-A05D-1D7189946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11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421D-FF42-4538-80BB-A9AA53D8A339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B922-AE10-4FA2-A05D-1D7189946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24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421D-FF42-4538-80BB-A9AA53D8A339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B922-AE10-4FA2-A05D-1D7189946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5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421D-FF42-4538-80BB-A9AA53D8A339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B922-AE10-4FA2-A05D-1D7189946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36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421D-FF42-4538-80BB-A9AA53D8A339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B922-AE10-4FA2-A05D-1D7189946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22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421D-FF42-4538-80BB-A9AA53D8A339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B922-AE10-4FA2-A05D-1D7189946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02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421D-FF42-4538-80BB-A9AA53D8A339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B922-AE10-4FA2-A05D-1D7189946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07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421D-FF42-4538-80BB-A9AA53D8A339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B922-AE10-4FA2-A05D-1D7189946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5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3421D-FF42-4538-80BB-A9AA53D8A339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B922-AE10-4FA2-A05D-1D7189946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57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192"/>
            <a:ext cx="9144000" cy="60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4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6" t="10846" r="38636" b="13340"/>
          <a:stretch/>
        </p:blipFill>
        <p:spPr>
          <a:xfrm>
            <a:off x="2939447" y="290944"/>
            <a:ext cx="3071142" cy="6137565"/>
          </a:xfrm>
          <a:prstGeom prst="flowChartAlternateProcess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131840" y="2204864"/>
            <a:ext cx="2664296" cy="151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2236222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dirty="0" smtClean="0"/>
              <a:t> Notification</a:t>
            </a:r>
          </a:p>
          <a:p>
            <a:endParaRPr lang="en-US" dirty="0"/>
          </a:p>
          <a:p>
            <a:r>
              <a:rPr lang="en-US" dirty="0" smtClean="0"/>
              <a:t>1-person detected in the room- laying bricks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1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6" t="10846" r="38636" b="13340"/>
          <a:stretch/>
        </p:blipFill>
        <p:spPr>
          <a:xfrm>
            <a:off x="2939447" y="290944"/>
            <a:ext cx="3071142" cy="6137565"/>
          </a:xfrm>
          <a:prstGeom prst="flowChartAlternateProcess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131840" y="2204864"/>
            <a:ext cx="2664296" cy="151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223622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 Notification</a:t>
            </a:r>
          </a:p>
          <a:p>
            <a:endParaRPr lang="en-US" dirty="0" smtClean="0"/>
          </a:p>
          <a:p>
            <a:r>
              <a:rPr lang="en-US" dirty="0" smtClean="0"/>
              <a:t>Brick Laying – 2 more days to finish!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93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6" t="10846" r="38636" b="13340"/>
          <a:stretch/>
        </p:blipFill>
        <p:spPr>
          <a:xfrm>
            <a:off x="2939447" y="290944"/>
            <a:ext cx="3071142" cy="6137565"/>
          </a:xfrm>
          <a:prstGeom prst="flowChartAlternateProcess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19872" y="1052736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Brick-laying : Follow up!</a:t>
            </a:r>
            <a:endParaRPr lang="en-IN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484" y="4820888"/>
            <a:ext cx="656628" cy="656628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820888"/>
            <a:ext cx="720082" cy="72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4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6" t="10846" r="38636" b="13340"/>
          <a:stretch/>
        </p:blipFill>
        <p:spPr>
          <a:xfrm>
            <a:off x="2939447" y="290944"/>
            <a:ext cx="3071142" cy="6137565"/>
          </a:xfrm>
          <a:prstGeom prst="flowChartAlternateProcess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131840" y="2204864"/>
            <a:ext cx="2664296" cy="151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131840" y="2236222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 Message</a:t>
            </a:r>
          </a:p>
          <a:p>
            <a:endParaRPr lang="en-US" b="1" dirty="0"/>
          </a:p>
          <a:p>
            <a:r>
              <a:rPr lang="en-US" dirty="0" smtClean="0"/>
              <a:t>Progress on Brick Laying:</a:t>
            </a:r>
          </a:p>
          <a:p>
            <a:r>
              <a:rPr lang="en-US" dirty="0" smtClean="0"/>
              <a:t>2 Bedrooms – Completed</a:t>
            </a:r>
          </a:p>
          <a:p>
            <a:r>
              <a:rPr lang="en-US" dirty="0" smtClean="0"/>
              <a:t>1 wall - Overdue</a:t>
            </a:r>
          </a:p>
        </p:txBody>
      </p:sp>
    </p:spTree>
    <p:extLst>
      <p:ext uri="{BB962C8B-B14F-4D97-AF65-F5344CB8AC3E}">
        <p14:creationId xmlns:p14="http://schemas.microsoft.com/office/powerpoint/2010/main" val="58097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40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2023-06-13T15:39:41Z</dcterms:created>
  <dcterms:modified xsi:type="dcterms:W3CDTF">2023-06-26T06:12:10Z</dcterms:modified>
</cp:coreProperties>
</file>