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901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32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49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55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550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11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22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431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948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1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39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ABEB-8411-4650-B193-2E1BFFAB85B0}" type="datetimeFigureOut">
              <a:rPr lang="en-MY" smtClean="0"/>
              <a:t>28/9/2022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D9F0-7455-440E-850C-52CDCFB5B3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325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620-1AE2-D9D7-E4A9-30C3A8F8D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86562"/>
            <a:ext cx="10058400" cy="316265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MY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ANOMALY BASED INTRUSION DETECTION SYSTEM IN AUTOMOTIVE EMBEDDED SYSTEM</a:t>
            </a:r>
            <a:b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Guide: </a:t>
            </a:r>
            <a:r>
              <a:rPr lang="en-MY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Rajesh M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AF8E8-CC76-403B-8DE8-B98632FD8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5928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MY" b="1" dirty="0"/>
              <a:t>Presented by</a:t>
            </a:r>
          </a:p>
          <a:p>
            <a:pPr algn="r"/>
            <a:r>
              <a:rPr lang="en-MY" b="1" dirty="0"/>
              <a:t>Gayathri </a:t>
            </a:r>
            <a:r>
              <a:rPr lang="en-MY" b="1" dirty="0" err="1"/>
              <a:t>nair</a:t>
            </a:r>
            <a:endParaRPr lang="en-MY" b="1" dirty="0"/>
          </a:p>
          <a:p>
            <a:pPr algn="r"/>
            <a:r>
              <a:rPr lang="en-MY" b="1" dirty="0" err="1"/>
              <a:t>Mtech</a:t>
            </a:r>
            <a:r>
              <a:rPr lang="en-MY" b="1" dirty="0"/>
              <a:t> es</a:t>
            </a:r>
          </a:p>
          <a:p>
            <a:pPr algn="r"/>
            <a:r>
              <a:rPr lang="en-MY" b="1" dirty="0"/>
              <a:t>ucc21eces06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FFEC7C-ACF6-14EF-DF90-FBED60E4DA56}"/>
              </a:ext>
            </a:extLst>
          </p:cNvPr>
          <p:cNvSpPr txBox="1">
            <a:spLocks/>
          </p:cNvSpPr>
          <p:nvPr/>
        </p:nvSpPr>
        <p:spPr>
          <a:xfrm>
            <a:off x="1100051" y="486562"/>
            <a:ext cx="10058400" cy="316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MY" sz="36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ANOMALY BASED INTRUSION DETECTION SYSTEM IN AUTOMOTIVE EMBEDDED SYSTEM</a:t>
            </a:r>
            <a:br>
              <a:rPr lang="en-MY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MY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Guide: </a:t>
            </a:r>
            <a:r>
              <a:rPr lang="en-MY" sz="20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Rajesh M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A0707-E739-C517-98F0-F3D806A2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320249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126-4D44-25FD-BA13-B6B0C835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2613"/>
            <a:ext cx="10058400" cy="1476462"/>
          </a:xfrm>
        </p:spPr>
        <p:txBody>
          <a:bodyPr>
            <a:normAutofit/>
          </a:bodyPr>
          <a:lstStyle/>
          <a:p>
            <a:r>
              <a:rPr lang="en-MY" sz="3600" dirty="0"/>
              <a:t>CONTENTS..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D34A-66BE-B0D0-F147-52B384B7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679"/>
            <a:ext cx="10058400" cy="4023360"/>
          </a:xfrm>
        </p:spPr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760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CE86-D9C6-BD1B-8811-BFF7F698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4968"/>
          </a:xfrm>
        </p:spPr>
        <p:txBody>
          <a:bodyPr>
            <a:normAutofit/>
          </a:bodyPr>
          <a:lstStyle/>
          <a:p>
            <a:r>
              <a:rPr lang="en-MY" b="1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15AF5-1F62-9CF6-CC05-8C5FA8CB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09350"/>
            <a:ext cx="10058400" cy="50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4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66B-C8C1-71D4-B4C8-7AC28E8C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INTRODUCTION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8168FA-7292-4F35-5A4F-EF4EF701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vehicles are complex distributed embedded systems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that are increasingly being connected to various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   external</a:t>
            </a:r>
            <a:r>
              <a:rPr lang="en-MY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systems</a:t>
            </a:r>
            <a:r>
              <a:rPr lang="en-MY" sz="2000" b="1" i="0" u="none" strike="noStrike" baseline="0" dirty="0">
                <a:latin typeface="Times-Bold"/>
              </a:rPr>
              <a:t>.</a:t>
            </a:r>
            <a:endParaRPr lang="en-MY" sz="2000" b="0" i="0" u="none" strike="noStrike" baseline="0" dirty="0">
              <a:solidFill>
                <a:srgbClr val="131413"/>
              </a:solidFill>
              <a:latin typeface="RbkxtsAdvTT86d47313"/>
            </a:endParaRPr>
          </a:p>
          <a:p>
            <a:pPr algn="just">
              <a:lnSpc>
                <a:spcPct val="150000"/>
              </a:lnSpc>
            </a:pPr>
            <a:r>
              <a:rPr lang="en-MY" sz="2000" b="0" i="0" u="none" strike="noStrike" baseline="0" dirty="0">
                <a:solidFill>
                  <a:srgbClr val="131413"/>
                </a:solidFill>
                <a:latin typeface="RbkxtsAdvTT86d47313"/>
              </a:rPr>
              <a:t>Controller </a:t>
            </a:r>
            <a:r>
              <a:rPr lang="en-US" sz="2000" b="0" i="0" u="none" strike="noStrike" baseline="0" dirty="0">
                <a:solidFill>
                  <a:srgbClr val="131413"/>
                </a:solidFill>
                <a:latin typeface="RbkxtsAdvTT86d47313"/>
              </a:rPr>
              <a:t>Area Network (CAN) is the most established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u="none" strike="noStrike" baseline="0" dirty="0">
                <a:solidFill>
                  <a:srgbClr val="131413"/>
                </a:solidFill>
                <a:latin typeface="RbkxtsAdvTT86d47313"/>
              </a:rPr>
              <a:t>    automotive  communication system protocol </a:t>
            </a:r>
          </a:p>
          <a:p>
            <a:pPr algn="just">
              <a:lnSpc>
                <a:spcPct val="150000"/>
              </a:lnSpc>
            </a:pPr>
            <a:r>
              <a:rPr lang="en-MY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increased connectivity makes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vehicles vulnerable 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security attacks that can be catastrophic</a:t>
            </a:r>
            <a:r>
              <a:rPr lang="en-US" sz="1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i="0" u="none" strike="noStrike" baseline="0" dirty="0">
              <a:solidFill>
                <a:srgbClr val="1314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84F43-2EDC-7ADA-3931-5F7F37DB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84" y="2198623"/>
            <a:ext cx="3649415" cy="32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135-FFD1-1428-9CC7-21956D88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B397-B085-66B8-8869-B0B2CF5D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000" dirty="0"/>
              <a:t>To propose a system that would effectively detect any intrusion in the system</a:t>
            </a:r>
          </a:p>
          <a:p>
            <a:r>
              <a:rPr lang="en-MY" sz="2000" dirty="0"/>
              <a:t>Anomaly based intrusion detection </a:t>
            </a:r>
          </a:p>
          <a:p>
            <a:r>
              <a:rPr lang="en-MY" sz="2000" dirty="0"/>
              <a:t>Detects </a:t>
            </a:r>
            <a:r>
              <a:rPr lang="en-MY" sz="2000"/>
              <a:t>fresh attacks</a:t>
            </a: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44390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108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RbkxtsAdvTT86d47313</vt:lpstr>
      <vt:lpstr>Times New Roman</vt:lpstr>
      <vt:lpstr>Times-Bold</vt:lpstr>
      <vt:lpstr>Office Theme</vt:lpstr>
      <vt:lpstr>ANOMALY BASED INTRUSION DETECTION SYSTEM IN AUTOMOTIVE EMBEDDED SYSTEM Guide: Rajesh M</vt:lpstr>
      <vt:lpstr>CONTENTS..</vt:lpstr>
      <vt:lpstr>INTRODUCTION</vt:lpstr>
      <vt:lpstr>INTRODUCTION</vt:lpstr>
      <vt:lpstr>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BASED INTRUSION DETECTION SYSTEM IN AUTOMOTIVE EMBEDDED SYSTEM Guide: Rajesh M</dc:title>
  <dc:creator>Vipin Kumar</dc:creator>
  <cp:lastModifiedBy>Vipin Kumar</cp:lastModifiedBy>
  <cp:revision>1</cp:revision>
  <dcterms:created xsi:type="dcterms:W3CDTF">2022-09-28T01:40:38Z</dcterms:created>
  <dcterms:modified xsi:type="dcterms:W3CDTF">2022-09-28T02:19:41Z</dcterms:modified>
</cp:coreProperties>
</file>