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3" r:id="rId4"/>
    <p:sldId id="258" r:id="rId5"/>
    <p:sldId id="269" r:id="rId6"/>
    <p:sldId id="261" r:id="rId7"/>
    <p:sldId id="270" r:id="rId8"/>
    <p:sldId id="262" r:id="rId9"/>
    <p:sldId id="271" r:id="rId10"/>
    <p:sldId id="265" r:id="rId11"/>
    <p:sldId id="274" r:id="rId12"/>
    <p:sldId id="277" r:id="rId13"/>
    <p:sldId id="275" r:id="rId14"/>
    <p:sldId id="276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p" userId="f03895895f3bb2d1" providerId="LiveId" clId="{3A581E13-2892-45BD-BE93-F751F49D9B41}"/>
    <pc:docChg chg="custSel addSld delSld modSld sldOrd">
      <pc:chgData name="gayathri p" userId="f03895895f3bb2d1" providerId="LiveId" clId="{3A581E13-2892-45BD-BE93-F751F49D9B41}" dt="2025-10-28T12:36:21.536" v="37"/>
      <pc:docMkLst>
        <pc:docMk/>
      </pc:docMkLst>
      <pc:sldChg chg="modSp mod">
        <pc:chgData name="gayathri p" userId="f03895895f3bb2d1" providerId="LiveId" clId="{3A581E13-2892-45BD-BE93-F751F49D9B41}" dt="2025-10-28T12:36:05.721" v="32" actId="20577"/>
        <pc:sldMkLst>
          <pc:docMk/>
          <pc:sldMk cId="800363714" sldId="256"/>
        </pc:sldMkLst>
        <pc:spChg chg="mod">
          <ac:chgData name="gayathri p" userId="f03895895f3bb2d1" providerId="LiveId" clId="{3A581E13-2892-45BD-BE93-F751F49D9B41}" dt="2025-10-28T12:36:05.721" v="32" actId="20577"/>
          <ac:spMkLst>
            <pc:docMk/>
            <pc:sldMk cId="800363714" sldId="256"/>
            <ac:spMk id="7" creationId="{00000000-0000-0000-0000-000000000000}"/>
          </ac:spMkLst>
        </pc:spChg>
      </pc:sldChg>
      <pc:sldChg chg="modSp mod">
        <pc:chgData name="gayathri p" userId="f03895895f3bb2d1" providerId="LiveId" clId="{3A581E13-2892-45BD-BE93-F751F49D9B41}" dt="2025-10-28T12:36:13.725" v="35" actId="20577"/>
        <pc:sldMkLst>
          <pc:docMk/>
          <pc:sldMk cId="2473915007" sldId="261"/>
        </pc:sldMkLst>
        <pc:spChg chg="mod">
          <ac:chgData name="gayathri p" userId="f03895895f3bb2d1" providerId="LiveId" clId="{3A581E13-2892-45BD-BE93-F751F49D9B41}" dt="2025-10-28T12:36:13.725" v="35" actId="20577"/>
          <ac:spMkLst>
            <pc:docMk/>
            <pc:sldMk cId="2473915007" sldId="261"/>
            <ac:spMk id="3" creationId="{00000000-0000-0000-0000-000000000000}"/>
          </ac:spMkLst>
        </pc:spChg>
      </pc:sldChg>
      <pc:sldChg chg="ord">
        <pc:chgData name="gayathri p" userId="f03895895f3bb2d1" providerId="LiveId" clId="{3A581E13-2892-45BD-BE93-F751F49D9B41}" dt="2025-10-28T12:36:21.536" v="37"/>
        <pc:sldMkLst>
          <pc:docMk/>
          <pc:sldMk cId="3012866382" sldId="265"/>
        </pc:sldMkLst>
      </pc:sldChg>
      <pc:sldChg chg="delSp modSp mod">
        <pc:chgData name="gayathri p" userId="f03895895f3bb2d1" providerId="LiveId" clId="{3A581E13-2892-45BD-BE93-F751F49D9B41}" dt="2025-09-09T09:15:10.756" v="26" actId="478"/>
        <pc:sldMkLst>
          <pc:docMk/>
          <pc:sldMk cId="1523691335" sldId="269"/>
        </pc:sldMkLst>
      </pc:sldChg>
      <pc:sldChg chg="delSp modSp mod">
        <pc:chgData name="gayathri p" userId="f03895895f3bb2d1" providerId="LiveId" clId="{3A581E13-2892-45BD-BE93-F751F49D9B41}" dt="2025-09-09T09:02:58.571" v="24" actId="478"/>
        <pc:sldMkLst>
          <pc:docMk/>
          <pc:sldMk cId="1595903430" sldId="270"/>
        </pc:sldMkLst>
      </pc:sldChg>
      <pc:sldChg chg="delSp modSp mod">
        <pc:chgData name="gayathri p" userId="f03895895f3bb2d1" providerId="LiveId" clId="{3A581E13-2892-45BD-BE93-F751F49D9B41}" dt="2025-09-09T09:25:14.908" v="28" actId="478"/>
        <pc:sldMkLst>
          <pc:docMk/>
          <pc:sldMk cId="2861773106" sldId="273"/>
        </pc:sldMkLst>
      </pc:sldChg>
      <pc:sldChg chg="delSp modSp mod">
        <pc:chgData name="gayathri p" userId="f03895895f3bb2d1" providerId="LiveId" clId="{3A581E13-2892-45BD-BE93-F751F49D9B41}" dt="2025-09-08T17:20:01.603" v="9" actId="14100"/>
        <pc:sldMkLst>
          <pc:docMk/>
          <pc:sldMk cId="1931841415" sldId="274"/>
        </pc:sldMkLst>
      </pc:sldChg>
      <pc:sldChg chg="addSp modSp new mod">
        <pc:chgData name="gayathri p" userId="f03895895f3bb2d1" providerId="LiveId" clId="{3A581E13-2892-45BD-BE93-F751F49D9B41}" dt="2025-09-08T17:20:41.394" v="18"/>
        <pc:sldMkLst>
          <pc:docMk/>
          <pc:sldMk cId="1205676745" sldId="277"/>
        </pc:sldMkLst>
      </pc:sldChg>
      <pc:sldChg chg="new del">
        <pc:chgData name="gayathri p" userId="f03895895f3bb2d1" providerId="LiveId" clId="{3A581E13-2892-45BD-BE93-F751F49D9B41}" dt="2025-09-09T02:31:04.704" v="20" actId="2696"/>
        <pc:sldMkLst>
          <pc:docMk/>
          <pc:sldMk cId="2679939526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DEC-DA61-458B-AAAC-8C950A2C4E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8BF7-FDB7-4CD2-9C92-0835DDED6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F7D1-1957-467D-AB78-690B68359E1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E718-E114-4120-9A1F-112BD5BD8456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4EF4-0AA6-4700-9815-726841D22B90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EB-DD05-423D-937B-0B74BF4B9B3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F9B-CC56-4792-AD72-EB37CF24DB57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C61F-58F6-49D4-A740-5F04355C336C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5A51-C736-4864-940A-B4C9AEEDA45E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909D-DF85-46BA-BA90-BEF7B65F2202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CDEE-0ADA-4A58-803B-6C2274793010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A9D-69FE-42CD-8202-D02935B6AED0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4C40-83EF-4B17-911F-EB6AF5D450F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978" y="2322591"/>
            <a:ext cx="10110355" cy="98477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b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Department of Electronics and Communication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114" y="3517446"/>
            <a:ext cx="56667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</a:rPr>
              <a:t>S13BPT1-PROFESSIONAL TRAINING-I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6427" y="4237114"/>
            <a:ext cx="774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LAPTOP SALES AND SERVICE WEBSITE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2732" y="4816525"/>
            <a:ext cx="280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Hariharan -43130134</a:t>
            </a:r>
          </a:p>
          <a:p>
            <a:pPr algn="ctr"/>
            <a:r>
              <a:rPr lang="en-US" dirty="0" err="1"/>
              <a:t>Jagadeswaran</a:t>
            </a:r>
            <a:r>
              <a:rPr lang="en-US" dirty="0"/>
              <a:t> A-43130157</a:t>
            </a:r>
          </a:p>
          <a:p>
            <a:pPr algn="ctr"/>
            <a:r>
              <a:rPr lang="en-US" dirty="0"/>
              <a:t>A3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59702A7-7A34-D4CA-8CCB-A1F6E8B9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4" y="575360"/>
            <a:ext cx="7339013" cy="201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5AB90-4639-99F7-C9D3-133140CD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" y="351176"/>
            <a:ext cx="1814257" cy="1097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F75A76-4434-0287-5195-63100DFD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915" y="417292"/>
            <a:ext cx="1790855" cy="115072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33E5FBB-C2DA-5D1D-BDA1-D8A4FB9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C01-362B-4A0A-B17D-C8916942DAC1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5D53F-202C-FB02-FADC-74CE7CE5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890" y="6377214"/>
            <a:ext cx="4872135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2672B-FE5A-4D5B-3E78-D58E32ECB5F2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93B-5705-BBB5-91E3-7585FD3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A426-0F04-43F2-9EE8-C98B137DDDEF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82E5-3A61-F383-07AD-AAD3998B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96069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03EC72-935A-DF06-A262-6FA1814C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257"/>
            <a:ext cx="10515600" cy="48997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GB" sz="8800" dirty="0"/>
              <a:t>The scope of this project is to design and develop a full-stack web application that facilitates the </a:t>
            </a:r>
            <a:r>
              <a:rPr lang="en-GB" sz="8800" b="1" dirty="0"/>
              <a:t>online sale and servicing of laptops</a:t>
            </a:r>
            <a:r>
              <a:rPr lang="en-GB" sz="8800" dirty="0"/>
              <a:t>. The system aims to provide an end-to-end solution where customers can:</a:t>
            </a:r>
          </a:p>
          <a:p>
            <a:pPr>
              <a:lnSpc>
                <a:spcPct val="170000"/>
              </a:lnSpc>
            </a:pPr>
            <a:r>
              <a:rPr lang="en-GB" sz="8800" b="1" dirty="0"/>
              <a:t>Browse and purchase laptops</a:t>
            </a:r>
            <a:r>
              <a:rPr lang="en-GB" sz="8800" dirty="0"/>
              <a:t> based on brand, specifications, and price.</a:t>
            </a:r>
          </a:p>
          <a:p>
            <a:pPr>
              <a:lnSpc>
                <a:spcPct val="170000"/>
              </a:lnSpc>
            </a:pPr>
            <a:r>
              <a:rPr lang="en-GB" sz="8800" b="1" dirty="0"/>
              <a:t>Book service or repair appointments</a:t>
            </a:r>
            <a:r>
              <a:rPr lang="en-GB" sz="8800" dirty="0"/>
              <a:t> for their devices.</a:t>
            </a:r>
          </a:p>
          <a:p>
            <a:pPr>
              <a:lnSpc>
                <a:spcPct val="170000"/>
              </a:lnSpc>
            </a:pPr>
            <a:r>
              <a:rPr lang="en-GB" sz="8800" b="1" dirty="0"/>
              <a:t>Track orders and service status</a:t>
            </a:r>
            <a:r>
              <a:rPr lang="en-GB" sz="8800" dirty="0"/>
              <a:t> via a user-friendly interface.</a:t>
            </a:r>
          </a:p>
          <a:p>
            <a:pPr>
              <a:lnSpc>
                <a:spcPct val="170000"/>
              </a:lnSpc>
            </a:pPr>
            <a:r>
              <a:rPr lang="en-GB" sz="8800" dirty="0"/>
              <a:t>The project includes the development of both the </a:t>
            </a:r>
            <a:r>
              <a:rPr lang="en-GB" sz="8800" b="1" dirty="0"/>
              <a:t>frontend</a:t>
            </a:r>
            <a:r>
              <a:rPr lang="en-GB" sz="8800" dirty="0"/>
              <a:t> (using HTML, CSS, JavaScript) and the </a:t>
            </a:r>
            <a:r>
              <a:rPr lang="en-GB" sz="8800" b="1" dirty="0"/>
              <a:t>backend</a:t>
            </a:r>
            <a:r>
              <a:rPr lang="en-GB" sz="8800" dirty="0"/>
              <a:t> (using Java, Spring Boot, MySQL). It also features an </a:t>
            </a:r>
            <a:r>
              <a:rPr lang="en-GB" sz="8800" b="1" dirty="0"/>
              <a:t>admin panel</a:t>
            </a:r>
            <a:r>
              <a:rPr lang="en-GB" sz="8800" dirty="0"/>
              <a:t> to manage products, services, and customer requests.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4BA9F5-2788-5F46-8650-D85F5274D6DC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1098F-79C5-366F-6B48-6064293E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5BBDF-1732-99CE-08A0-99C4718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D13118-C695-6A4B-6C83-00EAEAA4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1016000"/>
            <a:ext cx="9710057" cy="4920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F1C25-B3BC-C2FD-72E5-A1C443709C07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4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58B0E-33A5-7B9A-1850-3078F2E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AEF0F-25D7-87C3-4E2A-7DF87B9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DE63ED-858D-C5A5-D307-486051C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754743"/>
            <a:ext cx="10247086" cy="5123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E3161D-C830-EAF0-540C-7D84D88BAB94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7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A5DB4-854B-4A60-7D0C-E93EB485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54D22-C0B2-51CF-A8D0-AE8D82B1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B3512-1D48-91BE-80D2-CC05FCB2B8AA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omputer repair service website&#10;&#10;AI-generated content may be incorrect.">
            <a:extLst>
              <a:ext uri="{FF2B5EF4-FFF2-40B4-BE49-F238E27FC236}">
                <a16:creationId xmlns:a16="http://schemas.microsoft.com/office/drawing/2014/main" id="{2965B5F6-32D7-6F2A-9645-0FFE033D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3" y="1033916"/>
            <a:ext cx="90297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31A02-7F2C-7EFB-BBB3-80BECC70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4F106-6DCB-70CE-462F-B550F701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1B622-0189-EC8A-87D7-FB57FDA565F5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1D6E83-373D-64A3-FECE-6B6D55662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7" y="637948"/>
            <a:ext cx="9811656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EDA8-1240-473F-64C4-877286D8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9095"/>
            <a:ext cx="9144000" cy="1409019"/>
          </a:xfrm>
        </p:spPr>
        <p:txBody>
          <a:bodyPr>
            <a:normAutofit/>
          </a:bodyPr>
          <a:lstStyle/>
          <a:p>
            <a:r>
              <a:rPr lang="en-US" sz="3600" dirty="0">
                <a:ea typeface="思源黑体-思源黑体-Medium" pitchFamily="34" charset="-122"/>
                <a:cs typeface="思源黑体-思源黑体-Medium" pitchFamily="34" charset="-120"/>
              </a:rPr>
              <a:t>Conclusion &amp; Gratitude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D3DE2-4921-C316-1001-8DFE32DF5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99" y="3943536"/>
            <a:ext cx="2743200" cy="554171"/>
          </a:xfrm>
        </p:spPr>
        <p:txBody>
          <a:bodyPr>
            <a:normAutofit fontScale="25000" lnSpcReduction="20000"/>
          </a:bodyPr>
          <a:lstStyle/>
          <a:p>
            <a:r>
              <a:rPr lang="en-US" sz="6000" dirty="0"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Internship bridged theory and practical skills</a:t>
            </a:r>
            <a:endParaRPr lang="en-US" sz="60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2DA-2CCD-BC72-5D1F-426D2B1F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F7D1-1957-467D-AB78-690B68359E1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DE32-92A5-FE37-13BD-63428EF3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0AEA00F2-21AC-8F6D-C462-B343F1E9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7" y="2524223"/>
            <a:ext cx="969264" cy="1106424"/>
          </a:xfrm>
          <a:prstGeom prst="rect">
            <a:avLst/>
          </a:prstGeom>
        </p:spPr>
      </p:pic>
      <p:pic>
        <p:nvPicPr>
          <p:cNvPr id="7" name="Image 1">
            <a:extLst>
              <a:ext uri="{FF2B5EF4-FFF2-40B4-BE49-F238E27FC236}">
                <a16:creationId xmlns:a16="http://schemas.microsoft.com/office/drawing/2014/main" id="{9B8C75E1-D21A-39C6-8103-2109819B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65" y="2581710"/>
            <a:ext cx="832104" cy="1106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493633-019C-3CD0-7DB8-BD736C577BC5}"/>
              </a:ext>
            </a:extLst>
          </p:cNvPr>
          <p:cNvSpPr txBox="1"/>
          <p:nvPr/>
        </p:nvSpPr>
        <p:spPr>
          <a:xfrm>
            <a:off x="3438652" y="3922191"/>
            <a:ext cx="2483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Thankful to mentors and   team at GB Tech Corp</a:t>
            </a:r>
            <a:endParaRPr lang="en-US" sz="1500" dirty="0"/>
          </a:p>
          <a:p>
            <a:endParaRPr lang="en-US" sz="1800" dirty="0"/>
          </a:p>
        </p:txBody>
      </p:sp>
      <p:pic>
        <p:nvPicPr>
          <p:cNvPr id="10" name="Image 3">
            <a:extLst>
              <a:ext uri="{FF2B5EF4-FFF2-40B4-BE49-F238E27FC236}">
                <a16:creationId xmlns:a16="http://schemas.microsoft.com/office/drawing/2014/main" id="{BBE1933C-F2EF-8503-B068-C0AD05D22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76" y="2644852"/>
            <a:ext cx="1106424" cy="1106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DBB5DB-A020-168B-10E8-FE58FD941026}"/>
              </a:ext>
            </a:extLst>
          </p:cNvPr>
          <p:cNvSpPr txBox="1"/>
          <p:nvPr/>
        </p:nvSpPr>
        <p:spPr>
          <a:xfrm>
            <a:off x="5922191" y="3885914"/>
            <a:ext cx="3249604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340"/>
              </a:lnSpc>
              <a:buNone/>
            </a:pPr>
            <a:r>
              <a:rPr lang="en-US" sz="1500" dirty="0"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Looking forward to advanced roles in full stack development</a:t>
            </a:r>
            <a:endParaRPr lang="en-US" sz="1500" dirty="0"/>
          </a:p>
        </p:txBody>
      </p:sp>
      <p:pic>
        <p:nvPicPr>
          <p:cNvPr id="13" name="Image 4">
            <a:extLst>
              <a:ext uri="{FF2B5EF4-FFF2-40B4-BE49-F238E27FC236}">
                <a16:creationId xmlns:a16="http://schemas.microsoft.com/office/drawing/2014/main" id="{E05055BE-8ACE-5234-4FA1-3C6034A7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787" y="2644852"/>
            <a:ext cx="1106424" cy="1106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45072-5A61-0769-4530-752206A9B791}"/>
              </a:ext>
            </a:extLst>
          </p:cNvPr>
          <p:cNvSpPr txBox="1"/>
          <p:nvPr/>
        </p:nvSpPr>
        <p:spPr>
          <a:xfrm>
            <a:off x="9453915" y="3874593"/>
            <a:ext cx="2428169" cy="6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340"/>
              </a:lnSpc>
              <a:buNone/>
            </a:pPr>
            <a:r>
              <a:rPr lang="en-US" sz="1500" dirty="0"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Open to learning and future challenges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0EA03-BEBD-5F6A-165F-729EBAC7A985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2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A67C-ED27-2819-BE8D-71F201B5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7545-0369-8202-48A8-9F1DFFB3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125" y="2422358"/>
            <a:ext cx="4588043" cy="1548064"/>
          </a:xfrm>
        </p:spPr>
        <p:txBody>
          <a:bodyPr>
            <a:normAutofit/>
          </a:bodyPr>
          <a:lstStyle/>
          <a:p>
            <a:r>
              <a:rPr lang="en-US" sz="5500" dirty="0"/>
              <a:t>THANK YOU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8E2B0-DB7E-5C19-F353-60571A23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C89B-EE35-41F9-A4DD-6674EB49809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55F5-D669-0317-2154-D665EDA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84102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36265-E722-B96F-C117-04AD0367E765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Internship offer </a:t>
            </a:r>
            <a:r>
              <a:rPr lang="en-US" sz="3600"/>
              <a:t>letter &amp; Certificate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1242-1AF0-2A89-90D5-813EAF2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D57E-8D41-40C0-A4AD-AEBEDDF45C2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9C5E-61F8-ED41-6B79-110B7981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09457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pic>
        <p:nvPicPr>
          <p:cNvPr id="13" name="Content Placeholder 12" descr="A letter of a college application&#10;&#10;AI-generated content may be incorrect.">
            <a:extLst>
              <a:ext uri="{FF2B5EF4-FFF2-40B4-BE49-F238E27FC236}">
                <a16:creationId xmlns:a16="http://schemas.microsoft.com/office/drawing/2014/main" id="{E339B0AA-0EDD-B918-264E-86820CC6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72" y="1690688"/>
            <a:ext cx="2865764" cy="4486275"/>
          </a:xfrm>
        </p:spPr>
      </p:pic>
      <p:pic>
        <p:nvPicPr>
          <p:cNvPr id="6" name="Picture 5" descr="A close-up of a letter&#10;&#10;AI-generated content may be incorrect.">
            <a:extLst>
              <a:ext uri="{FF2B5EF4-FFF2-40B4-BE49-F238E27FC236}">
                <a16:creationId xmlns:a16="http://schemas.microsoft.com/office/drawing/2014/main" id="{C925157F-50B9-72F0-FAD1-788ACA6ED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26" y="1679802"/>
            <a:ext cx="2865764" cy="4486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789E8F-51FF-485D-47CD-0572BAC0CE72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paper with red and black text&#10;&#10;AI-generated content may be incorrect.">
            <a:extLst>
              <a:ext uri="{FF2B5EF4-FFF2-40B4-BE49-F238E27FC236}">
                <a16:creationId xmlns:a16="http://schemas.microsoft.com/office/drawing/2014/main" id="{454A0816-EAB0-B445-AC4C-3F26BB645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71" y="1690688"/>
            <a:ext cx="299494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EFD-BA2E-DE79-BD98-E94493A8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EB-DD05-423D-937B-0B74BF4B9B3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76E4-15D3-B00E-C3DD-F790B763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pic>
        <p:nvPicPr>
          <p:cNvPr id="9" name="Picture 8" descr="A close-up of a document&#10;&#10;AI-generated content may be incorrect.">
            <a:extLst>
              <a:ext uri="{FF2B5EF4-FFF2-40B4-BE49-F238E27FC236}">
                <a16:creationId xmlns:a16="http://schemas.microsoft.com/office/drawing/2014/main" id="{E06464AF-A1FB-3DFD-9CE9-1F869BBE0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926955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35BAD8-9339-11A0-7C06-9AB824E61451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7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43"/>
            <a:ext cx="10515600" cy="113914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Objective of Internship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085"/>
            <a:ext cx="10515600" cy="405787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• To gain practical exposure in software development using Java and Spring Boot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To understand backend application design and implementation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To learn database integration and management with SQL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To acquire knowledge of video streaming technologies like HLS protocol and </a:t>
            </a:r>
            <a:r>
              <a:rPr lang="en-US" sz="2200" dirty="0" err="1"/>
              <a:t>FFmpeg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4750-6825-B51B-BC49-CD8F9A1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51D6-E562-4A06-98E3-5515C065869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CA6-FD5E-72A5-A161-77692CE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797490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B58BC-53E2-9A12-771C-F7E26087693D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8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DA7E-51ED-E385-9955-FCA99B1D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200" dirty="0"/>
              <a:t>To bridge the gap between theoretical knowledge and real-world applications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• To improve problem-solving, coding, and debugging skills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• To gain experience in deploying applications using Tomcat server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• To build confidence for future IT placements through industry-level exposure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960E-A131-D7DD-1AB1-173674F3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EB-DD05-423D-937B-0B74BF4B9B3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8987-18CC-B428-CD88-E059DE03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92E01-EE20-5CCD-90C9-E7B56422CDE9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56343"/>
            <a:ext cx="10352315" cy="834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>
                <a:solidFill>
                  <a:schemeClr val="accent1">
                    <a:lumMod val="50000"/>
                  </a:schemeClr>
                </a:solidFill>
              </a:rPr>
              <a:t>Internship project:</a:t>
            </a:r>
            <a:br>
              <a:rPr lang="en-US" sz="3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3900" dirty="0"/>
              <a:t>Laptop Sales and Service Website</a:t>
            </a:r>
            <a:br>
              <a:rPr lang="en-GB" b="1" dirty="0"/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GB" sz="8800" dirty="0"/>
              <a:t>Initially, We started learning the basics of full-stack web development, focusing on both frontend and backend technologies. I explored HTML, CSS, and JavaScript for designing responsive user interfaces, followed by understanding server-side programming using Java and the Spring Boot framework.</a:t>
            </a:r>
          </a:p>
          <a:p>
            <a:pPr algn="just">
              <a:lnSpc>
                <a:spcPct val="170000"/>
              </a:lnSpc>
            </a:pPr>
            <a:r>
              <a:rPr lang="en-GB" sz="8800" dirty="0"/>
              <a:t>To manage data effectively, I worked with MySQL for database integration and gained hands-on experience in designing entity relationships and writing SQL queries. I also learned to create RESTful APIs using Spring Boot, and understood the role of controllers, service layers, and repositories within a typical MVC (Model-View-Controller) architecture.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E174-CA21-D4E7-D5B1-15FA6D6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98EE-F028-4B94-9A03-E4D2C47B1B22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F4AF3-414D-B1F3-0662-6C1BD5F0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90796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228DF-497F-4C81-76E4-A291D7EBE3AB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9831BE-9CA7-8230-1BB6-1357BEB8E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63"/>
            <a:ext cx="10769600" cy="4241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GB" sz="8800" dirty="0"/>
              <a:t>For project setup and build management, I used Spring </a:t>
            </a:r>
            <a:r>
              <a:rPr lang="en-GB" sz="8800" dirty="0" err="1"/>
              <a:t>Initializr</a:t>
            </a:r>
            <a:r>
              <a:rPr lang="en-GB" sz="8800" dirty="0"/>
              <a:t> and managed dependencies via the Maven pom.xml file. The project was hosted on the embedded Tomcat server provided by Spring Boot.</a:t>
            </a:r>
          </a:p>
          <a:p>
            <a:pPr algn="just">
              <a:lnSpc>
                <a:spcPct val="170000"/>
              </a:lnSpc>
            </a:pPr>
            <a:r>
              <a:rPr lang="en-GB" sz="8800" dirty="0"/>
              <a:t>As part of this project, I developed an interactive web portal where users can:</a:t>
            </a:r>
          </a:p>
          <a:p>
            <a:pPr marL="1143000" indent="-11430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8800" dirty="0"/>
              <a:t>Browse and filter laptops by brand, specifications, or price</a:t>
            </a:r>
          </a:p>
          <a:p>
            <a:pPr marL="1143000" indent="-11430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8800" dirty="0"/>
              <a:t>Add laptops to a shopping cart and proceed with simulated payments</a:t>
            </a:r>
          </a:p>
          <a:p>
            <a:pPr marL="1143000" indent="-11430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8800" dirty="0"/>
              <a:t>Book service appointments for repair or maintenance</a:t>
            </a:r>
          </a:p>
          <a:p>
            <a:pPr marL="1143000" indent="-11430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8800" dirty="0"/>
              <a:t>Receive order confirmations and view service status updates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74C0-5ED1-B81C-1326-041B1955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F7D1-1957-467D-AB78-690B68359E1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E558-FA83-EAD3-98E1-7DA9A4A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3AC07-AC1D-F459-B8C7-3EFF5C0BD44F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371" y="365126"/>
            <a:ext cx="9695542" cy="854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Outcomes achieved from this internship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6121-2865-1FE9-BAA2-9D187116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2F1B-F18E-4D58-AE90-5E318782F31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98EE-F611-AE4F-0D63-4D8431BC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52053" cy="365125"/>
          </a:xfrm>
        </p:spPr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631232-2761-AA21-6803-8CF5F3BE5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3401"/>
            <a:ext cx="10628086" cy="308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Gained hands-on experience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Java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OOPs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 Boot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backend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Built RESTful APIs using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MVC architecture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 service and controller layers.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Designed and integrated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MySQL database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 Data JPA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Developed responsive frontend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HTML, CSS, and JavaScript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Connected frontend and backend through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 APIs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Initializr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Maven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embedded Tomcat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project setup and deployment.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A19C7-83C8-9B9B-F223-CEB06E839D97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4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C5BBF-CE0C-FD0F-06A0-4D454F09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50E17-46DB-EF34-E30F-332A54DF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ECE/SIST-CHENNAI-119/2023-2027 BATCH/c2 sec/3 YR/ PT-1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F3A3F-2605-1335-F487-3B1885BFFCF1}"/>
              </a:ext>
            </a:extLst>
          </p:cNvPr>
          <p:cNvSpPr txBox="1"/>
          <p:nvPr/>
        </p:nvSpPr>
        <p:spPr>
          <a:xfrm>
            <a:off x="838200" y="963195"/>
            <a:ext cx="10062029" cy="156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Implemented features like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 catalog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shopping cart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service booking system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skills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debugging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version control (Git/GitHub)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project structuring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Understood full-stack development lifecycle through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real-world project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B7F14-6922-0A73-7B75-DC99B1738FED}"/>
              </a:ext>
            </a:extLst>
          </p:cNvPr>
          <p:cNvSpPr/>
          <p:nvPr/>
        </p:nvSpPr>
        <p:spPr>
          <a:xfrm>
            <a:off x="232229" y="159657"/>
            <a:ext cx="11713028" cy="6538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6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811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思源黑体-思源黑体-Medium</vt:lpstr>
      <vt:lpstr>Office Theme</vt:lpstr>
      <vt:lpstr>  Department of Electronics and Communication Engineering</vt:lpstr>
      <vt:lpstr>Internship offer letter &amp; Certificate</vt:lpstr>
      <vt:lpstr>PowerPoint Presentation</vt:lpstr>
      <vt:lpstr>Objective of Internship </vt:lpstr>
      <vt:lpstr>PowerPoint Presentation</vt:lpstr>
      <vt:lpstr>Internship project:  Laptop Sales and Service Website </vt:lpstr>
      <vt:lpstr>PowerPoint Presentation</vt:lpstr>
      <vt:lpstr> Outcomes achieved from this internship</vt:lpstr>
      <vt:lpstr>PowerPoint Presentation</vt:lpstr>
      <vt:lpstr>Scope</vt:lpstr>
      <vt:lpstr>PowerPoint Presentation</vt:lpstr>
      <vt:lpstr>PowerPoint Presentation</vt:lpstr>
      <vt:lpstr>PowerPoint Presentation</vt:lpstr>
      <vt:lpstr>PowerPoint Presentation</vt:lpstr>
      <vt:lpstr>Conclusion &amp; Gratitude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Sathyabama Institute of Science and Technology Department of Electronics and Communication Engineering</dc:title>
  <dc:creator>ece</dc:creator>
  <cp:lastModifiedBy>gayathri p</cp:lastModifiedBy>
  <cp:revision>14</cp:revision>
  <dcterms:created xsi:type="dcterms:W3CDTF">2025-07-31T10:14:30Z</dcterms:created>
  <dcterms:modified xsi:type="dcterms:W3CDTF">2025-10-28T12:36:23Z</dcterms:modified>
</cp:coreProperties>
</file>