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9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Quicksand" charset="1" panose="00000000000000000000"/>
      <p:regular r:id="rId10"/>
    </p:embeddedFont>
    <p:embeddedFont>
      <p:font typeface="Quicksand Bold" charset="1" panose="00000000000000000000"/>
      <p:regular r:id="rId11"/>
    </p:embeddedFont>
    <p:embeddedFont>
      <p:font typeface="Quicksand Light" charset="1" panose="00000000000000000000"/>
      <p:regular r:id="rId12"/>
    </p:embeddedFont>
    <p:embeddedFont>
      <p:font typeface="Quicksand Medium" charset="1" panose="00000000000000000000"/>
      <p:regular r:id="rId13"/>
    </p:embeddedFont>
    <p:embeddedFont>
      <p:font typeface="Quicksand Semi-Bold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28" Target="slides/slide14.xml" Type="http://schemas.openxmlformats.org/officeDocument/2006/relationships/slide"/><Relationship Id="rId29" Target="notesMasters/notesMaster1.xml" Type="http://schemas.openxmlformats.org/officeDocument/2006/relationships/notesMaster"/><Relationship Id="rId3" Target="viewProps.xml" Type="http://schemas.openxmlformats.org/officeDocument/2006/relationships/viewProps"/><Relationship Id="rId30" Target="theme/theme2.xml" Type="http://schemas.openxmlformats.org/officeDocument/2006/relationships/theme"/><Relationship Id="rId31" Target="notesSlides/notesSlide1.xml" Type="http://schemas.openxmlformats.org/officeDocument/2006/relationships/notesSlide"/><Relationship Id="rId32" Target="notesSlides/notesSlide2.xml" Type="http://schemas.openxmlformats.org/officeDocument/2006/relationships/notesSlide"/><Relationship Id="rId33" Target="notesSlides/notesSlide3.xml" Type="http://schemas.openxmlformats.org/officeDocument/2006/relationships/notesSlide"/><Relationship Id="rId34" Target="notesSlides/notesSlide4.xml" Type="http://schemas.openxmlformats.org/officeDocument/2006/relationships/notesSlide"/><Relationship Id="rId35" Target="notesSlides/notesSlide5.xml" Type="http://schemas.openxmlformats.org/officeDocument/2006/relationships/notesSlide"/><Relationship Id="rId36" Target="notesSlides/notesSlide6.xml" Type="http://schemas.openxmlformats.org/officeDocument/2006/relationships/notesSlide"/><Relationship Id="rId37" Target="notesSlides/notesSlide7.xml" Type="http://schemas.openxmlformats.org/officeDocument/2006/relationships/notesSlide"/><Relationship Id="rId38" Target="notesSlides/notesSlide8.xml" Type="http://schemas.openxmlformats.org/officeDocument/2006/relationships/notesSlide"/><Relationship Id="rId39" Target="notesSlides/notesSlide9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10.xml" Type="http://schemas.openxmlformats.org/officeDocument/2006/relationships/notesSlide"/><Relationship Id="rId41" Target="notesSlides/notesSlide11.xml" Type="http://schemas.openxmlformats.org/officeDocument/2006/relationships/notesSlide"/><Relationship Id="rId42" Target="notesSlides/notesSlide12.xml" Type="http://schemas.openxmlformats.org/officeDocument/2006/relationships/notesSlide"/><Relationship Id="rId43" Target="notesSlides/notesSlide13.xml" Type="http://schemas.openxmlformats.org/officeDocument/2006/relationships/notesSlide"/><Relationship Id="rId44" Target="notesSlides/notesSlide14.xml" Type="http://schemas.openxmlformats.org/officeDocument/2006/relationships/notes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svg" Type="http://schemas.openxmlformats.org/officeDocument/2006/relationships/image"/><Relationship Id="rId12" Target="../media/image10.png" Type="http://schemas.openxmlformats.org/officeDocument/2006/relationships/image"/><Relationship Id="rId13" Target="../media/image11.svg" Type="http://schemas.openxmlformats.org/officeDocument/2006/relationships/image"/><Relationship Id="rId14" Target="../media/image12.png" Type="http://schemas.openxmlformats.org/officeDocument/2006/relationships/image"/><Relationship Id="rId15" Target="../media/image13.svg" Type="http://schemas.openxmlformats.org/officeDocument/2006/relationships/image"/><Relationship Id="rId16" Target="../media/image14.png" Type="http://schemas.openxmlformats.org/officeDocument/2006/relationships/image"/><Relationship Id="rId17" Target="../media/image15.svg" Type="http://schemas.openxmlformats.org/officeDocument/2006/relationships/image"/><Relationship Id="rId18" Target="../media/image16.png" Type="http://schemas.openxmlformats.org/officeDocument/2006/relationships/image"/><Relationship Id="rId19" Target="../media/image17.sv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png" Type="http://schemas.openxmlformats.org/officeDocument/2006/relationships/image"/><Relationship Id="rId21" Target="../media/image19.svg" Type="http://schemas.openxmlformats.org/officeDocument/2006/relationships/image"/><Relationship Id="rId22" Target="../media/image20.png" Type="http://schemas.openxmlformats.org/officeDocument/2006/relationships/image"/><Relationship Id="rId23" Target="../media/image21.svg" Type="http://schemas.openxmlformats.org/officeDocument/2006/relationships/image"/><Relationship Id="rId24" Target="../media/image22.png" Type="http://schemas.openxmlformats.org/officeDocument/2006/relationships/image"/><Relationship Id="rId25" Target="../media/image23.svg" Type="http://schemas.openxmlformats.org/officeDocument/2006/relationships/image"/><Relationship Id="rId26" Target="../media/image24.png" Type="http://schemas.openxmlformats.org/officeDocument/2006/relationships/image"/><Relationship Id="rId27" Target="../media/image25.sv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79.png" Type="http://schemas.openxmlformats.org/officeDocument/2006/relationships/image"/><Relationship Id="rId4" Target="../media/image80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8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79.png" Type="http://schemas.openxmlformats.org/officeDocument/2006/relationships/image"/><Relationship Id="rId4" Target="../media/image80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https://drive.google.com/drive/folders/1Fk5vbKJRJ2dgthOVvPMW_sBgMt9UBHXv?usp=drive_link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79.png" Type="http://schemas.openxmlformats.org/officeDocument/2006/relationships/image"/><Relationship Id="rId4" Target="../media/image80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8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79.png" Type="http://schemas.openxmlformats.org/officeDocument/2006/relationships/image"/><Relationship Id="rId4" Target="../media/image80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8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svg" Type="http://schemas.openxmlformats.org/officeDocument/2006/relationships/image"/><Relationship Id="rId11" Target="../media/image86.png" Type="http://schemas.openxmlformats.org/officeDocument/2006/relationships/image"/><Relationship Id="rId12" Target="../media/image87.svg" Type="http://schemas.openxmlformats.org/officeDocument/2006/relationships/image"/><Relationship Id="rId13" Target="../media/image88.png" Type="http://schemas.openxmlformats.org/officeDocument/2006/relationships/image"/><Relationship Id="rId14" Target="../media/image89.svg" Type="http://schemas.openxmlformats.org/officeDocument/2006/relationships/image"/><Relationship Id="rId15" Target="../media/image90.png" Type="http://schemas.openxmlformats.org/officeDocument/2006/relationships/image"/><Relationship Id="rId16" Target="../media/image91.svg" Type="http://schemas.openxmlformats.org/officeDocument/2006/relationships/image"/><Relationship Id="rId17" Target="../media/image92.png" Type="http://schemas.openxmlformats.org/officeDocument/2006/relationships/image"/><Relationship Id="rId18" Target="../media/image93.svg" Type="http://schemas.openxmlformats.org/officeDocument/2006/relationships/image"/><Relationship Id="rId19" Target="../media/image94.png" Type="http://schemas.openxmlformats.org/officeDocument/2006/relationships/image"/><Relationship Id="rId2" Target="../notesSlides/notesSlide14.xml" Type="http://schemas.openxmlformats.org/officeDocument/2006/relationships/notesSlide"/><Relationship Id="rId20" Target="../media/image95.svg" Type="http://schemas.openxmlformats.org/officeDocument/2006/relationships/image"/><Relationship Id="rId3" Target="../media/image84.png" Type="http://schemas.openxmlformats.org/officeDocument/2006/relationships/image"/><Relationship Id="rId4" Target="../media/image85.svg" Type="http://schemas.openxmlformats.org/officeDocument/2006/relationships/image"/><Relationship Id="rId5" Target="../media/image59.png" Type="http://schemas.openxmlformats.org/officeDocument/2006/relationships/image"/><Relationship Id="rId6" Target="../media/image60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Relationship Id="rId9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svg" Type="http://schemas.openxmlformats.org/officeDocument/2006/relationships/image"/><Relationship Id="rId11" Target="../media/image31.png" Type="http://schemas.openxmlformats.org/officeDocument/2006/relationships/image"/><Relationship Id="rId12" Target="../media/image32.svg" Type="http://schemas.openxmlformats.org/officeDocument/2006/relationships/image"/><Relationship Id="rId13" Target="../media/image37.png" Type="http://schemas.openxmlformats.org/officeDocument/2006/relationships/image"/><Relationship Id="rId14" Target="../media/image38.sv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svg" Type="http://schemas.openxmlformats.org/officeDocument/2006/relationships/image"/><Relationship Id="rId11" Target="../media/image43.png" Type="http://schemas.openxmlformats.org/officeDocument/2006/relationships/image"/><Relationship Id="rId12" Target="../media/image44.sv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39.png" Type="http://schemas.openxmlformats.org/officeDocument/2006/relationships/image"/><Relationship Id="rId8" Target="../media/image40.svg" Type="http://schemas.openxmlformats.org/officeDocument/2006/relationships/image"/><Relationship Id="rId9" Target="../media/image4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45.png" Type="http://schemas.openxmlformats.org/officeDocument/2006/relationships/image"/><Relationship Id="rId8" Target="../media/image4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svg" Type="http://schemas.openxmlformats.org/officeDocument/2006/relationships/image"/><Relationship Id="rId11" Target="../media/image51.png" Type="http://schemas.openxmlformats.org/officeDocument/2006/relationships/image"/><Relationship Id="rId12" Target="../media/image52.svg" Type="http://schemas.openxmlformats.org/officeDocument/2006/relationships/image"/><Relationship Id="rId13" Target="../media/image53.png" Type="http://schemas.openxmlformats.org/officeDocument/2006/relationships/image"/><Relationship Id="rId14" Target="../media/image54.svg" Type="http://schemas.openxmlformats.org/officeDocument/2006/relationships/image"/><Relationship Id="rId15" Target="../media/image55.jpeg" Type="http://schemas.openxmlformats.org/officeDocument/2006/relationships/image"/><Relationship Id="rId16" Target="../media/image56.jpeg" Type="http://schemas.openxmlformats.org/officeDocument/2006/relationships/image"/><Relationship Id="rId17" Target="../media/image57.jpeg" Type="http://schemas.openxmlformats.org/officeDocument/2006/relationships/image"/><Relationship Id="rId18" Target="../media/image58.jpeg" Type="http://schemas.openxmlformats.org/officeDocument/2006/relationships/image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47.png" Type="http://schemas.openxmlformats.org/officeDocument/2006/relationships/image"/><Relationship Id="rId8" Target="../media/image48.svg" Type="http://schemas.openxmlformats.org/officeDocument/2006/relationships/image"/><Relationship Id="rId9" Target="../media/image4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59.png" Type="http://schemas.openxmlformats.org/officeDocument/2006/relationships/image"/><Relationship Id="rId4" Target="../media/image60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59.png" Type="http://schemas.openxmlformats.org/officeDocument/2006/relationships/image"/><Relationship Id="rId4" Target="../media/image60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6.svg" Type="http://schemas.openxmlformats.org/officeDocument/2006/relationships/image"/><Relationship Id="rId11" Target="../media/image67.png" Type="http://schemas.openxmlformats.org/officeDocument/2006/relationships/image"/><Relationship Id="rId12" Target="../media/image68.svg" Type="http://schemas.openxmlformats.org/officeDocument/2006/relationships/image"/><Relationship Id="rId13" Target="../media/image69.png" Type="http://schemas.openxmlformats.org/officeDocument/2006/relationships/image"/><Relationship Id="rId14" Target="../media/image70.svg" Type="http://schemas.openxmlformats.org/officeDocument/2006/relationships/image"/><Relationship Id="rId15" Target="../media/image71.png" Type="http://schemas.openxmlformats.org/officeDocument/2006/relationships/image"/><Relationship Id="rId16" Target="../media/image72.svg" Type="http://schemas.openxmlformats.org/officeDocument/2006/relationships/image"/><Relationship Id="rId17" Target="../media/image73.png" Type="http://schemas.openxmlformats.org/officeDocument/2006/relationships/image"/><Relationship Id="rId18" Target="../media/image74.svg" Type="http://schemas.openxmlformats.org/officeDocument/2006/relationships/image"/><Relationship Id="rId19" Target="../media/image75.png" Type="http://schemas.openxmlformats.org/officeDocument/2006/relationships/image"/><Relationship Id="rId2" Target="../notesSlides/notesSlide9.xml" Type="http://schemas.openxmlformats.org/officeDocument/2006/relationships/notesSlide"/><Relationship Id="rId20" Target="../media/image76.svg" Type="http://schemas.openxmlformats.org/officeDocument/2006/relationships/image"/><Relationship Id="rId21" Target="../media/image77.png" Type="http://schemas.openxmlformats.org/officeDocument/2006/relationships/image"/><Relationship Id="rId22" Target="../media/image78.svg" Type="http://schemas.openxmlformats.org/officeDocument/2006/relationships/image"/><Relationship Id="rId23" Target="../media/image5.png" Type="http://schemas.openxmlformats.org/officeDocument/2006/relationships/image"/><Relationship Id="rId24" Target="../media/image6.svg" Type="http://schemas.openxmlformats.org/officeDocument/2006/relationships/image"/><Relationship Id="rId3" Target="../media/image61.png" Type="http://schemas.openxmlformats.org/officeDocument/2006/relationships/image"/><Relationship Id="rId4" Target="../media/image62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63.png" Type="http://schemas.openxmlformats.org/officeDocument/2006/relationships/image"/><Relationship Id="rId8" Target="../media/image64.svg" Type="http://schemas.openxmlformats.org/officeDocument/2006/relationships/image"/><Relationship Id="rId9" Target="../media/image6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573781"/>
            <a:ext cx="16854600" cy="925500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30475" y="804597"/>
            <a:ext cx="15427050" cy="544050"/>
            <a:chOff x="0" y="0"/>
            <a:chExt cx="20569400" cy="725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12700"/>
              <a:ext cx="20543901" cy="700024"/>
            </a:xfrm>
            <a:custGeom>
              <a:avLst/>
              <a:gdLst/>
              <a:ahLst/>
              <a:cxnLst/>
              <a:rect r="r" b="b" t="t" l="l"/>
              <a:pathLst>
                <a:path h="700024" w="20543901">
                  <a:moveTo>
                    <a:pt x="0" y="350012"/>
                  </a:moveTo>
                  <a:cubicBezTo>
                    <a:pt x="0" y="156718"/>
                    <a:pt x="162179" y="0"/>
                    <a:pt x="362204" y="0"/>
                  </a:cubicBezTo>
                  <a:lnTo>
                    <a:pt x="20181697" y="0"/>
                  </a:lnTo>
                  <a:cubicBezTo>
                    <a:pt x="20381722" y="0"/>
                    <a:pt x="20543901" y="156718"/>
                    <a:pt x="20543901" y="350012"/>
                  </a:cubicBezTo>
                  <a:cubicBezTo>
                    <a:pt x="20543901" y="543306"/>
                    <a:pt x="20381722" y="700024"/>
                    <a:pt x="20181697" y="700024"/>
                  </a:cubicBezTo>
                  <a:lnTo>
                    <a:pt x="362204" y="700024"/>
                  </a:lnTo>
                  <a:cubicBezTo>
                    <a:pt x="162179" y="700024"/>
                    <a:pt x="0" y="543306"/>
                    <a:pt x="0" y="350012"/>
                  </a:cubicBezTo>
                  <a:close/>
                </a:path>
              </a:pathLst>
            </a:custGeom>
            <a:solidFill>
              <a:srgbClr val="66BEE9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569301" cy="725424"/>
            </a:xfrm>
            <a:custGeom>
              <a:avLst/>
              <a:gdLst/>
              <a:ahLst/>
              <a:cxnLst/>
              <a:rect r="r" b="b" t="t" l="l"/>
              <a:pathLst>
                <a:path h="725424" w="20569301">
                  <a:moveTo>
                    <a:pt x="0" y="362712"/>
                  </a:moveTo>
                  <a:cubicBezTo>
                    <a:pt x="0" y="161925"/>
                    <a:pt x="168275" y="0"/>
                    <a:pt x="374904" y="0"/>
                  </a:cubicBezTo>
                  <a:lnTo>
                    <a:pt x="20194397" y="0"/>
                  </a:lnTo>
                  <a:lnTo>
                    <a:pt x="20194397" y="12700"/>
                  </a:lnTo>
                  <a:lnTo>
                    <a:pt x="20194397" y="0"/>
                  </a:lnTo>
                  <a:cubicBezTo>
                    <a:pt x="20401026" y="0"/>
                    <a:pt x="20569301" y="161925"/>
                    <a:pt x="20569301" y="362712"/>
                  </a:cubicBezTo>
                  <a:lnTo>
                    <a:pt x="20556601" y="362712"/>
                  </a:lnTo>
                  <a:lnTo>
                    <a:pt x="20569301" y="362712"/>
                  </a:lnTo>
                  <a:lnTo>
                    <a:pt x="20556601" y="362712"/>
                  </a:lnTo>
                  <a:lnTo>
                    <a:pt x="20569301" y="362712"/>
                  </a:lnTo>
                  <a:cubicBezTo>
                    <a:pt x="20569301" y="563372"/>
                    <a:pt x="20401026" y="725424"/>
                    <a:pt x="20194397" y="725424"/>
                  </a:cubicBezTo>
                  <a:lnTo>
                    <a:pt x="20194397" y="712724"/>
                  </a:lnTo>
                  <a:lnTo>
                    <a:pt x="20194397" y="725424"/>
                  </a:lnTo>
                  <a:lnTo>
                    <a:pt x="374904" y="725424"/>
                  </a:lnTo>
                  <a:lnTo>
                    <a:pt x="374904" y="712724"/>
                  </a:lnTo>
                  <a:lnTo>
                    <a:pt x="374904" y="725424"/>
                  </a:lnTo>
                  <a:cubicBezTo>
                    <a:pt x="168275" y="725424"/>
                    <a:pt x="0" y="563372"/>
                    <a:pt x="0" y="362712"/>
                  </a:cubicBezTo>
                  <a:lnTo>
                    <a:pt x="12700" y="362712"/>
                  </a:lnTo>
                  <a:lnTo>
                    <a:pt x="0" y="362712"/>
                  </a:lnTo>
                  <a:moveTo>
                    <a:pt x="25400" y="362712"/>
                  </a:moveTo>
                  <a:lnTo>
                    <a:pt x="12700" y="362712"/>
                  </a:lnTo>
                  <a:lnTo>
                    <a:pt x="25400" y="362712"/>
                  </a:lnTo>
                  <a:cubicBezTo>
                    <a:pt x="25400" y="548640"/>
                    <a:pt x="181483" y="700024"/>
                    <a:pt x="374904" y="700024"/>
                  </a:cubicBezTo>
                  <a:lnTo>
                    <a:pt x="20194397" y="700024"/>
                  </a:lnTo>
                  <a:cubicBezTo>
                    <a:pt x="20387818" y="700024"/>
                    <a:pt x="20543901" y="548640"/>
                    <a:pt x="20543901" y="362712"/>
                  </a:cubicBezTo>
                  <a:cubicBezTo>
                    <a:pt x="20543901" y="176784"/>
                    <a:pt x="20387945" y="25400"/>
                    <a:pt x="20194397" y="25400"/>
                  </a:cubicBezTo>
                  <a:lnTo>
                    <a:pt x="374904" y="25400"/>
                  </a:lnTo>
                  <a:lnTo>
                    <a:pt x="374904" y="12700"/>
                  </a:lnTo>
                  <a:lnTo>
                    <a:pt x="374904" y="25400"/>
                  </a:lnTo>
                  <a:cubicBezTo>
                    <a:pt x="181483" y="25400"/>
                    <a:pt x="25400" y="176784"/>
                    <a:pt x="25400" y="362712"/>
                  </a:cubicBezTo>
                  <a:close/>
                </a:path>
              </a:pathLst>
            </a:custGeom>
            <a:solidFill>
              <a:srgbClr val="D2D6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890860" y="7914900"/>
            <a:ext cx="712850" cy="711300"/>
          </a:xfrm>
          <a:custGeom>
            <a:avLst/>
            <a:gdLst/>
            <a:ahLst/>
            <a:cxnLst/>
            <a:rect r="r" b="b" t="t" l="l"/>
            <a:pathLst>
              <a:path h="711300" w="712850">
                <a:moveTo>
                  <a:pt x="0" y="0"/>
                </a:moveTo>
                <a:lnTo>
                  <a:pt x="712850" y="0"/>
                </a:lnTo>
                <a:lnTo>
                  <a:pt x="712850" y="711300"/>
                </a:lnTo>
                <a:lnTo>
                  <a:pt x="0" y="711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179034" y="2436239"/>
            <a:ext cx="812700" cy="812700"/>
          </a:xfrm>
          <a:custGeom>
            <a:avLst/>
            <a:gdLst/>
            <a:ahLst/>
            <a:cxnLst/>
            <a:rect r="r" b="b" t="t" l="l"/>
            <a:pathLst>
              <a:path h="812700" w="812700">
                <a:moveTo>
                  <a:pt x="0" y="0"/>
                </a:moveTo>
                <a:lnTo>
                  <a:pt x="812700" y="0"/>
                </a:lnTo>
                <a:lnTo>
                  <a:pt x="812700" y="812700"/>
                </a:lnTo>
                <a:lnTo>
                  <a:pt x="0" y="8127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089136" y="3434626"/>
            <a:ext cx="6303920" cy="4213440"/>
            <a:chOff x="0" y="0"/>
            <a:chExt cx="8405227" cy="56179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405241" cy="5617972"/>
            </a:xfrm>
            <a:custGeom>
              <a:avLst/>
              <a:gdLst/>
              <a:ahLst/>
              <a:cxnLst/>
              <a:rect r="r" b="b" t="t" l="l"/>
              <a:pathLst>
                <a:path h="5617972" w="8405241">
                  <a:moveTo>
                    <a:pt x="85090" y="0"/>
                  </a:moveTo>
                  <a:cubicBezTo>
                    <a:pt x="38227" y="0"/>
                    <a:pt x="0" y="36449"/>
                    <a:pt x="0" y="85090"/>
                  </a:cubicBezTo>
                  <a:lnTo>
                    <a:pt x="0" y="170180"/>
                  </a:lnTo>
                  <a:lnTo>
                    <a:pt x="0" y="5538089"/>
                  </a:lnTo>
                  <a:cubicBezTo>
                    <a:pt x="0" y="5583174"/>
                    <a:pt x="36449" y="5617972"/>
                    <a:pt x="79883" y="5617972"/>
                  </a:cubicBezTo>
                  <a:lnTo>
                    <a:pt x="8321929" y="5617972"/>
                  </a:lnTo>
                  <a:cubicBezTo>
                    <a:pt x="8367014" y="5617972"/>
                    <a:pt x="8401812" y="5581523"/>
                    <a:pt x="8401812" y="5538089"/>
                  </a:cubicBezTo>
                  <a:lnTo>
                    <a:pt x="8401812" y="170180"/>
                  </a:lnTo>
                  <a:lnTo>
                    <a:pt x="8401812" y="85090"/>
                  </a:lnTo>
                  <a:cubicBezTo>
                    <a:pt x="8405241" y="36449"/>
                    <a:pt x="8368792" y="0"/>
                    <a:pt x="832015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971898" y="3422886"/>
            <a:ext cx="6302636" cy="4087118"/>
            <a:chOff x="0" y="0"/>
            <a:chExt cx="8403515" cy="544949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403463" cy="5449443"/>
            </a:xfrm>
            <a:custGeom>
              <a:avLst/>
              <a:gdLst/>
              <a:ahLst/>
              <a:cxnLst/>
              <a:rect r="r" b="b" t="t" l="l"/>
              <a:pathLst>
                <a:path h="5449443" w="8403463">
                  <a:moveTo>
                    <a:pt x="0" y="0"/>
                  </a:moveTo>
                  <a:lnTo>
                    <a:pt x="0" y="5369560"/>
                  </a:lnTo>
                  <a:cubicBezTo>
                    <a:pt x="0" y="5412994"/>
                    <a:pt x="34798" y="5449443"/>
                    <a:pt x="79883" y="5449443"/>
                  </a:cubicBezTo>
                  <a:lnTo>
                    <a:pt x="8320151" y="5449443"/>
                  </a:lnTo>
                  <a:cubicBezTo>
                    <a:pt x="8365236" y="5449443"/>
                    <a:pt x="8403463" y="5414645"/>
                    <a:pt x="8403463" y="5369560"/>
                  </a:cubicBezTo>
                  <a:lnTo>
                    <a:pt x="8403463" y="0"/>
                  </a:ln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970612" y="3296564"/>
            <a:ext cx="6303920" cy="126364"/>
            <a:chOff x="0" y="0"/>
            <a:chExt cx="8405227" cy="16848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405241" cy="168402"/>
            </a:xfrm>
            <a:custGeom>
              <a:avLst/>
              <a:gdLst/>
              <a:ahLst/>
              <a:cxnLst/>
              <a:rect r="r" b="b" t="t" l="l"/>
              <a:pathLst>
                <a:path h="168402" w="8405241">
                  <a:moveTo>
                    <a:pt x="83312" y="0"/>
                  </a:moveTo>
                  <a:cubicBezTo>
                    <a:pt x="36449" y="0"/>
                    <a:pt x="0" y="38227"/>
                    <a:pt x="0" y="85090"/>
                  </a:cubicBezTo>
                  <a:lnTo>
                    <a:pt x="0" y="168402"/>
                  </a:lnTo>
                  <a:lnTo>
                    <a:pt x="8405241" y="168402"/>
                  </a:lnTo>
                  <a:lnTo>
                    <a:pt x="8405241" y="85090"/>
                  </a:lnTo>
                  <a:cubicBezTo>
                    <a:pt x="8405241" y="36449"/>
                    <a:pt x="8365363" y="0"/>
                    <a:pt x="8320151" y="0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052670" y="3348626"/>
            <a:ext cx="36508" cy="35222"/>
            <a:chOff x="0" y="0"/>
            <a:chExt cx="48677" cy="4696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641" cy="46990"/>
            </a:xfrm>
            <a:custGeom>
              <a:avLst/>
              <a:gdLst/>
              <a:ahLst/>
              <a:cxnLst/>
              <a:rect r="r" b="b" t="t" l="l"/>
              <a:pathLst>
                <a:path h="46990" w="48641">
                  <a:moveTo>
                    <a:pt x="24384" y="0"/>
                  </a:moveTo>
                  <a:cubicBezTo>
                    <a:pt x="10414" y="0"/>
                    <a:pt x="0" y="10414"/>
                    <a:pt x="0" y="24384"/>
                  </a:cubicBezTo>
                  <a:cubicBezTo>
                    <a:pt x="0" y="36449"/>
                    <a:pt x="10414" y="46990"/>
                    <a:pt x="24384" y="46990"/>
                  </a:cubicBezTo>
                  <a:cubicBezTo>
                    <a:pt x="38354" y="46990"/>
                    <a:pt x="48641" y="36576"/>
                    <a:pt x="48641" y="24384"/>
                  </a:cubicBezTo>
                  <a:cubicBezTo>
                    <a:pt x="48641" y="10414"/>
                    <a:pt x="38227" y="0"/>
                    <a:pt x="24384" y="0"/>
                  </a:cubicBezTo>
                  <a:close/>
                </a:path>
              </a:pathLst>
            </a:custGeom>
            <a:solidFill>
              <a:srgbClr val="8859F7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142526" y="3348626"/>
            <a:ext cx="36508" cy="35222"/>
            <a:chOff x="0" y="0"/>
            <a:chExt cx="48677" cy="4696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8768" cy="46990"/>
            </a:xfrm>
            <a:custGeom>
              <a:avLst/>
              <a:gdLst/>
              <a:ahLst/>
              <a:cxnLst/>
              <a:rect r="r" b="b" t="t" l="l"/>
              <a:pathLst>
                <a:path h="46990" w="48768">
                  <a:moveTo>
                    <a:pt x="24384" y="0"/>
                  </a:moveTo>
                  <a:cubicBezTo>
                    <a:pt x="10414" y="0"/>
                    <a:pt x="0" y="10414"/>
                    <a:pt x="0" y="24384"/>
                  </a:cubicBezTo>
                  <a:cubicBezTo>
                    <a:pt x="0" y="36449"/>
                    <a:pt x="10414" y="46990"/>
                    <a:pt x="24384" y="46990"/>
                  </a:cubicBezTo>
                  <a:cubicBezTo>
                    <a:pt x="36576" y="46990"/>
                    <a:pt x="48768" y="36576"/>
                    <a:pt x="48768" y="24384"/>
                  </a:cubicBezTo>
                  <a:cubicBezTo>
                    <a:pt x="48641" y="10414"/>
                    <a:pt x="36449" y="0"/>
                    <a:pt x="24384" y="0"/>
                  </a:cubicBezTo>
                  <a:close/>
                </a:path>
              </a:pathLst>
            </a:custGeom>
            <a:solidFill>
              <a:srgbClr val="8859F7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232384" y="3348626"/>
            <a:ext cx="35222" cy="35222"/>
            <a:chOff x="0" y="0"/>
            <a:chExt cx="46963" cy="4696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6990" cy="46990"/>
            </a:xfrm>
            <a:custGeom>
              <a:avLst/>
              <a:gdLst/>
              <a:ahLst/>
              <a:cxnLst/>
              <a:rect r="r" b="b" t="t" l="l"/>
              <a:pathLst>
                <a:path h="46990" w="46990">
                  <a:moveTo>
                    <a:pt x="24384" y="0"/>
                  </a:moveTo>
                  <a:cubicBezTo>
                    <a:pt x="10414" y="0"/>
                    <a:pt x="0" y="10414"/>
                    <a:pt x="0" y="24384"/>
                  </a:cubicBezTo>
                  <a:cubicBezTo>
                    <a:pt x="0" y="36449"/>
                    <a:pt x="10414" y="46990"/>
                    <a:pt x="24384" y="46990"/>
                  </a:cubicBezTo>
                  <a:cubicBezTo>
                    <a:pt x="36449" y="46990"/>
                    <a:pt x="46990" y="36576"/>
                    <a:pt x="46990" y="24384"/>
                  </a:cubicBezTo>
                  <a:cubicBezTo>
                    <a:pt x="46990" y="10414"/>
                    <a:pt x="36449" y="0"/>
                    <a:pt x="24384" y="0"/>
                  </a:cubicBezTo>
                  <a:close/>
                </a:path>
              </a:pathLst>
            </a:custGeom>
            <a:solidFill>
              <a:srgbClr val="8859F7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107412" y="3575250"/>
            <a:ext cx="6029080" cy="3784984"/>
            <a:chOff x="0" y="0"/>
            <a:chExt cx="8038773" cy="504664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038719" cy="5046599"/>
            </a:xfrm>
            <a:custGeom>
              <a:avLst/>
              <a:gdLst/>
              <a:ahLst/>
              <a:cxnLst/>
              <a:rect r="r" b="b" t="t" l="l"/>
              <a:pathLst>
                <a:path h="5046599" w="8038719">
                  <a:moveTo>
                    <a:pt x="0" y="0"/>
                  </a:moveTo>
                  <a:lnTo>
                    <a:pt x="0" y="5046599"/>
                  </a:lnTo>
                  <a:lnTo>
                    <a:pt x="8038719" y="5046599"/>
                  </a:lnTo>
                  <a:lnTo>
                    <a:pt x="8038719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829260" y="6301550"/>
            <a:ext cx="1415000" cy="713842"/>
          </a:xfrm>
          <a:custGeom>
            <a:avLst/>
            <a:gdLst/>
            <a:ahLst/>
            <a:cxnLst/>
            <a:rect r="r" b="b" t="t" l="l"/>
            <a:pathLst>
              <a:path h="713842" w="1415000">
                <a:moveTo>
                  <a:pt x="0" y="0"/>
                </a:moveTo>
                <a:lnTo>
                  <a:pt x="1415000" y="0"/>
                </a:lnTo>
                <a:lnTo>
                  <a:pt x="1415000" y="713842"/>
                </a:lnTo>
                <a:lnTo>
                  <a:pt x="0" y="7138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4399160" y="6301550"/>
            <a:ext cx="1415000" cy="713842"/>
          </a:xfrm>
          <a:custGeom>
            <a:avLst/>
            <a:gdLst/>
            <a:ahLst/>
            <a:cxnLst/>
            <a:rect r="r" b="b" t="t" l="l"/>
            <a:pathLst>
              <a:path h="713842" w="1415000">
                <a:moveTo>
                  <a:pt x="0" y="0"/>
                </a:moveTo>
                <a:lnTo>
                  <a:pt x="1415000" y="0"/>
                </a:lnTo>
                <a:lnTo>
                  <a:pt x="1415000" y="713842"/>
                </a:lnTo>
                <a:lnTo>
                  <a:pt x="0" y="7138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0493710" y="5345350"/>
            <a:ext cx="2152356" cy="1670066"/>
            <a:chOff x="0" y="0"/>
            <a:chExt cx="2869808" cy="222675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27" y="0"/>
              <a:ext cx="2869692" cy="2226691"/>
            </a:xfrm>
            <a:custGeom>
              <a:avLst/>
              <a:gdLst/>
              <a:ahLst/>
              <a:cxnLst/>
              <a:rect r="r" b="b" t="t" l="l"/>
              <a:pathLst>
                <a:path h="2226691" w="2869692">
                  <a:moveTo>
                    <a:pt x="2561463" y="2226691"/>
                  </a:moveTo>
                  <a:lnTo>
                    <a:pt x="308102" y="2226691"/>
                  </a:lnTo>
                  <a:cubicBezTo>
                    <a:pt x="138684" y="2226691"/>
                    <a:pt x="0" y="2119122"/>
                    <a:pt x="0" y="1987550"/>
                  </a:cubicBezTo>
                  <a:lnTo>
                    <a:pt x="0" y="239268"/>
                  </a:lnTo>
                  <a:cubicBezTo>
                    <a:pt x="0" y="107696"/>
                    <a:pt x="138684" y="0"/>
                    <a:pt x="308102" y="0"/>
                  </a:cubicBezTo>
                  <a:lnTo>
                    <a:pt x="2561463" y="0"/>
                  </a:lnTo>
                  <a:cubicBezTo>
                    <a:pt x="2730881" y="0"/>
                    <a:pt x="2869692" y="107696"/>
                    <a:pt x="2869692" y="239268"/>
                  </a:cubicBezTo>
                  <a:lnTo>
                    <a:pt x="2869692" y="1987550"/>
                  </a:lnTo>
                  <a:cubicBezTo>
                    <a:pt x="2869692" y="2119122"/>
                    <a:pt x="2731008" y="2226691"/>
                    <a:pt x="2561463" y="2226691"/>
                  </a:cubicBezTo>
                  <a:close/>
                </a:path>
              </a:pathLst>
            </a:custGeom>
            <a:solidFill>
              <a:srgbClr val="81EEEB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0991734" y="3739665"/>
            <a:ext cx="1415000" cy="1414950"/>
          </a:xfrm>
          <a:custGeom>
            <a:avLst/>
            <a:gdLst/>
            <a:ahLst/>
            <a:cxnLst/>
            <a:rect r="r" b="b" t="t" l="l"/>
            <a:pathLst>
              <a:path h="1414950" w="1415000">
                <a:moveTo>
                  <a:pt x="0" y="0"/>
                </a:moveTo>
                <a:lnTo>
                  <a:pt x="1415000" y="0"/>
                </a:lnTo>
                <a:lnTo>
                  <a:pt x="1415000" y="1414950"/>
                </a:lnTo>
                <a:lnTo>
                  <a:pt x="0" y="14149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4461464" y="5142114"/>
            <a:ext cx="42" cy="42"/>
            <a:chOff x="0" y="0"/>
            <a:chExt cx="56" cy="5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E5D7FF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2829280" y="4194426"/>
            <a:ext cx="3029564" cy="2013710"/>
            <a:chOff x="0" y="0"/>
            <a:chExt cx="4039419" cy="268494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039419" cy="2684947"/>
            </a:xfrm>
            <a:custGeom>
              <a:avLst/>
              <a:gdLst/>
              <a:ahLst/>
              <a:cxnLst/>
              <a:rect r="r" b="b" t="t" l="l"/>
              <a:pathLst>
                <a:path h="2684947" w="4039419">
                  <a:moveTo>
                    <a:pt x="0" y="0"/>
                  </a:moveTo>
                  <a:lnTo>
                    <a:pt x="4039419" y="0"/>
                  </a:lnTo>
                  <a:lnTo>
                    <a:pt x="4039419" y="2684947"/>
                  </a:lnTo>
                  <a:lnTo>
                    <a:pt x="0" y="26849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340819" y="81248"/>
              <a:ext cx="1495491" cy="1369856"/>
            </a:xfrm>
            <a:custGeom>
              <a:avLst/>
              <a:gdLst/>
              <a:ahLst/>
              <a:cxnLst/>
              <a:rect r="r" b="b" t="t" l="l"/>
              <a:pathLst>
                <a:path h="1369856" w="1495491">
                  <a:moveTo>
                    <a:pt x="0" y="0"/>
                  </a:moveTo>
                  <a:lnTo>
                    <a:pt x="1495490" y="0"/>
                  </a:lnTo>
                  <a:lnTo>
                    <a:pt x="1495490" y="1369856"/>
                  </a:lnTo>
                  <a:lnTo>
                    <a:pt x="0" y="13698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6" id="36"/>
          <p:cNvSpPr/>
          <p:nvPr/>
        </p:nvSpPr>
        <p:spPr>
          <a:xfrm flipH="false" flipV="false" rot="0">
            <a:off x="13387710" y="2893400"/>
            <a:ext cx="3437898" cy="779632"/>
          </a:xfrm>
          <a:custGeom>
            <a:avLst/>
            <a:gdLst/>
            <a:ahLst/>
            <a:cxnLst/>
            <a:rect r="r" b="b" t="t" l="l"/>
            <a:pathLst>
              <a:path h="779632" w="3437898">
                <a:moveTo>
                  <a:pt x="0" y="0"/>
                </a:moveTo>
                <a:lnTo>
                  <a:pt x="3437898" y="0"/>
                </a:lnTo>
                <a:lnTo>
                  <a:pt x="3437898" y="779632"/>
                </a:lnTo>
                <a:lnTo>
                  <a:pt x="0" y="77963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2705692" y="2151253"/>
            <a:ext cx="873264" cy="569972"/>
          </a:xfrm>
          <a:custGeom>
            <a:avLst/>
            <a:gdLst/>
            <a:ahLst/>
            <a:cxnLst/>
            <a:rect r="r" b="b" t="t" l="l"/>
            <a:pathLst>
              <a:path h="569972" w="873264">
                <a:moveTo>
                  <a:pt x="0" y="0"/>
                </a:moveTo>
                <a:lnTo>
                  <a:pt x="873264" y="0"/>
                </a:lnTo>
                <a:lnTo>
                  <a:pt x="873264" y="569972"/>
                </a:lnTo>
                <a:lnTo>
                  <a:pt x="0" y="56997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0">
            <a:off x="13142330" y="6729522"/>
            <a:ext cx="1534800" cy="1535400"/>
            <a:chOff x="0" y="0"/>
            <a:chExt cx="2046400" cy="20472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046478" cy="2047240"/>
            </a:xfrm>
            <a:custGeom>
              <a:avLst/>
              <a:gdLst/>
              <a:ahLst/>
              <a:cxnLst/>
              <a:rect r="r" b="b" t="t" l="l"/>
              <a:pathLst>
                <a:path h="2047240" w="2046478">
                  <a:moveTo>
                    <a:pt x="0" y="1023620"/>
                  </a:moveTo>
                  <a:cubicBezTo>
                    <a:pt x="0" y="458343"/>
                    <a:pt x="458089" y="0"/>
                    <a:pt x="1023239" y="0"/>
                  </a:cubicBezTo>
                  <a:cubicBezTo>
                    <a:pt x="1588389" y="0"/>
                    <a:pt x="2046478" y="458343"/>
                    <a:pt x="2046478" y="1023620"/>
                  </a:cubicBezTo>
                  <a:cubicBezTo>
                    <a:pt x="2046478" y="1588897"/>
                    <a:pt x="1588389" y="2047240"/>
                    <a:pt x="1023239" y="2047240"/>
                  </a:cubicBezTo>
                  <a:cubicBezTo>
                    <a:pt x="458089" y="2047240"/>
                    <a:pt x="0" y="1588897"/>
                    <a:pt x="0" y="102362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40" id="40"/>
          <p:cNvSpPr/>
          <p:nvPr/>
        </p:nvSpPr>
        <p:spPr>
          <a:xfrm flipH="false" flipV="false" rot="0">
            <a:off x="13454822" y="7042258"/>
            <a:ext cx="909788" cy="909910"/>
          </a:xfrm>
          <a:custGeom>
            <a:avLst/>
            <a:gdLst/>
            <a:ahLst/>
            <a:cxnLst/>
            <a:rect r="r" b="b" t="t" l="l"/>
            <a:pathLst>
              <a:path h="909910" w="909788">
                <a:moveTo>
                  <a:pt x="0" y="0"/>
                </a:moveTo>
                <a:lnTo>
                  <a:pt x="909788" y="0"/>
                </a:lnTo>
                <a:lnTo>
                  <a:pt x="909788" y="909910"/>
                </a:lnTo>
                <a:lnTo>
                  <a:pt x="0" y="90991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0991734" y="5578890"/>
            <a:ext cx="1244782" cy="1247658"/>
          </a:xfrm>
          <a:custGeom>
            <a:avLst/>
            <a:gdLst/>
            <a:ahLst/>
            <a:cxnLst/>
            <a:rect r="r" b="b" t="t" l="l"/>
            <a:pathLst>
              <a:path h="1247658" w="1244782">
                <a:moveTo>
                  <a:pt x="0" y="0"/>
                </a:moveTo>
                <a:lnTo>
                  <a:pt x="1244782" y="0"/>
                </a:lnTo>
                <a:lnTo>
                  <a:pt x="1244782" y="1247658"/>
                </a:lnTo>
                <a:lnTo>
                  <a:pt x="0" y="1247658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660580" y="994646"/>
            <a:ext cx="858646" cy="187998"/>
          </a:xfrm>
          <a:custGeom>
            <a:avLst/>
            <a:gdLst/>
            <a:ahLst/>
            <a:cxnLst/>
            <a:rect r="r" b="b" t="t" l="l"/>
            <a:pathLst>
              <a:path h="187998" w="858646">
                <a:moveTo>
                  <a:pt x="0" y="0"/>
                </a:moveTo>
                <a:lnTo>
                  <a:pt x="858646" y="0"/>
                </a:lnTo>
                <a:lnTo>
                  <a:pt x="858646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1865358" y="2080821"/>
            <a:ext cx="10840334" cy="6395538"/>
            <a:chOff x="0" y="0"/>
            <a:chExt cx="8028800" cy="4736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028813" cy="4736846"/>
            </a:xfrm>
            <a:custGeom>
              <a:avLst/>
              <a:gdLst/>
              <a:ahLst/>
              <a:cxnLst/>
              <a:rect r="r" b="b" t="t" l="l"/>
              <a:pathLst>
                <a:path h="4736846" w="8028813">
                  <a:moveTo>
                    <a:pt x="0" y="585216"/>
                  </a:moveTo>
                  <a:cubicBezTo>
                    <a:pt x="0" y="262001"/>
                    <a:pt x="262001" y="0"/>
                    <a:pt x="585216" y="0"/>
                  </a:cubicBezTo>
                  <a:lnTo>
                    <a:pt x="7443597" y="0"/>
                  </a:lnTo>
                  <a:cubicBezTo>
                    <a:pt x="7766812" y="0"/>
                    <a:pt x="8028813" y="262001"/>
                    <a:pt x="8028813" y="585216"/>
                  </a:cubicBezTo>
                  <a:lnTo>
                    <a:pt x="8028813" y="4151630"/>
                  </a:lnTo>
                  <a:cubicBezTo>
                    <a:pt x="8028813" y="4474845"/>
                    <a:pt x="7766812" y="4736846"/>
                    <a:pt x="7443597" y="4736846"/>
                  </a:cubicBezTo>
                  <a:lnTo>
                    <a:pt x="585216" y="4736846"/>
                  </a:lnTo>
                  <a:cubicBezTo>
                    <a:pt x="262001" y="4736846"/>
                    <a:pt x="0" y="4474845"/>
                    <a:pt x="0" y="415163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012"/>
            </a:gra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1848121" y="2063685"/>
            <a:ext cx="10857571" cy="1311126"/>
            <a:chOff x="0" y="0"/>
            <a:chExt cx="8054200" cy="9726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12700" y="12700"/>
              <a:ext cx="8028813" cy="947166"/>
            </a:xfrm>
            <a:custGeom>
              <a:avLst/>
              <a:gdLst/>
              <a:ahLst/>
              <a:cxnLst/>
              <a:rect r="r" b="b" t="t" l="l"/>
              <a:pathLst>
                <a:path h="947166" w="8028813">
                  <a:moveTo>
                    <a:pt x="484759" y="0"/>
                  </a:moveTo>
                  <a:lnTo>
                    <a:pt x="7544054" y="0"/>
                  </a:lnTo>
                  <a:cubicBezTo>
                    <a:pt x="7811770" y="0"/>
                    <a:pt x="8028813" y="212090"/>
                    <a:pt x="8028813" y="473583"/>
                  </a:cubicBezTo>
                  <a:lnTo>
                    <a:pt x="8028813" y="947166"/>
                  </a:lnTo>
                  <a:lnTo>
                    <a:pt x="0" y="947166"/>
                  </a:lnTo>
                  <a:lnTo>
                    <a:pt x="0" y="473583"/>
                  </a:lnTo>
                  <a:cubicBezTo>
                    <a:pt x="0" y="212090"/>
                    <a:pt x="217043" y="0"/>
                    <a:pt x="484759" y="0"/>
                  </a:cubicBezTo>
                  <a:close/>
                </a:path>
              </a:pathLst>
            </a:custGeom>
            <a:solidFill>
              <a:srgbClr val="66BEE9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054213" cy="972566"/>
            </a:xfrm>
            <a:custGeom>
              <a:avLst/>
              <a:gdLst/>
              <a:ahLst/>
              <a:cxnLst/>
              <a:rect r="r" b="b" t="t" l="l"/>
              <a:pathLst>
                <a:path h="972566" w="8054213">
                  <a:moveTo>
                    <a:pt x="497459" y="0"/>
                  </a:moveTo>
                  <a:lnTo>
                    <a:pt x="7556754" y="0"/>
                  </a:lnTo>
                  <a:lnTo>
                    <a:pt x="7556754" y="12700"/>
                  </a:lnTo>
                  <a:lnTo>
                    <a:pt x="7556754" y="0"/>
                  </a:lnTo>
                  <a:cubicBezTo>
                    <a:pt x="7831201" y="0"/>
                    <a:pt x="8054213" y="217424"/>
                    <a:pt x="8054213" y="486283"/>
                  </a:cubicBezTo>
                  <a:lnTo>
                    <a:pt x="8041513" y="486283"/>
                  </a:lnTo>
                  <a:lnTo>
                    <a:pt x="8054213" y="486283"/>
                  </a:lnTo>
                  <a:lnTo>
                    <a:pt x="8054213" y="959866"/>
                  </a:lnTo>
                  <a:cubicBezTo>
                    <a:pt x="8054213" y="966851"/>
                    <a:pt x="8048498" y="972566"/>
                    <a:pt x="8041513" y="972566"/>
                  </a:cubicBezTo>
                  <a:lnTo>
                    <a:pt x="12700" y="972566"/>
                  </a:lnTo>
                  <a:cubicBezTo>
                    <a:pt x="5715" y="972566"/>
                    <a:pt x="0" y="966851"/>
                    <a:pt x="0" y="959866"/>
                  </a:cubicBezTo>
                  <a:lnTo>
                    <a:pt x="0" y="486283"/>
                  </a:lnTo>
                  <a:lnTo>
                    <a:pt x="12700" y="486283"/>
                  </a:lnTo>
                  <a:lnTo>
                    <a:pt x="0" y="486283"/>
                  </a:lnTo>
                  <a:cubicBezTo>
                    <a:pt x="0" y="217424"/>
                    <a:pt x="223012" y="0"/>
                    <a:pt x="497459" y="0"/>
                  </a:cubicBezTo>
                  <a:cubicBezTo>
                    <a:pt x="499872" y="0"/>
                    <a:pt x="502158" y="635"/>
                    <a:pt x="504190" y="1905"/>
                  </a:cubicBezTo>
                  <a:lnTo>
                    <a:pt x="497459" y="12700"/>
                  </a:lnTo>
                  <a:lnTo>
                    <a:pt x="497459" y="0"/>
                  </a:lnTo>
                  <a:moveTo>
                    <a:pt x="497459" y="25400"/>
                  </a:moveTo>
                  <a:cubicBezTo>
                    <a:pt x="495046" y="25400"/>
                    <a:pt x="492760" y="24765"/>
                    <a:pt x="490728" y="23495"/>
                  </a:cubicBezTo>
                  <a:lnTo>
                    <a:pt x="497459" y="12700"/>
                  </a:lnTo>
                  <a:lnTo>
                    <a:pt x="497459" y="25400"/>
                  </a:lnTo>
                  <a:cubicBezTo>
                    <a:pt x="236474" y="25400"/>
                    <a:pt x="25400" y="232029"/>
                    <a:pt x="25400" y="486283"/>
                  </a:cubicBezTo>
                  <a:lnTo>
                    <a:pt x="25400" y="959866"/>
                  </a:lnTo>
                  <a:lnTo>
                    <a:pt x="12700" y="959866"/>
                  </a:lnTo>
                  <a:lnTo>
                    <a:pt x="12700" y="947166"/>
                  </a:lnTo>
                  <a:lnTo>
                    <a:pt x="8041513" y="947166"/>
                  </a:lnTo>
                  <a:lnTo>
                    <a:pt x="8041513" y="959866"/>
                  </a:lnTo>
                  <a:lnTo>
                    <a:pt x="8028813" y="959866"/>
                  </a:lnTo>
                  <a:lnTo>
                    <a:pt x="8028813" y="486283"/>
                  </a:lnTo>
                  <a:cubicBezTo>
                    <a:pt x="8028813" y="232029"/>
                    <a:pt x="7817739" y="25400"/>
                    <a:pt x="7556754" y="25400"/>
                  </a:cubicBezTo>
                  <a:lnTo>
                    <a:pt x="497459" y="25400"/>
                  </a:lnTo>
                  <a:close/>
                </a:path>
              </a:pathLst>
            </a:custGeom>
            <a:solidFill>
              <a:srgbClr val="D2D6FF"/>
            </a:solidFill>
          </p:spPr>
        </p:sp>
      </p:grpSp>
      <p:sp>
        <p:nvSpPr>
          <p:cNvPr name="Freeform 48" id="48"/>
          <p:cNvSpPr/>
          <p:nvPr/>
        </p:nvSpPr>
        <p:spPr>
          <a:xfrm flipH="false" flipV="false" rot="0">
            <a:off x="2446519" y="2548967"/>
            <a:ext cx="1545770" cy="338442"/>
          </a:xfrm>
          <a:custGeom>
            <a:avLst/>
            <a:gdLst/>
            <a:ahLst/>
            <a:cxnLst/>
            <a:rect r="r" b="b" t="t" l="l"/>
            <a:pathLst>
              <a:path h="338442" w="1545770">
                <a:moveTo>
                  <a:pt x="0" y="0"/>
                </a:moveTo>
                <a:lnTo>
                  <a:pt x="1545771" y="0"/>
                </a:lnTo>
                <a:lnTo>
                  <a:pt x="1545771" y="338442"/>
                </a:lnTo>
                <a:lnTo>
                  <a:pt x="0" y="33844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2519226" y="4039001"/>
            <a:ext cx="9881435" cy="409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07"/>
              </a:lnSpc>
            </a:pPr>
            <a:r>
              <a:rPr lang="en-US" sz="3839">
                <a:solidFill>
                  <a:srgbClr val="17336B"/>
                </a:solidFill>
                <a:latin typeface="Arimo Bold"/>
              </a:rPr>
              <a:t>Name: </a:t>
            </a:r>
            <a:r>
              <a:rPr lang="en-US" sz="3839">
                <a:solidFill>
                  <a:srgbClr val="17336B"/>
                </a:solidFill>
                <a:latin typeface="Arimo"/>
              </a:rPr>
              <a:t>Gayathri P</a:t>
            </a:r>
          </a:p>
          <a:p>
            <a:pPr>
              <a:lnSpc>
                <a:spcPts val="4607"/>
              </a:lnSpc>
            </a:pPr>
            <a:r>
              <a:rPr lang="en-US" sz="3839">
                <a:solidFill>
                  <a:srgbClr val="17336B"/>
                </a:solidFill>
                <a:latin typeface="Arimo Bold"/>
              </a:rPr>
              <a:t>Register Number: </a:t>
            </a:r>
            <a:r>
              <a:rPr lang="en-US" sz="3839">
                <a:solidFill>
                  <a:srgbClr val="17336B"/>
                </a:solidFill>
                <a:latin typeface="Arimo"/>
              </a:rPr>
              <a:t>71772117501</a:t>
            </a:r>
          </a:p>
          <a:p>
            <a:pPr>
              <a:lnSpc>
                <a:spcPts val="4607"/>
              </a:lnSpc>
            </a:pPr>
            <a:r>
              <a:rPr lang="en-US" sz="3839">
                <a:solidFill>
                  <a:srgbClr val="17336B"/>
                </a:solidFill>
                <a:latin typeface="Arimo Bold"/>
              </a:rPr>
              <a:t>Naan Mudhalvan ID: </a:t>
            </a:r>
            <a:r>
              <a:rPr lang="en-US" sz="3839">
                <a:solidFill>
                  <a:srgbClr val="17336B"/>
                </a:solidFill>
                <a:latin typeface="Arimo"/>
              </a:rPr>
              <a:t>au71772117501</a:t>
            </a:r>
          </a:p>
          <a:p>
            <a:pPr>
              <a:lnSpc>
                <a:spcPts val="4607"/>
              </a:lnSpc>
            </a:pPr>
            <a:r>
              <a:rPr lang="en-US" sz="3839">
                <a:solidFill>
                  <a:srgbClr val="17336B"/>
                </a:solidFill>
                <a:latin typeface="Arimo Bold"/>
              </a:rPr>
              <a:t>Class: </a:t>
            </a:r>
            <a:r>
              <a:rPr lang="en-US" sz="3839">
                <a:solidFill>
                  <a:srgbClr val="17336B"/>
                </a:solidFill>
                <a:latin typeface="Arimo"/>
              </a:rPr>
              <a:t>3rd year B.E CSE</a:t>
            </a:r>
          </a:p>
          <a:p>
            <a:pPr>
              <a:lnSpc>
                <a:spcPts val="4607"/>
              </a:lnSpc>
            </a:pPr>
            <a:r>
              <a:rPr lang="en-US" sz="3839">
                <a:solidFill>
                  <a:srgbClr val="17336B"/>
                </a:solidFill>
                <a:latin typeface="Arimo Bold"/>
              </a:rPr>
              <a:t>College Name: </a:t>
            </a:r>
            <a:r>
              <a:rPr lang="en-US" sz="3839">
                <a:solidFill>
                  <a:srgbClr val="17336B"/>
                </a:solidFill>
                <a:latin typeface="Arimo"/>
              </a:rPr>
              <a:t>Government College of Technology,Coimbatore</a:t>
            </a:r>
          </a:p>
          <a:p>
            <a:pPr algn="l">
              <a:lnSpc>
                <a:spcPts val="4607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0000" y="516100"/>
            <a:ext cx="16854600" cy="925500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37517" y="2743186"/>
            <a:ext cx="13819566" cy="6069881"/>
          </a:xfrm>
          <a:custGeom>
            <a:avLst/>
            <a:gdLst/>
            <a:ahLst/>
            <a:cxnLst/>
            <a:rect r="r" b="b" t="t" l="l"/>
            <a:pathLst>
              <a:path h="6069881" w="13819566">
                <a:moveTo>
                  <a:pt x="0" y="0"/>
                </a:moveTo>
                <a:lnTo>
                  <a:pt x="13819566" y="0"/>
                </a:lnTo>
                <a:lnTo>
                  <a:pt x="13819566" y="6069881"/>
                </a:lnTo>
                <a:lnTo>
                  <a:pt x="0" y="60698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311185" y="1580804"/>
            <a:ext cx="4145250" cy="930225"/>
            <a:chOff x="0" y="0"/>
            <a:chExt cx="5527000" cy="124030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5527000" cy="1240300"/>
              <a:chOff x="0" y="0"/>
              <a:chExt cx="5527000" cy="12403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12700" y="16992"/>
                <a:ext cx="5501640" cy="1206449"/>
              </a:xfrm>
              <a:custGeom>
                <a:avLst/>
                <a:gdLst/>
                <a:ahLst/>
                <a:cxnLst/>
                <a:rect r="r" b="b" t="t" l="l"/>
                <a:pathLst>
                  <a:path h="1206449" w="5501640">
                    <a:moveTo>
                      <a:pt x="0" y="603225"/>
                    </a:moveTo>
                    <a:cubicBezTo>
                      <a:pt x="0" y="270007"/>
                      <a:pt x="206502" y="0"/>
                      <a:pt x="461391" y="0"/>
                    </a:cubicBezTo>
                    <a:lnTo>
                      <a:pt x="5040249" y="0"/>
                    </a:lnTo>
                    <a:cubicBezTo>
                      <a:pt x="5295011" y="0"/>
                      <a:pt x="5501640" y="270007"/>
                      <a:pt x="5501640" y="603225"/>
                    </a:cubicBezTo>
                    <a:cubicBezTo>
                      <a:pt x="5501640" y="936443"/>
                      <a:pt x="5295138" y="1206450"/>
                      <a:pt x="5040249" y="1206450"/>
                    </a:cubicBezTo>
                    <a:lnTo>
                      <a:pt x="461391" y="1206450"/>
                    </a:lnTo>
                    <a:cubicBezTo>
                      <a:pt x="206502" y="1206280"/>
                      <a:pt x="0" y="936273"/>
                      <a:pt x="0" y="603225"/>
                    </a:cubicBezTo>
                    <a:close/>
                  </a:path>
                </a:pathLst>
              </a:custGeom>
              <a:solidFill>
                <a:srgbClr val="4EB3E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5527040" cy="1240400"/>
              </a:xfrm>
              <a:custGeom>
                <a:avLst/>
                <a:gdLst/>
                <a:ahLst/>
                <a:cxnLst/>
                <a:rect r="r" b="b" t="t" l="l"/>
                <a:pathLst>
                  <a:path h="1240400" w="5527040">
                    <a:moveTo>
                      <a:pt x="0" y="620217"/>
                    </a:moveTo>
                    <a:cubicBezTo>
                      <a:pt x="0" y="277313"/>
                      <a:pt x="212471" y="0"/>
                      <a:pt x="474091" y="0"/>
                    </a:cubicBezTo>
                    <a:lnTo>
                      <a:pt x="5052949" y="0"/>
                    </a:lnTo>
                    <a:lnTo>
                      <a:pt x="5052949" y="16992"/>
                    </a:lnTo>
                    <a:lnTo>
                      <a:pt x="5052949" y="0"/>
                    </a:lnTo>
                    <a:cubicBezTo>
                      <a:pt x="5314442" y="0"/>
                      <a:pt x="5527040" y="277313"/>
                      <a:pt x="5527040" y="620217"/>
                    </a:cubicBezTo>
                    <a:lnTo>
                      <a:pt x="5514340" y="620217"/>
                    </a:lnTo>
                    <a:lnTo>
                      <a:pt x="5527040" y="620217"/>
                    </a:lnTo>
                    <a:lnTo>
                      <a:pt x="5514340" y="620217"/>
                    </a:lnTo>
                    <a:lnTo>
                      <a:pt x="5527040" y="620217"/>
                    </a:lnTo>
                    <a:cubicBezTo>
                      <a:pt x="5527040" y="963120"/>
                      <a:pt x="5314569" y="1240400"/>
                      <a:pt x="5052949" y="1240400"/>
                    </a:cubicBezTo>
                    <a:lnTo>
                      <a:pt x="5052949" y="1223442"/>
                    </a:lnTo>
                    <a:lnTo>
                      <a:pt x="5052949" y="1240400"/>
                    </a:lnTo>
                    <a:lnTo>
                      <a:pt x="474091" y="1240400"/>
                    </a:lnTo>
                    <a:lnTo>
                      <a:pt x="474091" y="1223442"/>
                    </a:lnTo>
                    <a:lnTo>
                      <a:pt x="474091" y="1240400"/>
                    </a:lnTo>
                    <a:cubicBezTo>
                      <a:pt x="212471" y="1240264"/>
                      <a:pt x="0" y="962950"/>
                      <a:pt x="0" y="620217"/>
                    </a:cubicBezTo>
                    <a:lnTo>
                      <a:pt x="12700" y="620217"/>
                    </a:lnTo>
                    <a:lnTo>
                      <a:pt x="0" y="620217"/>
                    </a:lnTo>
                    <a:moveTo>
                      <a:pt x="25400" y="620217"/>
                    </a:moveTo>
                    <a:lnTo>
                      <a:pt x="12700" y="620217"/>
                    </a:lnTo>
                    <a:lnTo>
                      <a:pt x="25400" y="620217"/>
                    </a:lnTo>
                    <a:cubicBezTo>
                      <a:pt x="25400" y="943579"/>
                      <a:pt x="226060" y="1206449"/>
                      <a:pt x="474091" y="1206449"/>
                    </a:cubicBezTo>
                    <a:lnTo>
                      <a:pt x="5052949" y="1206449"/>
                    </a:lnTo>
                    <a:cubicBezTo>
                      <a:pt x="5300980" y="1206449"/>
                      <a:pt x="5501640" y="943579"/>
                      <a:pt x="5501640" y="620217"/>
                    </a:cubicBezTo>
                    <a:cubicBezTo>
                      <a:pt x="5501640" y="296855"/>
                      <a:pt x="5300980" y="33984"/>
                      <a:pt x="5052949" y="33984"/>
                    </a:cubicBezTo>
                    <a:lnTo>
                      <a:pt x="474091" y="33984"/>
                    </a:lnTo>
                    <a:lnTo>
                      <a:pt x="474091" y="16992"/>
                    </a:lnTo>
                    <a:lnTo>
                      <a:pt x="474091" y="33984"/>
                    </a:lnTo>
                    <a:cubicBezTo>
                      <a:pt x="226060" y="33984"/>
                      <a:pt x="25400" y="296854"/>
                      <a:pt x="25400" y="620217"/>
                    </a:cubicBezTo>
                    <a:close/>
                  </a:path>
                </a:pathLst>
              </a:custGeom>
              <a:solidFill>
                <a:srgbClr val="F9F8FF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1201443" y="229625"/>
              <a:ext cx="4020200" cy="752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F9F8FF"/>
                  </a:solidFill>
                  <a:latin typeface="Arimo Bold"/>
                </a:rPr>
                <a:t>Modelling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0000" y="516100"/>
            <a:ext cx="16854600" cy="925500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404537" y="1807481"/>
            <a:ext cx="4145250" cy="930225"/>
            <a:chOff x="0" y="0"/>
            <a:chExt cx="5527000" cy="124030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5527000" cy="1240300"/>
              <a:chOff x="0" y="0"/>
              <a:chExt cx="5527000" cy="12403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12700" y="16992"/>
                <a:ext cx="5501640" cy="1206449"/>
              </a:xfrm>
              <a:custGeom>
                <a:avLst/>
                <a:gdLst/>
                <a:ahLst/>
                <a:cxnLst/>
                <a:rect r="r" b="b" t="t" l="l"/>
                <a:pathLst>
                  <a:path h="1206449" w="5501640">
                    <a:moveTo>
                      <a:pt x="0" y="603225"/>
                    </a:moveTo>
                    <a:cubicBezTo>
                      <a:pt x="0" y="270007"/>
                      <a:pt x="206502" y="0"/>
                      <a:pt x="461391" y="0"/>
                    </a:cubicBezTo>
                    <a:lnTo>
                      <a:pt x="5040249" y="0"/>
                    </a:lnTo>
                    <a:cubicBezTo>
                      <a:pt x="5295011" y="0"/>
                      <a:pt x="5501640" y="270007"/>
                      <a:pt x="5501640" y="603225"/>
                    </a:cubicBezTo>
                    <a:cubicBezTo>
                      <a:pt x="5501640" y="936443"/>
                      <a:pt x="5295138" y="1206450"/>
                      <a:pt x="5040249" y="1206450"/>
                    </a:cubicBezTo>
                    <a:lnTo>
                      <a:pt x="461391" y="1206450"/>
                    </a:lnTo>
                    <a:cubicBezTo>
                      <a:pt x="206502" y="1206280"/>
                      <a:pt x="0" y="936273"/>
                      <a:pt x="0" y="603225"/>
                    </a:cubicBezTo>
                    <a:close/>
                  </a:path>
                </a:pathLst>
              </a:custGeom>
              <a:solidFill>
                <a:srgbClr val="4EB3E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27040" cy="1240400"/>
              </a:xfrm>
              <a:custGeom>
                <a:avLst/>
                <a:gdLst/>
                <a:ahLst/>
                <a:cxnLst/>
                <a:rect r="r" b="b" t="t" l="l"/>
                <a:pathLst>
                  <a:path h="1240400" w="5527040">
                    <a:moveTo>
                      <a:pt x="0" y="620217"/>
                    </a:moveTo>
                    <a:cubicBezTo>
                      <a:pt x="0" y="277313"/>
                      <a:pt x="212471" y="0"/>
                      <a:pt x="474091" y="0"/>
                    </a:cubicBezTo>
                    <a:lnTo>
                      <a:pt x="5052949" y="0"/>
                    </a:lnTo>
                    <a:lnTo>
                      <a:pt x="5052949" y="16992"/>
                    </a:lnTo>
                    <a:lnTo>
                      <a:pt x="5052949" y="0"/>
                    </a:lnTo>
                    <a:cubicBezTo>
                      <a:pt x="5314442" y="0"/>
                      <a:pt x="5527040" y="277313"/>
                      <a:pt x="5527040" y="620217"/>
                    </a:cubicBezTo>
                    <a:lnTo>
                      <a:pt x="5514340" y="620217"/>
                    </a:lnTo>
                    <a:lnTo>
                      <a:pt x="5527040" y="620217"/>
                    </a:lnTo>
                    <a:lnTo>
                      <a:pt x="5514340" y="620217"/>
                    </a:lnTo>
                    <a:lnTo>
                      <a:pt x="5527040" y="620217"/>
                    </a:lnTo>
                    <a:cubicBezTo>
                      <a:pt x="5527040" y="963120"/>
                      <a:pt x="5314569" y="1240400"/>
                      <a:pt x="5052949" y="1240400"/>
                    </a:cubicBezTo>
                    <a:lnTo>
                      <a:pt x="5052949" y="1223442"/>
                    </a:lnTo>
                    <a:lnTo>
                      <a:pt x="5052949" y="1240400"/>
                    </a:lnTo>
                    <a:lnTo>
                      <a:pt x="474091" y="1240400"/>
                    </a:lnTo>
                    <a:lnTo>
                      <a:pt x="474091" y="1223442"/>
                    </a:lnTo>
                    <a:lnTo>
                      <a:pt x="474091" y="1240400"/>
                    </a:lnTo>
                    <a:cubicBezTo>
                      <a:pt x="212471" y="1240264"/>
                      <a:pt x="0" y="962950"/>
                      <a:pt x="0" y="620217"/>
                    </a:cubicBezTo>
                    <a:lnTo>
                      <a:pt x="12700" y="620217"/>
                    </a:lnTo>
                    <a:lnTo>
                      <a:pt x="0" y="620217"/>
                    </a:lnTo>
                    <a:moveTo>
                      <a:pt x="25400" y="620217"/>
                    </a:moveTo>
                    <a:lnTo>
                      <a:pt x="12700" y="620217"/>
                    </a:lnTo>
                    <a:lnTo>
                      <a:pt x="25400" y="620217"/>
                    </a:lnTo>
                    <a:cubicBezTo>
                      <a:pt x="25400" y="943579"/>
                      <a:pt x="226060" y="1206449"/>
                      <a:pt x="474091" y="1206449"/>
                    </a:cubicBezTo>
                    <a:lnTo>
                      <a:pt x="5052949" y="1206449"/>
                    </a:lnTo>
                    <a:cubicBezTo>
                      <a:pt x="5300980" y="1206449"/>
                      <a:pt x="5501640" y="943579"/>
                      <a:pt x="5501640" y="620217"/>
                    </a:cubicBezTo>
                    <a:cubicBezTo>
                      <a:pt x="5501640" y="296855"/>
                      <a:pt x="5300980" y="33984"/>
                      <a:pt x="5052949" y="33984"/>
                    </a:cubicBezTo>
                    <a:lnTo>
                      <a:pt x="474091" y="33984"/>
                    </a:lnTo>
                    <a:lnTo>
                      <a:pt x="474091" y="16992"/>
                    </a:lnTo>
                    <a:lnTo>
                      <a:pt x="474091" y="33984"/>
                    </a:lnTo>
                    <a:cubicBezTo>
                      <a:pt x="226060" y="33984"/>
                      <a:pt x="25400" y="296854"/>
                      <a:pt x="25400" y="620217"/>
                    </a:cubicBezTo>
                    <a:close/>
                  </a:path>
                </a:pathLst>
              </a:custGeom>
              <a:solidFill>
                <a:srgbClr val="F9F8FF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1201443" y="229625"/>
              <a:ext cx="4020200" cy="752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F9F8FF"/>
                  </a:solidFill>
                  <a:latin typeface="Arimo Bold"/>
                </a:rPr>
                <a:t>RESULTS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32375" y="3943450"/>
            <a:ext cx="15225150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17336B"/>
                </a:solidFill>
                <a:latin typeface="Quicksand Bold"/>
              </a:rPr>
              <a:t>The chatbot's accuracy, confirmed by cross-referencing with PDF content, solidifies its reliability as a source for company history.This validation showcases its proficiency in parsing and delivering precise insights from extensive data.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52565" y="7229259"/>
            <a:ext cx="15225150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 u="sng">
                <a:solidFill>
                  <a:srgbClr val="17336B"/>
                </a:solidFill>
                <a:latin typeface="Quicksand Bold"/>
                <a:hlinkClick r:id="rId7" tooltip="https://drive.google.com/drive/folders/1Fk5vbKJRJ2dgthOVvPMW_sBgMt9UBHXv?usp=drive_link"/>
              </a:rPr>
              <a:t>Demo Link</a:t>
            </a:r>
          </a:p>
          <a:p>
            <a:pPr algn="just">
              <a:lnSpc>
                <a:spcPts val="479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0000" y="516100"/>
            <a:ext cx="16854600" cy="925500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79163" y="2162351"/>
            <a:ext cx="14037082" cy="6278717"/>
          </a:xfrm>
          <a:custGeom>
            <a:avLst/>
            <a:gdLst/>
            <a:ahLst/>
            <a:cxnLst/>
            <a:rect r="r" b="b" t="t" l="l"/>
            <a:pathLst>
              <a:path h="6278717" w="14037082">
                <a:moveTo>
                  <a:pt x="0" y="0"/>
                </a:moveTo>
                <a:lnTo>
                  <a:pt x="14037082" y="0"/>
                </a:lnTo>
                <a:lnTo>
                  <a:pt x="14037082" y="6278717"/>
                </a:lnTo>
                <a:lnTo>
                  <a:pt x="0" y="62787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0000" y="516100"/>
            <a:ext cx="16854600" cy="925500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16004" y="2177172"/>
            <a:ext cx="14202016" cy="5991476"/>
          </a:xfrm>
          <a:custGeom>
            <a:avLst/>
            <a:gdLst/>
            <a:ahLst/>
            <a:cxnLst/>
            <a:rect r="r" b="b" t="t" l="l"/>
            <a:pathLst>
              <a:path h="5991476" w="14202016">
                <a:moveTo>
                  <a:pt x="0" y="0"/>
                </a:moveTo>
                <a:lnTo>
                  <a:pt x="14202017" y="0"/>
                </a:lnTo>
                <a:lnTo>
                  <a:pt x="14202017" y="5991476"/>
                </a:lnTo>
                <a:lnTo>
                  <a:pt x="0" y="59914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65082" y="1744226"/>
            <a:ext cx="13758410" cy="6361752"/>
            <a:chOff x="0" y="0"/>
            <a:chExt cx="18344547" cy="84823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344514" cy="8482330"/>
            </a:xfrm>
            <a:custGeom>
              <a:avLst/>
              <a:gdLst/>
              <a:ahLst/>
              <a:cxnLst/>
              <a:rect r="r" b="b" t="t" l="l"/>
              <a:pathLst>
                <a:path h="8482330" w="18344514">
                  <a:moveTo>
                    <a:pt x="0" y="471170"/>
                  </a:moveTo>
                  <a:cubicBezTo>
                    <a:pt x="0" y="210947"/>
                    <a:pt x="210947" y="0"/>
                    <a:pt x="471170" y="0"/>
                  </a:cubicBezTo>
                  <a:lnTo>
                    <a:pt x="17873345" y="0"/>
                  </a:lnTo>
                  <a:cubicBezTo>
                    <a:pt x="18133568" y="0"/>
                    <a:pt x="18344514" y="210947"/>
                    <a:pt x="18344514" y="471170"/>
                  </a:cubicBezTo>
                  <a:lnTo>
                    <a:pt x="18344514" y="8011160"/>
                  </a:lnTo>
                  <a:cubicBezTo>
                    <a:pt x="18344514" y="8271383"/>
                    <a:pt x="18133568" y="8482330"/>
                    <a:pt x="17873345" y="8482330"/>
                  </a:cubicBezTo>
                  <a:lnTo>
                    <a:pt x="471170" y="8482330"/>
                  </a:lnTo>
                  <a:cubicBezTo>
                    <a:pt x="210947" y="8482330"/>
                    <a:pt x="0" y="8271383"/>
                    <a:pt x="0" y="8011160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267776" y="1744226"/>
            <a:ext cx="13758410" cy="6361752"/>
            <a:chOff x="0" y="0"/>
            <a:chExt cx="18344547" cy="848233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344514" cy="8482330"/>
            </a:xfrm>
            <a:custGeom>
              <a:avLst/>
              <a:gdLst/>
              <a:ahLst/>
              <a:cxnLst/>
              <a:rect r="r" b="b" t="t" l="l"/>
              <a:pathLst>
                <a:path h="8482330" w="18344514">
                  <a:moveTo>
                    <a:pt x="0" y="471170"/>
                  </a:moveTo>
                  <a:cubicBezTo>
                    <a:pt x="0" y="210947"/>
                    <a:pt x="210947" y="0"/>
                    <a:pt x="471170" y="0"/>
                  </a:cubicBezTo>
                  <a:lnTo>
                    <a:pt x="17873345" y="0"/>
                  </a:lnTo>
                  <a:cubicBezTo>
                    <a:pt x="18133568" y="0"/>
                    <a:pt x="18344514" y="210947"/>
                    <a:pt x="18344514" y="471170"/>
                  </a:cubicBezTo>
                  <a:lnTo>
                    <a:pt x="18344514" y="8011160"/>
                  </a:lnTo>
                  <a:cubicBezTo>
                    <a:pt x="18344514" y="8271383"/>
                    <a:pt x="18133568" y="8482330"/>
                    <a:pt x="17873345" y="8482330"/>
                  </a:cubicBezTo>
                  <a:lnTo>
                    <a:pt x="471170" y="8482330"/>
                  </a:lnTo>
                  <a:cubicBezTo>
                    <a:pt x="210947" y="8482330"/>
                    <a:pt x="0" y="8271383"/>
                    <a:pt x="0" y="80111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847737" y="1979726"/>
            <a:ext cx="12593101" cy="444108"/>
          </a:xfrm>
          <a:custGeom>
            <a:avLst/>
            <a:gdLst/>
            <a:ahLst/>
            <a:cxnLst/>
            <a:rect r="r" b="b" t="t" l="l"/>
            <a:pathLst>
              <a:path h="444108" w="12593101">
                <a:moveTo>
                  <a:pt x="0" y="0"/>
                </a:moveTo>
                <a:lnTo>
                  <a:pt x="12593101" y="0"/>
                </a:lnTo>
                <a:lnTo>
                  <a:pt x="12593101" y="444108"/>
                </a:lnTo>
                <a:lnTo>
                  <a:pt x="0" y="4441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27280" y="77908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026200" y="1080200"/>
            <a:ext cx="712850" cy="711300"/>
          </a:xfrm>
          <a:custGeom>
            <a:avLst/>
            <a:gdLst/>
            <a:ahLst/>
            <a:cxnLst/>
            <a:rect r="r" b="b" t="t" l="l"/>
            <a:pathLst>
              <a:path h="711300" w="712850">
                <a:moveTo>
                  <a:pt x="0" y="0"/>
                </a:moveTo>
                <a:lnTo>
                  <a:pt x="712850" y="0"/>
                </a:lnTo>
                <a:lnTo>
                  <a:pt x="712850" y="711300"/>
                </a:lnTo>
                <a:lnTo>
                  <a:pt x="0" y="7113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706150" y="8627800"/>
            <a:ext cx="501550" cy="501550"/>
          </a:xfrm>
          <a:custGeom>
            <a:avLst/>
            <a:gdLst/>
            <a:ahLst/>
            <a:cxnLst/>
            <a:rect r="r" b="b" t="t" l="l"/>
            <a:pathLst>
              <a:path h="501550" w="501550">
                <a:moveTo>
                  <a:pt x="0" y="0"/>
                </a:moveTo>
                <a:lnTo>
                  <a:pt x="501550" y="0"/>
                </a:lnTo>
                <a:lnTo>
                  <a:pt x="501550" y="501550"/>
                </a:lnTo>
                <a:lnTo>
                  <a:pt x="0" y="5015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13411" y="4272087"/>
            <a:ext cx="9849750" cy="175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11199">
                <a:solidFill>
                  <a:srgbClr val="17336B"/>
                </a:solidFill>
                <a:latin typeface="Arimo Bold"/>
              </a:rPr>
              <a:t>Thank You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176184" y="5897302"/>
            <a:ext cx="2671802" cy="1776120"/>
          </a:xfrm>
          <a:custGeom>
            <a:avLst/>
            <a:gdLst/>
            <a:ahLst/>
            <a:cxnLst/>
            <a:rect r="r" b="b" t="t" l="l"/>
            <a:pathLst>
              <a:path h="1776120" w="2671802">
                <a:moveTo>
                  <a:pt x="0" y="0"/>
                </a:moveTo>
                <a:lnTo>
                  <a:pt x="2671802" y="0"/>
                </a:lnTo>
                <a:lnTo>
                  <a:pt x="2671802" y="1776120"/>
                </a:lnTo>
                <a:lnTo>
                  <a:pt x="0" y="177612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588604" y="7028272"/>
            <a:ext cx="970332" cy="970244"/>
          </a:xfrm>
          <a:custGeom>
            <a:avLst/>
            <a:gdLst/>
            <a:ahLst/>
            <a:cxnLst/>
            <a:rect r="r" b="b" t="t" l="l"/>
            <a:pathLst>
              <a:path h="970244" w="970332">
                <a:moveTo>
                  <a:pt x="0" y="0"/>
                </a:moveTo>
                <a:lnTo>
                  <a:pt x="970332" y="0"/>
                </a:lnTo>
                <a:lnTo>
                  <a:pt x="970332" y="970244"/>
                </a:lnTo>
                <a:lnTo>
                  <a:pt x="0" y="97024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71228" y="5757364"/>
            <a:ext cx="2027696" cy="2027624"/>
          </a:xfrm>
          <a:custGeom>
            <a:avLst/>
            <a:gdLst/>
            <a:ahLst/>
            <a:cxnLst/>
            <a:rect r="r" b="b" t="t" l="l"/>
            <a:pathLst>
              <a:path h="2027624" w="2027696">
                <a:moveTo>
                  <a:pt x="0" y="0"/>
                </a:moveTo>
                <a:lnTo>
                  <a:pt x="2027696" y="0"/>
                </a:lnTo>
                <a:lnTo>
                  <a:pt x="2027696" y="2027624"/>
                </a:lnTo>
                <a:lnTo>
                  <a:pt x="0" y="202762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436958" y="7673414"/>
            <a:ext cx="2393700" cy="697600"/>
          </a:xfrm>
          <a:custGeom>
            <a:avLst/>
            <a:gdLst/>
            <a:ahLst/>
            <a:cxnLst/>
            <a:rect r="r" b="b" t="t" l="l"/>
            <a:pathLst>
              <a:path h="697600" w="2393700">
                <a:moveTo>
                  <a:pt x="0" y="0"/>
                </a:moveTo>
                <a:lnTo>
                  <a:pt x="2393700" y="0"/>
                </a:lnTo>
                <a:lnTo>
                  <a:pt x="2393700" y="697600"/>
                </a:lnTo>
                <a:lnTo>
                  <a:pt x="0" y="6976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226452" y="1238672"/>
            <a:ext cx="1144532" cy="970256"/>
          </a:xfrm>
          <a:custGeom>
            <a:avLst/>
            <a:gdLst/>
            <a:ahLst/>
            <a:cxnLst/>
            <a:rect r="r" b="b" t="t" l="l"/>
            <a:pathLst>
              <a:path h="970256" w="1144532">
                <a:moveTo>
                  <a:pt x="0" y="0"/>
                </a:moveTo>
                <a:lnTo>
                  <a:pt x="1144532" y="0"/>
                </a:lnTo>
                <a:lnTo>
                  <a:pt x="1144532" y="970256"/>
                </a:lnTo>
                <a:lnTo>
                  <a:pt x="0" y="97025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0000" y="516100"/>
            <a:ext cx="16854600" cy="925500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060263" y="2906827"/>
            <a:ext cx="4054737" cy="5078415"/>
          </a:xfrm>
          <a:custGeom>
            <a:avLst/>
            <a:gdLst/>
            <a:ahLst/>
            <a:cxnLst/>
            <a:rect r="r" b="b" t="t" l="l"/>
            <a:pathLst>
              <a:path h="5078415" w="4054737">
                <a:moveTo>
                  <a:pt x="0" y="0"/>
                </a:moveTo>
                <a:lnTo>
                  <a:pt x="4054737" y="0"/>
                </a:lnTo>
                <a:lnTo>
                  <a:pt x="4054737" y="5078415"/>
                </a:lnTo>
                <a:lnTo>
                  <a:pt x="0" y="50784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46892" t="-1031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47950" y="2208950"/>
            <a:ext cx="712850" cy="711300"/>
          </a:xfrm>
          <a:custGeom>
            <a:avLst/>
            <a:gdLst/>
            <a:ahLst/>
            <a:cxnLst/>
            <a:rect r="r" b="b" t="t" l="l"/>
            <a:pathLst>
              <a:path h="711300" w="712850">
                <a:moveTo>
                  <a:pt x="0" y="0"/>
                </a:moveTo>
                <a:lnTo>
                  <a:pt x="712850" y="0"/>
                </a:lnTo>
                <a:lnTo>
                  <a:pt x="712850" y="711300"/>
                </a:lnTo>
                <a:lnTo>
                  <a:pt x="0" y="7113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26500" y="8105300"/>
            <a:ext cx="501550" cy="501550"/>
          </a:xfrm>
          <a:custGeom>
            <a:avLst/>
            <a:gdLst/>
            <a:ahLst/>
            <a:cxnLst/>
            <a:rect r="r" b="b" t="t" l="l"/>
            <a:pathLst>
              <a:path h="501550" w="501550">
                <a:moveTo>
                  <a:pt x="0" y="0"/>
                </a:moveTo>
                <a:lnTo>
                  <a:pt x="501550" y="0"/>
                </a:lnTo>
                <a:lnTo>
                  <a:pt x="501550" y="501550"/>
                </a:lnTo>
                <a:lnTo>
                  <a:pt x="0" y="5015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63568" y="4072471"/>
            <a:ext cx="9787938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6"/>
              </a:lnSpc>
            </a:pPr>
            <a:r>
              <a:rPr lang="en-US" sz="6855">
                <a:solidFill>
                  <a:srgbClr val="17336B"/>
                </a:solidFill>
                <a:latin typeface="Arimo Bold"/>
              </a:rPr>
              <a:t>Halliburton Q&amp;A Chatbot using RAG</a:t>
            </a:r>
          </a:p>
          <a:p>
            <a:pPr algn="ctr">
              <a:lnSpc>
                <a:spcPts val="822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0000" y="516100"/>
            <a:ext cx="16854600" cy="925500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55591" y="2803954"/>
            <a:ext cx="17845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520"/>
              </a:lnSpc>
              <a:spcBef>
                <a:spcPct val="0"/>
              </a:spcBef>
            </a:pPr>
            <a:r>
              <a:rPr lang="en-US" sz="4600" strike="noStrike" u="none">
                <a:solidFill>
                  <a:srgbClr val="17336B"/>
                </a:solidFill>
                <a:latin typeface="Arimo Bold"/>
              </a:rPr>
              <a:t>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02348" y="1933676"/>
            <a:ext cx="6886575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79186" y="3919096"/>
            <a:ext cx="6840875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Who are the end Users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62375" y="2880154"/>
            <a:ext cx="67951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Project Overview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02348" y="4958037"/>
            <a:ext cx="6955942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sz="3600" strike="noStrike" u="none">
                <a:solidFill>
                  <a:srgbClr val="17336B"/>
                </a:solidFill>
                <a:latin typeface="Arimo Bold"/>
              </a:rPr>
              <a:t>Solution and It’s value Proposition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55591" y="3834087"/>
            <a:ext cx="17845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520"/>
              </a:lnSpc>
              <a:spcBef>
                <a:spcPct val="0"/>
              </a:spcBef>
            </a:pPr>
            <a:r>
              <a:rPr lang="en-US" sz="4600" strike="noStrike" u="none">
                <a:solidFill>
                  <a:srgbClr val="17336B"/>
                </a:solidFill>
                <a:latin typeface="Arimo Bold"/>
              </a:rPr>
              <a:t>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56191" y="5015187"/>
            <a:ext cx="17839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520"/>
              </a:lnSpc>
              <a:spcBef>
                <a:spcPct val="0"/>
              </a:spcBef>
            </a:pPr>
            <a:r>
              <a:rPr lang="en-US" sz="4600" strike="noStrike" u="none">
                <a:solidFill>
                  <a:srgbClr val="17336B"/>
                </a:solidFill>
                <a:latin typeface="Arimo Bold"/>
              </a:rPr>
              <a:t>4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440000" y="3079810"/>
            <a:ext cx="6021600" cy="3552600"/>
            <a:chOff x="0" y="0"/>
            <a:chExt cx="8028800" cy="4736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028813" cy="4736846"/>
            </a:xfrm>
            <a:custGeom>
              <a:avLst/>
              <a:gdLst/>
              <a:ahLst/>
              <a:cxnLst/>
              <a:rect r="r" b="b" t="t" l="l"/>
              <a:pathLst>
                <a:path h="4736846" w="8028813">
                  <a:moveTo>
                    <a:pt x="0" y="585216"/>
                  </a:moveTo>
                  <a:cubicBezTo>
                    <a:pt x="0" y="262001"/>
                    <a:pt x="262001" y="0"/>
                    <a:pt x="585216" y="0"/>
                  </a:cubicBezTo>
                  <a:lnTo>
                    <a:pt x="7443597" y="0"/>
                  </a:lnTo>
                  <a:cubicBezTo>
                    <a:pt x="7766812" y="0"/>
                    <a:pt x="8028813" y="262001"/>
                    <a:pt x="8028813" y="585216"/>
                  </a:cubicBezTo>
                  <a:lnTo>
                    <a:pt x="8028813" y="4151630"/>
                  </a:lnTo>
                  <a:cubicBezTo>
                    <a:pt x="8028813" y="4474845"/>
                    <a:pt x="7766812" y="4736846"/>
                    <a:pt x="7443597" y="4736846"/>
                  </a:cubicBezTo>
                  <a:lnTo>
                    <a:pt x="585216" y="4736846"/>
                  </a:lnTo>
                  <a:cubicBezTo>
                    <a:pt x="262001" y="4736846"/>
                    <a:pt x="0" y="4474845"/>
                    <a:pt x="0" y="415163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012"/>
            </a:gra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430425" y="3070291"/>
            <a:ext cx="6040650" cy="729450"/>
            <a:chOff x="0" y="0"/>
            <a:chExt cx="8054200" cy="972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2700" y="12700"/>
              <a:ext cx="8028813" cy="947166"/>
            </a:xfrm>
            <a:custGeom>
              <a:avLst/>
              <a:gdLst/>
              <a:ahLst/>
              <a:cxnLst/>
              <a:rect r="r" b="b" t="t" l="l"/>
              <a:pathLst>
                <a:path h="947166" w="8028813">
                  <a:moveTo>
                    <a:pt x="484759" y="0"/>
                  </a:moveTo>
                  <a:lnTo>
                    <a:pt x="7544054" y="0"/>
                  </a:lnTo>
                  <a:cubicBezTo>
                    <a:pt x="7811770" y="0"/>
                    <a:pt x="8028813" y="212090"/>
                    <a:pt x="8028813" y="473583"/>
                  </a:cubicBezTo>
                  <a:lnTo>
                    <a:pt x="8028813" y="947166"/>
                  </a:lnTo>
                  <a:lnTo>
                    <a:pt x="0" y="947166"/>
                  </a:lnTo>
                  <a:lnTo>
                    <a:pt x="0" y="473583"/>
                  </a:lnTo>
                  <a:cubicBezTo>
                    <a:pt x="0" y="212090"/>
                    <a:pt x="217043" y="0"/>
                    <a:pt x="484759" y="0"/>
                  </a:cubicBezTo>
                  <a:close/>
                </a:path>
              </a:pathLst>
            </a:custGeom>
            <a:solidFill>
              <a:srgbClr val="66BEE9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054213" cy="972566"/>
            </a:xfrm>
            <a:custGeom>
              <a:avLst/>
              <a:gdLst/>
              <a:ahLst/>
              <a:cxnLst/>
              <a:rect r="r" b="b" t="t" l="l"/>
              <a:pathLst>
                <a:path h="972566" w="8054213">
                  <a:moveTo>
                    <a:pt x="497459" y="0"/>
                  </a:moveTo>
                  <a:lnTo>
                    <a:pt x="7556754" y="0"/>
                  </a:lnTo>
                  <a:lnTo>
                    <a:pt x="7556754" y="12700"/>
                  </a:lnTo>
                  <a:lnTo>
                    <a:pt x="7556754" y="0"/>
                  </a:lnTo>
                  <a:cubicBezTo>
                    <a:pt x="7831201" y="0"/>
                    <a:pt x="8054213" y="217424"/>
                    <a:pt x="8054213" y="486283"/>
                  </a:cubicBezTo>
                  <a:lnTo>
                    <a:pt x="8041513" y="486283"/>
                  </a:lnTo>
                  <a:lnTo>
                    <a:pt x="8054213" y="486283"/>
                  </a:lnTo>
                  <a:lnTo>
                    <a:pt x="8054213" y="959866"/>
                  </a:lnTo>
                  <a:cubicBezTo>
                    <a:pt x="8054213" y="966851"/>
                    <a:pt x="8048498" y="972566"/>
                    <a:pt x="8041513" y="972566"/>
                  </a:cubicBezTo>
                  <a:lnTo>
                    <a:pt x="12700" y="972566"/>
                  </a:lnTo>
                  <a:cubicBezTo>
                    <a:pt x="5715" y="972566"/>
                    <a:pt x="0" y="966851"/>
                    <a:pt x="0" y="959866"/>
                  </a:cubicBezTo>
                  <a:lnTo>
                    <a:pt x="0" y="486283"/>
                  </a:lnTo>
                  <a:lnTo>
                    <a:pt x="12700" y="486283"/>
                  </a:lnTo>
                  <a:lnTo>
                    <a:pt x="0" y="486283"/>
                  </a:lnTo>
                  <a:cubicBezTo>
                    <a:pt x="0" y="217424"/>
                    <a:pt x="223012" y="0"/>
                    <a:pt x="497459" y="0"/>
                  </a:cubicBezTo>
                  <a:cubicBezTo>
                    <a:pt x="499872" y="0"/>
                    <a:pt x="502158" y="635"/>
                    <a:pt x="504190" y="1905"/>
                  </a:cubicBezTo>
                  <a:lnTo>
                    <a:pt x="497459" y="12700"/>
                  </a:lnTo>
                  <a:lnTo>
                    <a:pt x="497459" y="0"/>
                  </a:lnTo>
                  <a:moveTo>
                    <a:pt x="497459" y="25400"/>
                  </a:moveTo>
                  <a:cubicBezTo>
                    <a:pt x="495046" y="25400"/>
                    <a:pt x="492760" y="24765"/>
                    <a:pt x="490728" y="23495"/>
                  </a:cubicBezTo>
                  <a:lnTo>
                    <a:pt x="497459" y="12700"/>
                  </a:lnTo>
                  <a:lnTo>
                    <a:pt x="497459" y="25400"/>
                  </a:lnTo>
                  <a:cubicBezTo>
                    <a:pt x="236474" y="25400"/>
                    <a:pt x="25400" y="232029"/>
                    <a:pt x="25400" y="486283"/>
                  </a:cubicBezTo>
                  <a:lnTo>
                    <a:pt x="25400" y="959866"/>
                  </a:lnTo>
                  <a:lnTo>
                    <a:pt x="12700" y="959866"/>
                  </a:lnTo>
                  <a:lnTo>
                    <a:pt x="12700" y="947166"/>
                  </a:lnTo>
                  <a:lnTo>
                    <a:pt x="8041513" y="947166"/>
                  </a:lnTo>
                  <a:lnTo>
                    <a:pt x="8041513" y="959866"/>
                  </a:lnTo>
                  <a:lnTo>
                    <a:pt x="8028813" y="959866"/>
                  </a:lnTo>
                  <a:lnTo>
                    <a:pt x="8028813" y="486283"/>
                  </a:lnTo>
                  <a:cubicBezTo>
                    <a:pt x="8028813" y="232029"/>
                    <a:pt x="7817739" y="25400"/>
                    <a:pt x="7556754" y="25400"/>
                  </a:cubicBezTo>
                  <a:lnTo>
                    <a:pt x="497459" y="25400"/>
                  </a:lnTo>
                  <a:close/>
                </a:path>
              </a:pathLst>
            </a:custGeom>
            <a:solidFill>
              <a:srgbClr val="D2D6FF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762824" y="3339856"/>
            <a:ext cx="858646" cy="187998"/>
          </a:xfrm>
          <a:custGeom>
            <a:avLst/>
            <a:gdLst/>
            <a:ahLst/>
            <a:cxnLst/>
            <a:rect r="r" b="b" t="t" l="l"/>
            <a:pathLst>
              <a:path h="187998" w="858646">
                <a:moveTo>
                  <a:pt x="0" y="0"/>
                </a:moveTo>
                <a:lnTo>
                  <a:pt x="858646" y="0"/>
                </a:lnTo>
                <a:lnTo>
                  <a:pt x="858646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565925" y="4529412"/>
            <a:ext cx="5488950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17336B"/>
                </a:solidFill>
                <a:latin typeface="Arimo Bold"/>
              </a:rPr>
              <a:t>Agenda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3916909" y="6256103"/>
            <a:ext cx="2868470" cy="1827851"/>
          </a:xfrm>
          <a:custGeom>
            <a:avLst/>
            <a:gdLst/>
            <a:ahLst/>
            <a:cxnLst/>
            <a:rect r="r" b="b" t="t" l="l"/>
            <a:pathLst>
              <a:path h="1827851" w="2868470">
                <a:moveTo>
                  <a:pt x="0" y="0"/>
                </a:moveTo>
                <a:lnTo>
                  <a:pt x="2868470" y="0"/>
                </a:lnTo>
                <a:lnTo>
                  <a:pt x="2868470" y="1827851"/>
                </a:lnTo>
                <a:lnTo>
                  <a:pt x="0" y="182785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209500" y="6911000"/>
            <a:ext cx="712850" cy="711300"/>
          </a:xfrm>
          <a:custGeom>
            <a:avLst/>
            <a:gdLst/>
            <a:ahLst/>
            <a:cxnLst/>
            <a:rect r="r" b="b" t="t" l="l"/>
            <a:pathLst>
              <a:path h="711300" w="712850">
                <a:moveTo>
                  <a:pt x="0" y="0"/>
                </a:moveTo>
                <a:lnTo>
                  <a:pt x="712850" y="0"/>
                </a:lnTo>
                <a:lnTo>
                  <a:pt x="712850" y="711300"/>
                </a:lnTo>
                <a:lnTo>
                  <a:pt x="0" y="7113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058300" y="7622276"/>
            <a:ext cx="501550" cy="501550"/>
          </a:xfrm>
          <a:custGeom>
            <a:avLst/>
            <a:gdLst/>
            <a:ahLst/>
            <a:cxnLst/>
            <a:rect r="r" b="b" t="t" l="l"/>
            <a:pathLst>
              <a:path h="501550" w="501550">
                <a:moveTo>
                  <a:pt x="0" y="0"/>
                </a:moveTo>
                <a:lnTo>
                  <a:pt x="501550" y="0"/>
                </a:lnTo>
                <a:lnTo>
                  <a:pt x="501550" y="501550"/>
                </a:lnTo>
                <a:lnTo>
                  <a:pt x="0" y="5015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7626761" y="1896818"/>
            <a:ext cx="17845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20"/>
              </a:lnSpc>
            </a:pPr>
            <a:r>
              <a:rPr lang="en-US" sz="4600">
                <a:solidFill>
                  <a:srgbClr val="17336B"/>
                </a:solidFill>
                <a:latin typeface="Arimo Bold"/>
              </a:rPr>
              <a:t>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656191" y="6307311"/>
            <a:ext cx="17839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520"/>
              </a:lnSpc>
              <a:spcBef>
                <a:spcPct val="0"/>
              </a:spcBef>
            </a:pPr>
            <a:r>
              <a:rPr lang="en-US" sz="4600" strike="noStrike" u="none">
                <a:solidFill>
                  <a:srgbClr val="17336B"/>
                </a:solidFill>
                <a:latin typeface="Arimo Bold"/>
              </a:rPr>
              <a:t>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626761" y="7449164"/>
            <a:ext cx="17839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520"/>
              </a:lnSpc>
              <a:spcBef>
                <a:spcPct val="0"/>
              </a:spcBef>
            </a:pPr>
            <a:r>
              <a:rPr lang="en-US" sz="4600" strike="noStrike" u="none">
                <a:solidFill>
                  <a:srgbClr val="17336B"/>
                </a:solidFill>
                <a:latin typeface="Arimo Bold"/>
              </a:rPr>
              <a:t>6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102348" y="6446129"/>
            <a:ext cx="67945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The Wow in Solution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248911" y="7552326"/>
            <a:ext cx="67945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Modelling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63740" y="8452439"/>
            <a:ext cx="67945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Results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656191" y="8452439"/>
            <a:ext cx="17839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520"/>
              </a:lnSpc>
              <a:spcBef>
                <a:spcPct val="0"/>
              </a:spcBef>
            </a:pPr>
            <a:r>
              <a:rPr lang="en-US" sz="4600">
                <a:solidFill>
                  <a:srgbClr val="17336B"/>
                </a:solidFill>
                <a:latin typeface="Arimo Bold"/>
              </a:rPr>
              <a:t>7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0000" y="516100"/>
            <a:ext cx="16854600" cy="925500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625">
            <a:off x="1156688" y="3639292"/>
            <a:ext cx="7161495" cy="2399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1"/>
              </a:lnSpc>
            </a:pPr>
            <a:r>
              <a:rPr lang="en-US" sz="7817">
                <a:solidFill>
                  <a:srgbClr val="17336B"/>
                </a:solidFill>
                <a:latin typeface="Arimo Bold"/>
              </a:rPr>
              <a:t>Problem Statement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144000" y="2095066"/>
            <a:ext cx="7479000" cy="6078000"/>
            <a:chOff x="0" y="0"/>
            <a:chExt cx="9972000" cy="8104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972040" cy="8103997"/>
            </a:xfrm>
            <a:custGeom>
              <a:avLst/>
              <a:gdLst/>
              <a:ahLst/>
              <a:cxnLst/>
              <a:rect r="r" b="b" t="t" l="l"/>
              <a:pathLst>
                <a:path h="8103997" w="9972040">
                  <a:moveTo>
                    <a:pt x="0" y="450215"/>
                  </a:moveTo>
                  <a:cubicBezTo>
                    <a:pt x="0" y="201549"/>
                    <a:pt x="201549" y="0"/>
                    <a:pt x="450215" y="0"/>
                  </a:cubicBezTo>
                  <a:lnTo>
                    <a:pt x="9521825" y="0"/>
                  </a:lnTo>
                  <a:cubicBezTo>
                    <a:pt x="9770491" y="0"/>
                    <a:pt x="9972040" y="201549"/>
                    <a:pt x="9972040" y="450215"/>
                  </a:cubicBezTo>
                  <a:lnTo>
                    <a:pt x="9972040" y="7653782"/>
                  </a:lnTo>
                  <a:cubicBezTo>
                    <a:pt x="9972040" y="7902448"/>
                    <a:pt x="9770491" y="8103997"/>
                    <a:pt x="9521825" y="8103997"/>
                  </a:cubicBezTo>
                  <a:lnTo>
                    <a:pt x="450215" y="8103997"/>
                  </a:lnTo>
                  <a:cubicBezTo>
                    <a:pt x="201549" y="8103997"/>
                    <a:pt x="0" y="7902448"/>
                    <a:pt x="0" y="765378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700"/>
            </a:gra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9571994" y="2292547"/>
            <a:ext cx="6622973" cy="400313"/>
          </a:xfrm>
          <a:custGeom>
            <a:avLst/>
            <a:gdLst/>
            <a:ahLst/>
            <a:cxnLst/>
            <a:rect r="r" b="b" t="t" l="l"/>
            <a:pathLst>
              <a:path h="400313" w="6622973">
                <a:moveTo>
                  <a:pt x="0" y="0"/>
                </a:moveTo>
                <a:lnTo>
                  <a:pt x="6622972" y="0"/>
                </a:lnTo>
                <a:lnTo>
                  <a:pt x="6622972" y="400314"/>
                </a:lnTo>
                <a:lnTo>
                  <a:pt x="0" y="4003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571994" y="3607757"/>
            <a:ext cx="6955795" cy="345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66"/>
              </a:lnSpc>
            </a:pPr>
            <a:r>
              <a:rPr lang="en-US" sz="3305">
                <a:solidFill>
                  <a:srgbClr val="17336B"/>
                </a:solidFill>
                <a:latin typeface="Quicksand Bold"/>
              </a:rPr>
              <a:t>To develop a Q&amp;A bot for pdfs telling about the Company,</a:t>
            </a:r>
          </a:p>
          <a:p>
            <a:pPr algn="just">
              <a:lnSpc>
                <a:spcPts val="3966"/>
              </a:lnSpc>
            </a:pPr>
            <a:r>
              <a:rPr lang="en-US" sz="3305">
                <a:solidFill>
                  <a:srgbClr val="17336B"/>
                </a:solidFill>
                <a:latin typeface="Quicksand Bold"/>
              </a:rPr>
              <a:t>Fine-tuning an open-source Language Model (LLM) or integrate a Retrieval-Augmented Generation (RAG) technique with an LLM.</a:t>
            </a:r>
            <a:r>
              <a:rPr lang="en-US" sz="3305">
                <a:solidFill>
                  <a:srgbClr val="17336B"/>
                </a:solidFill>
                <a:latin typeface="Quicksand Bold"/>
              </a:rPr>
              <a:t>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6950950" y="7120050"/>
            <a:ext cx="3281950" cy="944650"/>
          </a:xfrm>
          <a:custGeom>
            <a:avLst/>
            <a:gdLst/>
            <a:ahLst/>
            <a:cxnLst/>
            <a:rect r="r" b="b" t="t" l="l"/>
            <a:pathLst>
              <a:path h="944650" w="3281950">
                <a:moveTo>
                  <a:pt x="0" y="0"/>
                </a:moveTo>
                <a:lnTo>
                  <a:pt x="3281950" y="0"/>
                </a:lnTo>
                <a:lnTo>
                  <a:pt x="3281950" y="944650"/>
                </a:lnTo>
                <a:lnTo>
                  <a:pt x="0" y="9446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064024" y="7500914"/>
            <a:ext cx="1286560" cy="1289064"/>
          </a:xfrm>
          <a:custGeom>
            <a:avLst/>
            <a:gdLst/>
            <a:ahLst/>
            <a:cxnLst/>
            <a:rect r="r" b="b" t="t" l="l"/>
            <a:pathLst>
              <a:path h="1289064" w="1286560">
                <a:moveTo>
                  <a:pt x="0" y="0"/>
                </a:moveTo>
                <a:lnTo>
                  <a:pt x="1286560" y="0"/>
                </a:lnTo>
                <a:lnTo>
                  <a:pt x="1286560" y="1289064"/>
                </a:lnTo>
                <a:lnTo>
                  <a:pt x="0" y="128906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0000" y="516100"/>
            <a:ext cx="16854600" cy="925500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1425" y="1500365"/>
            <a:ext cx="15225150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17336B"/>
                </a:solidFill>
                <a:latin typeface="Arimo Bold"/>
              </a:rPr>
              <a:t>Project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5823" y="3111353"/>
            <a:ext cx="15225150" cy="480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986587" indent="-1493293" lvl="1">
              <a:lnSpc>
                <a:spcPts val="4799"/>
              </a:lnSpc>
            </a:pPr>
            <a:r>
              <a:rPr lang="en-US" sz="3999">
                <a:solidFill>
                  <a:srgbClr val="17336B"/>
                </a:solidFill>
                <a:latin typeface="Quicksand Bold"/>
              </a:rPr>
              <a:t>The project aims to develop a Q&amp;A bot capable of extracting relevant information from PDF documents about a specific company. The approach involves utilizing advanced techniques such as Data Chunking and Embedding, Model Loading, Query Processing, Context Retrieval, Model Inference, and Integration and Automation.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473250" y="8210890"/>
            <a:ext cx="1003112" cy="1140860"/>
          </a:xfrm>
          <a:custGeom>
            <a:avLst/>
            <a:gdLst/>
            <a:ahLst/>
            <a:cxnLst/>
            <a:rect r="r" b="b" t="t" l="l"/>
            <a:pathLst>
              <a:path h="1140860" w="1003112">
                <a:moveTo>
                  <a:pt x="0" y="0"/>
                </a:moveTo>
                <a:lnTo>
                  <a:pt x="1003112" y="0"/>
                </a:lnTo>
                <a:lnTo>
                  <a:pt x="1003112" y="1140860"/>
                </a:lnTo>
                <a:lnTo>
                  <a:pt x="0" y="11408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0000" y="516100"/>
            <a:ext cx="16854600" cy="925500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1412" y="2147211"/>
            <a:ext cx="1522515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9"/>
              </a:lnSpc>
            </a:pPr>
            <a:r>
              <a:rPr lang="en-US" sz="4399">
                <a:solidFill>
                  <a:srgbClr val="17336B"/>
                </a:solidFill>
                <a:latin typeface="Arimo Bold"/>
              </a:rPr>
              <a:t>Who are the End Users ?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27112" y="2376374"/>
            <a:ext cx="606726" cy="606726"/>
          </a:xfrm>
          <a:custGeom>
            <a:avLst/>
            <a:gdLst/>
            <a:ahLst/>
            <a:cxnLst/>
            <a:rect r="r" b="b" t="t" l="l"/>
            <a:pathLst>
              <a:path h="606726" w="606726">
                <a:moveTo>
                  <a:pt x="0" y="0"/>
                </a:moveTo>
                <a:lnTo>
                  <a:pt x="606726" y="0"/>
                </a:lnTo>
                <a:lnTo>
                  <a:pt x="606726" y="606726"/>
                </a:lnTo>
                <a:lnTo>
                  <a:pt x="0" y="6067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477910" y="8511750"/>
            <a:ext cx="646348" cy="646348"/>
          </a:xfrm>
          <a:custGeom>
            <a:avLst/>
            <a:gdLst/>
            <a:ahLst/>
            <a:cxnLst/>
            <a:rect r="r" b="b" t="t" l="l"/>
            <a:pathLst>
              <a:path h="646348" w="646348">
                <a:moveTo>
                  <a:pt x="0" y="0"/>
                </a:moveTo>
                <a:lnTo>
                  <a:pt x="646348" y="0"/>
                </a:lnTo>
                <a:lnTo>
                  <a:pt x="646348" y="646348"/>
                </a:lnTo>
                <a:lnTo>
                  <a:pt x="0" y="6463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477896" y="1844204"/>
            <a:ext cx="370112" cy="369306"/>
          </a:xfrm>
          <a:custGeom>
            <a:avLst/>
            <a:gdLst/>
            <a:ahLst/>
            <a:cxnLst/>
            <a:rect r="r" b="b" t="t" l="l"/>
            <a:pathLst>
              <a:path h="369306" w="370112">
                <a:moveTo>
                  <a:pt x="0" y="0"/>
                </a:moveTo>
                <a:lnTo>
                  <a:pt x="370112" y="0"/>
                </a:lnTo>
                <a:lnTo>
                  <a:pt x="370112" y="369306"/>
                </a:lnTo>
                <a:lnTo>
                  <a:pt x="0" y="3693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079224" y="3650625"/>
            <a:ext cx="14677351" cy="4708725"/>
            <a:chOff x="0" y="0"/>
            <a:chExt cx="19569801" cy="627830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15065901" y="12700"/>
              <a:ext cx="4491200" cy="6265600"/>
              <a:chOff x="0" y="0"/>
              <a:chExt cx="4491200" cy="62656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491228" cy="6265545"/>
              </a:xfrm>
              <a:custGeom>
                <a:avLst/>
                <a:gdLst/>
                <a:ahLst/>
                <a:cxnLst/>
                <a:rect r="r" b="b" t="t" l="l"/>
                <a:pathLst>
                  <a:path h="6265545" w="4491228">
                    <a:moveTo>
                      <a:pt x="0" y="554863"/>
                    </a:moveTo>
                    <a:cubicBezTo>
                      <a:pt x="0" y="248412"/>
                      <a:pt x="248412" y="0"/>
                      <a:pt x="554863" y="0"/>
                    </a:cubicBezTo>
                    <a:lnTo>
                      <a:pt x="3936365" y="0"/>
                    </a:lnTo>
                    <a:cubicBezTo>
                      <a:pt x="4242816" y="0"/>
                      <a:pt x="4491228" y="248412"/>
                      <a:pt x="4491228" y="554863"/>
                    </a:cubicBezTo>
                    <a:lnTo>
                      <a:pt x="4491228" y="5710682"/>
                    </a:lnTo>
                    <a:cubicBezTo>
                      <a:pt x="4491228" y="6017133"/>
                      <a:pt x="4242816" y="6265545"/>
                      <a:pt x="3936365" y="6265545"/>
                    </a:cubicBezTo>
                    <a:lnTo>
                      <a:pt x="554863" y="6265545"/>
                    </a:lnTo>
                    <a:cubicBezTo>
                      <a:pt x="248412" y="6265545"/>
                      <a:pt x="0" y="6017133"/>
                      <a:pt x="0" y="5710682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9F8FF">
                      <a:alpha val="100000"/>
                    </a:srgbClr>
                  </a:gs>
                  <a:gs pos="100000">
                    <a:srgbClr val="F9F8FF">
                      <a:alpha val="86666"/>
                    </a:srgbClr>
                  </a:gs>
                </a:gsLst>
                <a:lin ang="5400012"/>
              </a:gra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15053201" y="0"/>
              <a:ext cx="4516600" cy="642200"/>
              <a:chOff x="0" y="0"/>
              <a:chExt cx="4516600" cy="6422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12700" y="12700"/>
                <a:ext cx="4491228" cy="616839"/>
              </a:xfrm>
              <a:custGeom>
                <a:avLst/>
                <a:gdLst/>
                <a:ahLst/>
                <a:cxnLst/>
                <a:rect r="r" b="b" t="t" l="l"/>
                <a:pathLst>
                  <a:path h="616839" w="4491228">
                    <a:moveTo>
                      <a:pt x="319278" y="0"/>
                    </a:moveTo>
                    <a:lnTo>
                      <a:pt x="4171950" y="0"/>
                    </a:lnTo>
                    <a:cubicBezTo>
                      <a:pt x="4348353" y="0"/>
                      <a:pt x="4491228" y="138049"/>
                      <a:pt x="4491228" y="308356"/>
                    </a:cubicBezTo>
                    <a:lnTo>
                      <a:pt x="4491228" y="616839"/>
                    </a:lnTo>
                    <a:lnTo>
                      <a:pt x="0" y="616839"/>
                    </a:lnTo>
                    <a:lnTo>
                      <a:pt x="0" y="308356"/>
                    </a:lnTo>
                    <a:cubicBezTo>
                      <a:pt x="0" y="138049"/>
                      <a:pt x="143002" y="0"/>
                      <a:pt x="319278" y="0"/>
                    </a:cubicBezTo>
                    <a:close/>
                  </a:path>
                </a:pathLst>
              </a:custGeom>
              <a:solidFill>
                <a:srgbClr val="66BEE9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516628" cy="642239"/>
              </a:xfrm>
              <a:custGeom>
                <a:avLst/>
                <a:gdLst/>
                <a:ahLst/>
                <a:cxnLst/>
                <a:rect r="r" b="b" t="t" l="l"/>
                <a:pathLst>
                  <a:path h="642239" w="4516628">
                    <a:moveTo>
                      <a:pt x="331978" y="0"/>
                    </a:moveTo>
                    <a:lnTo>
                      <a:pt x="4184650" y="0"/>
                    </a:lnTo>
                    <a:lnTo>
                      <a:pt x="4184650" y="12700"/>
                    </a:lnTo>
                    <a:lnTo>
                      <a:pt x="4184650" y="0"/>
                    </a:lnTo>
                    <a:cubicBezTo>
                      <a:pt x="4367530" y="0"/>
                      <a:pt x="4516628" y="143383"/>
                      <a:pt x="4516628" y="321056"/>
                    </a:cubicBezTo>
                    <a:lnTo>
                      <a:pt x="4503928" y="321056"/>
                    </a:lnTo>
                    <a:lnTo>
                      <a:pt x="4516628" y="321056"/>
                    </a:lnTo>
                    <a:lnTo>
                      <a:pt x="4516628" y="629539"/>
                    </a:lnTo>
                    <a:cubicBezTo>
                      <a:pt x="4516628" y="636524"/>
                      <a:pt x="4510913" y="642239"/>
                      <a:pt x="4503928" y="642239"/>
                    </a:cubicBezTo>
                    <a:lnTo>
                      <a:pt x="12700" y="642239"/>
                    </a:lnTo>
                    <a:cubicBezTo>
                      <a:pt x="5715" y="642239"/>
                      <a:pt x="0" y="636524"/>
                      <a:pt x="0" y="629539"/>
                    </a:cubicBezTo>
                    <a:lnTo>
                      <a:pt x="0" y="321056"/>
                    </a:lnTo>
                    <a:lnTo>
                      <a:pt x="12700" y="321056"/>
                    </a:lnTo>
                    <a:lnTo>
                      <a:pt x="0" y="321056"/>
                    </a:lnTo>
                    <a:cubicBezTo>
                      <a:pt x="0" y="143383"/>
                      <a:pt x="149098" y="0"/>
                      <a:pt x="331978" y="0"/>
                    </a:cubicBezTo>
                    <a:cubicBezTo>
                      <a:pt x="334391" y="0"/>
                      <a:pt x="336677" y="635"/>
                      <a:pt x="338709" y="1905"/>
                    </a:cubicBezTo>
                    <a:lnTo>
                      <a:pt x="331978" y="12700"/>
                    </a:lnTo>
                    <a:lnTo>
                      <a:pt x="331978" y="0"/>
                    </a:lnTo>
                    <a:moveTo>
                      <a:pt x="331978" y="25400"/>
                    </a:moveTo>
                    <a:cubicBezTo>
                      <a:pt x="329565" y="25400"/>
                      <a:pt x="327279" y="24765"/>
                      <a:pt x="325247" y="23495"/>
                    </a:cubicBezTo>
                    <a:lnTo>
                      <a:pt x="331978" y="12700"/>
                    </a:lnTo>
                    <a:lnTo>
                      <a:pt x="331978" y="25400"/>
                    </a:lnTo>
                    <a:cubicBezTo>
                      <a:pt x="162306" y="25400"/>
                      <a:pt x="25400" y="158242"/>
                      <a:pt x="25400" y="321056"/>
                    </a:cubicBezTo>
                    <a:lnTo>
                      <a:pt x="25400" y="629539"/>
                    </a:lnTo>
                    <a:lnTo>
                      <a:pt x="12700" y="629539"/>
                    </a:lnTo>
                    <a:lnTo>
                      <a:pt x="12700" y="616839"/>
                    </a:lnTo>
                    <a:lnTo>
                      <a:pt x="4503928" y="616839"/>
                    </a:lnTo>
                    <a:lnTo>
                      <a:pt x="4503928" y="629539"/>
                    </a:lnTo>
                    <a:lnTo>
                      <a:pt x="4491228" y="629539"/>
                    </a:lnTo>
                    <a:lnTo>
                      <a:pt x="4491228" y="321056"/>
                    </a:lnTo>
                    <a:cubicBezTo>
                      <a:pt x="4491228" y="158242"/>
                      <a:pt x="4354322" y="25400"/>
                      <a:pt x="4184650" y="25400"/>
                    </a:cubicBezTo>
                    <a:lnTo>
                      <a:pt x="331978" y="25400"/>
                    </a:lnTo>
                    <a:close/>
                  </a:path>
                </a:pathLst>
              </a:custGeom>
              <a:solidFill>
                <a:srgbClr val="D2D6FF"/>
              </a:solidFill>
            </p:spPr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15380099" y="211124"/>
              <a:ext cx="1004773" cy="219971"/>
            </a:xfrm>
            <a:custGeom>
              <a:avLst/>
              <a:gdLst/>
              <a:ahLst/>
              <a:cxnLst/>
              <a:rect r="r" b="b" t="t" l="l"/>
              <a:pathLst>
                <a:path h="219971" w="1004773">
                  <a:moveTo>
                    <a:pt x="0" y="0"/>
                  </a:moveTo>
                  <a:lnTo>
                    <a:pt x="1004773" y="0"/>
                  </a:lnTo>
                  <a:lnTo>
                    <a:pt x="1004773" y="219971"/>
                  </a:lnTo>
                  <a:lnTo>
                    <a:pt x="0" y="219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10036835" y="12700"/>
              <a:ext cx="4491200" cy="6265600"/>
              <a:chOff x="0" y="0"/>
              <a:chExt cx="4491200" cy="62656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491228" cy="6265545"/>
              </a:xfrm>
              <a:custGeom>
                <a:avLst/>
                <a:gdLst/>
                <a:ahLst/>
                <a:cxnLst/>
                <a:rect r="r" b="b" t="t" l="l"/>
                <a:pathLst>
                  <a:path h="6265545" w="4491228">
                    <a:moveTo>
                      <a:pt x="0" y="554863"/>
                    </a:moveTo>
                    <a:cubicBezTo>
                      <a:pt x="0" y="248412"/>
                      <a:pt x="248412" y="0"/>
                      <a:pt x="554863" y="0"/>
                    </a:cubicBezTo>
                    <a:lnTo>
                      <a:pt x="3936365" y="0"/>
                    </a:lnTo>
                    <a:cubicBezTo>
                      <a:pt x="4242816" y="0"/>
                      <a:pt x="4491228" y="248412"/>
                      <a:pt x="4491228" y="554863"/>
                    </a:cubicBezTo>
                    <a:lnTo>
                      <a:pt x="4491228" y="5710682"/>
                    </a:lnTo>
                    <a:cubicBezTo>
                      <a:pt x="4491228" y="6017133"/>
                      <a:pt x="4242816" y="6265545"/>
                      <a:pt x="3936365" y="6265545"/>
                    </a:cubicBezTo>
                    <a:lnTo>
                      <a:pt x="554863" y="6265545"/>
                    </a:lnTo>
                    <a:cubicBezTo>
                      <a:pt x="248412" y="6265545"/>
                      <a:pt x="0" y="6017133"/>
                      <a:pt x="0" y="5710682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9F8FF">
                      <a:alpha val="100000"/>
                    </a:srgbClr>
                  </a:gs>
                  <a:gs pos="100000">
                    <a:srgbClr val="F9F8FF">
                      <a:alpha val="86666"/>
                    </a:srgbClr>
                  </a:gs>
                </a:gsLst>
                <a:lin ang="5400012"/>
              </a:gra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10024135" y="0"/>
              <a:ext cx="4516600" cy="642200"/>
              <a:chOff x="0" y="0"/>
              <a:chExt cx="4516600" cy="6422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12700" y="12700"/>
                <a:ext cx="4491228" cy="616839"/>
              </a:xfrm>
              <a:custGeom>
                <a:avLst/>
                <a:gdLst/>
                <a:ahLst/>
                <a:cxnLst/>
                <a:rect r="r" b="b" t="t" l="l"/>
                <a:pathLst>
                  <a:path h="616839" w="4491228">
                    <a:moveTo>
                      <a:pt x="319278" y="0"/>
                    </a:moveTo>
                    <a:lnTo>
                      <a:pt x="4171950" y="0"/>
                    </a:lnTo>
                    <a:cubicBezTo>
                      <a:pt x="4348353" y="0"/>
                      <a:pt x="4491228" y="138049"/>
                      <a:pt x="4491228" y="308356"/>
                    </a:cubicBezTo>
                    <a:lnTo>
                      <a:pt x="4491228" y="616839"/>
                    </a:lnTo>
                    <a:lnTo>
                      <a:pt x="0" y="616839"/>
                    </a:lnTo>
                    <a:lnTo>
                      <a:pt x="0" y="308356"/>
                    </a:lnTo>
                    <a:cubicBezTo>
                      <a:pt x="0" y="138049"/>
                      <a:pt x="143002" y="0"/>
                      <a:pt x="319278" y="0"/>
                    </a:cubicBezTo>
                    <a:close/>
                  </a:path>
                </a:pathLst>
              </a:custGeom>
              <a:solidFill>
                <a:srgbClr val="66BEE9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4516628" cy="642239"/>
              </a:xfrm>
              <a:custGeom>
                <a:avLst/>
                <a:gdLst/>
                <a:ahLst/>
                <a:cxnLst/>
                <a:rect r="r" b="b" t="t" l="l"/>
                <a:pathLst>
                  <a:path h="642239" w="4516628">
                    <a:moveTo>
                      <a:pt x="331978" y="0"/>
                    </a:moveTo>
                    <a:lnTo>
                      <a:pt x="4184650" y="0"/>
                    </a:lnTo>
                    <a:lnTo>
                      <a:pt x="4184650" y="12700"/>
                    </a:lnTo>
                    <a:lnTo>
                      <a:pt x="4184650" y="0"/>
                    </a:lnTo>
                    <a:cubicBezTo>
                      <a:pt x="4367530" y="0"/>
                      <a:pt x="4516628" y="143383"/>
                      <a:pt x="4516628" y="321056"/>
                    </a:cubicBezTo>
                    <a:lnTo>
                      <a:pt x="4503928" y="321056"/>
                    </a:lnTo>
                    <a:lnTo>
                      <a:pt x="4516628" y="321056"/>
                    </a:lnTo>
                    <a:lnTo>
                      <a:pt x="4516628" y="629539"/>
                    </a:lnTo>
                    <a:cubicBezTo>
                      <a:pt x="4516628" y="636524"/>
                      <a:pt x="4510913" y="642239"/>
                      <a:pt x="4503928" y="642239"/>
                    </a:cubicBezTo>
                    <a:lnTo>
                      <a:pt x="12700" y="642239"/>
                    </a:lnTo>
                    <a:cubicBezTo>
                      <a:pt x="5715" y="642239"/>
                      <a:pt x="0" y="636524"/>
                      <a:pt x="0" y="629539"/>
                    </a:cubicBezTo>
                    <a:lnTo>
                      <a:pt x="0" y="321056"/>
                    </a:lnTo>
                    <a:lnTo>
                      <a:pt x="12700" y="321056"/>
                    </a:lnTo>
                    <a:lnTo>
                      <a:pt x="0" y="321056"/>
                    </a:lnTo>
                    <a:cubicBezTo>
                      <a:pt x="0" y="143383"/>
                      <a:pt x="149098" y="0"/>
                      <a:pt x="331978" y="0"/>
                    </a:cubicBezTo>
                    <a:cubicBezTo>
                      <a:pt x="334391" y="0"/>
                      <a:pt x="336677" y="635"/>
                      <a:pt x="338709" y="1905"/>
                    </a:cubicBezTo>
                    <a:lnTo>
                      <a:pt x="331978" y="12700"/>
                    </a:lnTo>
                    <a:lnTo>
                      <a:pt x="331978" y="0"/>
                    </a:lnTo>
                    <a:moveTo>
                      <a:pt x="331978" y="25400"/>
                    </a:moveTo>
                    <a:cubicBezTo>
                      <a:pt x="329565" y="25400"/>
                      <a:pt x="327279" y="24765"/>
                      <a:pt x="325247" y="23495"/>
                    </a:cubicBezTo>
                    <a:lnTo>
                      <a:pt x="331978" y="12700"/>
                    </a:lnTo>
                    <a:lnTo>
                      <a:pt x="331978" y="25400"/>
                    </a:lnTo>
                    <a:cubicBezTo>
                      <a:pt x="162306" y="25400"/>
                      <a:pt x="25400" y="158242"/>
                      <a:pt x="25400" y="321056"/>
                    </a:cubicBezTo>
                    <a:lnTo>
                      <a:pt x="25400" y="629539"/>
                    </a:lnTo>
                    <a:lnTo>
                      <a:pt x="12700" y="629539"/>
                    </a:lnTo>
                    <a:lnTo>
                      <a:pt x="12700" y="616839"/>
                    </a:lnTo>
                    <a:lnTo>
                      <a:pt x="4503928" y="616839"/>
                    </a:lnTo>
                    <a:lnTo>
                      <a:pt x="4503928" y="629539"/>
                    </a:lnTo>
                    <a:lnTo>
                      <a:pt x="4491228" y="629539"/>
                    </a:lnTo>
                    <a:lnTo>
                      <a:pt x="4491228" y="321056"/>
                    </a:lnTo>
                    <a:cubicBezTo>
                      <a:pt x="4491228" y="158242"/>
                      <a:pt x="4354322" y="25400"/>
                      <a:pt x="4184650" y="25400"/>
                    </a:cubicBezTo>
                    <a:lnTo>
                      <a:pt x="331978" y="25400"/>
                    </a:lnTo>
                    <a:close/>
                  </a:path>
                </a:pathLst>
              </a:custGeom>
              <a:solidFill>
                <a:srgbClr val="D2D6FF"/>
              </a:solidFill>
            </p:spPr>
          </p:sp>
        </p:grpSp>
        <p:sp>
          <p:nvSpPr>
            <p:cNvPr name="Freeform 24" id="24"/>
            <p:cNvSpPr/>
            <p:nvPr/>
          </p:nvSpPr>
          <p:spPr>
            <a:xfrm flipH="false" flipV="false" rot="0">
              <a:off x="10351032" y="211124"/>
              <a:ext cx="1004773" cy="219971"/>
            </a:xfrm>
            <a:custGeom>
              <a:avLst/>
              <a:gdLst/>
              <a:ahLst/>
              <a:cxnLst/>
              <a:rect r="r" b="b" t="t" l="l"/>
              <a:pathLst>
                <a:path h="219971" w="1004773">
                  <a:moveTo>
                    <a:pt x="0" y="0"/>
                  </a:moveTo>
                  <a:lnTo>
                    <a:pt x="1004773" y="0"/>
                  </a:lnTo>
                  <a:lnTo>
                    <a:pt x="1004773" y="219971"/>
                  </a:lnTo>
                  <a:lnTo>
                    <a:pt x="0" y="219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5" id="25"/>
            <p:cNvGrpSpPr/>
            <p:nvPr/>
          </p:nvGrpSpPr>
          <p:grpSpPr>
            <a:xfrm rot="0">
              <a:off x="5007733" y="12700"/>
              <a:ext cx="4491200" cy="6265600"/>
              <a:chOff x="0" y="0"/>
              <a:chExt cx="4491200" cy="62656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4491228" cy="6265545"/>
              </a:xfrm>
              <a:custGeom>
                <a:avLst/>
                <a:gdLst/>
                <a:ahLst/>
                <a:cxnLst/>
                <a:rect r="r" b="b" t="t" l="l"/>
                <a:pathLst>
                  <a:path h="6265545" w="4491228">
                    <a:moveTo>
                      <a:pt x="0" y="554863"/>
                    </a:moveTo>
                    <a:cubicBezTo>
                      <a:pt x="0" y="248412"/>
                      <a:pt x="248412" y="0"/>
                      <a:pt x="554863" y="0"/>
                    </a:cubicBezTo>
                    <a:lnTo>
                      <a:pt x="3936365" y="0"/>
                    </a:lnTo>
                    <a:cubicBezTo>
                      <a:pt x="4242816" y="0"/>
                      <a:pt x="4491228" y="248412"/>
                      <a:pt x="4491228" y="554863"/>
                    </a:cubicBezTo>
                    <a:lnTo>
                      <a:pt x="4491228" y="5710682"/>
                    </a:lnTo>
                    <a:cubicBezTo>
                      <a:pt x="4491228" y="6017133"/>
                      <a:pt x="4242816" y="6265545"/>
                      <a:pt x="3936365" y="6265545"/>
                    </a:cubicBezTo>
                    <a:lnTo>
                      <a:pt x="554863" y="6265545"/>
                    </a:lnTo>
                    <a:cubicBezTo>
                      <a:pt x="248412" y="6265545"/>
                      <a:pt x="0" y="6017133"/>
                      <a:pt x="0" y="5710682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9F8FF">
                      <a:alpha val="100000"/>
                    </a:srgbClr>
                  </a:gs>
                  <a:gs pos="100000">
                    <a:srgbClr val="F9F8FF">
                      <a:alpha val="86666"/>
                    </a:srgbClr>
                  </a:gs>
                </a:gsLst>
                <a:lin ang="5400012"/>
              </a:grad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4995033" y="0"/>
              <a:ext cx="4516600" cy="642200"/>
              <a:chOff x="0" y="0"/>
              <a:chExt cx="4516600" cy="6422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12700" y="12700"/>
                <a:ext cx="4491228" cy="616839"/>
              </a:xfrm>
              <a:custGeom>
                <a:avLst/>
                <a:gdLst/>
                <a:ahLst/>
                <a:cxnLst/>
                <a:rect r="r" b="b" t="t" l="l"/>
                <a:pathLst>
                  <a:path h="616839" w="4491228">
                    <a:moveTo>
                      <a:pt x="319278" y="0"/>
                    </a:moveTo>
                    <a:lnTo>
                      <a:pt x="4171950" y="0"/>
                    </a:lnTo>
                    <a:cubicBezTo>
                      <a:pt x="4348353" y="0"/>
                      <a:pt x="4491228" y="138049"/>
                      <a:pt x="4491228" y="308356"/>
                    </a:cubicBezTo>
                    <a:lnTo>
                      <a:pt x="4491228" y="616839"/>
                    </a:lnTo>
                    <a:lnTo>
                      <a:pt x="0" y="616839"/>
                    </a:lnTo>
                    <a:lnTo>
                      <a:pt x="0" y="308356"/>
                    </a:lnTo>
                    <a:cubicBezTo>
                      <a:pt x="0" y="138049"/>
                      <a:pt x="143002" y="0"/>
                      <a:pt x="319278" y="0"/>
                    </a:cubicBezTo>
                    <a:close/>
                  </a:path>
                </a:pathLst>
              </a:custGeom>
              <a:solidFill>
                <a:srgbClr val="66BEE9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4516628" cy="642239"/>
              </a:xfrm>
              <a:custGeom>
                <a:avLst/>
                <a:gdLst/>
                <a:ahLst/>
                <a:cxnLst/>
                <a:rect r="r" b="b" t="t" l="l"/>
                <a:pathLst>
                  <a:path h="642239" w="4516628">
                    <a:moveTo>
                      <a:pt x="331978" y="0"/>
                    </a:moveTo>
                    <a:lnTo>
                      <a:pt x="4184650" y="0"/>
                    </a:lnTo>
                    <a:lnTo>
                      <a:pt x="4184650" y="12700"/>
                    </a:lnTo>
                    <a:lnTo>
                      <a:pt x="4184650" y="0"/>
                    </a:lnTo>
                    <a:cubicBezTo>
                      <a:pt x="4367530" y="0"/>
                      <a:pt x="4516628" y="143383"/>
                      <a:pt x="4516628" y="321056"/>
                    </a:cubicBezTo>
                    <a:lnTo>
                      <a:pt x="4503928" y="321056"/>
                    </a:lnTo>
                    <a:lnTo>
                      <a:pt x="4516628" y="321056"/>
                    </a:lnTo>
                    <a:lnTo>
                      <a:pt x="4516628" y="629539"/>
                    </a:lnTo>
                    <a:cubicBezTo>
                      <a:pt x="4516628" y="636524"/>
                      <a:pt x="4510913" y="642239"/>
                      <a:pt x="4503928" y="642239"/>
                    </a:cubicBezTo>
                    <a:lnTo>
                      <a:pt x="12700" y="642239"/>
                    </a:lnTo>
                    <a:cubicBezTo>
                      <a:pt x="5715" y="642239"/>
                      <a:pt x="0" y="636524"/>
                      <a:pt x="0" y="629539"/>
                    </a:cubicBezTo>
                    <a:lnTo>
                      <a:pt x="0" y="321056"/>
                    </a:lnTo>
                    <a:lnTo>
                      <a:pt x="12700" y="321056"/>
                    </a:lnTo>
                    <a:lnTo>
                      <a:pt x="0" y="321056"/>
                    </a:lnTo>
                    <a:cubicBezTo>
                      <a:pt x="0" y="143383"/>
                      <a:pt x="149098" y="0"/>
                      <a:pt x="331978" y="0"/>
                    </a:cubicBezTo>
                    <a:cubicBezTo>
                      <a:pt x="334391" y="0"/>
                      <a:pt x="336677" y="635"/>
                      <a:pt x="338709" y="1905"/>
                    </a:cubicBezTo>
                    <a:lnTo>
                      <a:pt x="331978" y="12700"/>
                    </a:lnTo>
                    <a:lnTo>
                      <a:pt x="331978" y="0"/>
                    </a:lnTo>
                    <a:moveTo>
                      <a:pt x="331978" y="25400"/>
                    </a:moveTo>
                    <a:cubicBezTo>
                      <a:pt x="329565" y="25400"/>
                      <a:pt x="327279" y="24765"/>
                      <a:pt x="325247" y="23495"/>
                    </a:cubicBezTo>
                    <a:lnTo>
                      <a:pt x="331978" y="12700"/>
                    </a:lnTo>
                    <a:lnTo>
                      <a:pt x="331978" y="25400"/>
                    </a:lnTo>
                    <a:cubicBezTo>
                      <a:pt x="162306" y="25400"/>
                      <a:pt x="25400" y="158242"/>
                      <a:pt x="25400" y="321056"/>
                    </a:cubicBezTo>
                    <a:lnTo>
                      <a:pt x="25400" y="629539"/>
                    </a:lnTo>
                    <a:lnTo>
                      <a:pt x="12700" y="629539"/>
                    </a:lnTo>
                    <a:lnTo>
                      <a:pt x="12700" y="616839"/>
                    </a:lnTo>
                    <a:lnTo>
                      <a:pt x="4503928" y="616839"/>
                    </a:lnTo>
                    <a:lnTo>
                      <a:pt x="4503928" y="629539"/>
                    </a:lnTo>
                    <a:lnTo>
                      <a:pt x="4491228" y="629539"/>
                    </a:lnTo>
                    <a:lnTo>
                      <a:pt x="4491228" y="321056"/>
                    </a:lnTo>
                    <a:cubicBezTo>
                      <a:pt x="4491228" y="158242"/>
                      <a:pt x="4354322" y="25400"/>
                      <a:pt x="4184650" y="25400"/>
                    </a:cubicBezTo>
                    <a:lnTo>
                      <a:pt x="331978" y="25400"/>
                    </a:lnTo>
                    <a:close/>
                  </a:path>
                </a:pathLst>
              </a:custGeom>
              <a:solidFill>
                <a:srgbClr val="D2D6FF"/>
              </a:solidFill>
            </p:spPr>
          </p:sp>
        </p:grpSp>
        <p:sp>
          <p:nvSpPr>
            <p:cNvPr name="Freeform 30" id="30"/>
            <p:cNvSpPr/>
            <p:nvPr/>
          </p:nvSpPr>
          <p:spPr>
            <a:xfrm flipH="false" flipV="false" rot="0">
              <a:off x="5321931" y="211124"/>
              <a:ext cx="1004773" cy="219971"/>
            </a:xfrm>
            <a:custGeom>
              <a:avLst/>
              <a:gdLst/>
              <a:ahLst/>
              <a:cxnLst/>
              <a:rect r="r" b="b" t="t" l="l"/>
              <a:pathLst>
                <a:path h="219971" w="1004773">
                  <a:moveTo>
                    <a:pt x="0" y="0"/>
                  </a:moveTo>
                  <a:lnTo>
                    <a:pt x="1004773" y="0"/>
                  </a:lnTo>
                  <a:lnTo>
                    <a:pt x="1004773" y="219971"/>
                  </a:lnTo>
                  <a:lnTo>
                    <a:pt x="0" y="219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1" id="31"/>
            <p:cNvGrpSpPr/>
            <p:nvPr/>
          </p:nvGrpSpPr>
          <p:grpSpPr>
            <a:xfrm rot="0">
              <a:off x="0" y="12700"/>
              <a:ext cx="4491200" cy="6265600"/>
              <a:chOff x="0" y="0"/>
              <a:chExt cx="4491200" cy="62656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4491228" cy="6265545"/>
              </a:xfrm>
              <a:custGeom>
                <a:avLst/>
                <a:gdLst/>
                <a:ahLst/>
                <a:cxnLst/>
                <a:rect r="r" b="b" t="t" l="l"/>
                <a:pathLst>
                  <a:path h="6265545" w="4491228">
                    <a:moveTo>
                      <a:pt x="0" y="554863"/>
                    </a:moveTo>
                    <a:cubicBezTo>
                      <a:pt x="0" y="248412"/>
                      <a:pt x="248412" y="0"/>
                      <a:pt x="554863" y="0"/>
                    </a:cubicBezTo>
                    <a:lnTo>
                      <a:pt x="3936365" y="0"/>
                    </a:lnTo>
                    <a:cubicBezTo>
                      <a:pt x="4242816" y="0"/>
                      <a:pt x="4491228" y="248412"/>
                      <a:pt x="4491228" y="554863"/>
                    </a:cubicBezTo>
                    <a:lnTo>
                      <a:pt x="4491228" y="5710682"/>
                    </a:lnTo>
                    <a:cubicBezTo>
                      <a:pt x="4491228" y="6017133"/>
                      <a:pt x="4242816" y="6265545"/>
                      <a:pt x="3936365" y="6265545"/>
                    </a:cubicBezTo>
                    <a:lnTo>
                      <a:pt x="554863" y="6265545"/>
                    </a:lnTo>
                    <a:cubicBezTo>
                      <a:pt x="248412" y="6265545"/>
                      <a:pt x="0" y="6017133"/>
                      <a:pt x="0" y="5710682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9F8FF">
                      <a:alpha val="100000"/>
                    </a:srgbClr>
                  </a:gs>
                  <a:gs pos="100000">
                    <a:srgbClr val="F9F8FF">
                      <a:alpha val="86666"/>
                    </a:srgbClr>
                  </a:gs>
                </a:gsLst>
                <a:lin ang="5400012"/>
              </a:gradFill>
            </p:spPr>
          </p:sp>
        </p:grpSp>
        <p:sp>
          <p:nvSpPr>
            <p:cNvPr name="Freeform 33" id="33"/>
            <p:cNvSpPr/>
            <p:nvPr/>
          </p:nvSpPr>
          <p:spPr>
            <a:xfrm flipH="false" flipV="false" rot="0">
              <a:off x="123931" y="2997933"/>
              <a:ext cx="4286333" cy="2861127"/>
            </a:xfrm>
            <a:custGeom>
              <a:avLst/>
              <a:gdLst/>
              <a:ahLst/>
              <a:cxnLst/>
              <a:rect r="r" b="b" t="t" l="l"/>
              <a:pathLst>
                <a:path h="2861127" w="4286333">
                  <a:moveTo>
                    <a:pt x="0" y="0"/>
                  </a:moveTo>
                  <a:lnTo>
                    <a:pt x="4286333" y="0"/>
                  </a:lnTo>
                  <a:lnTo>
                    <a:pt x="4286333" y="2861128"/>
                  </a:lnTo>
                  <a:lnTo>
                    <a:pt x="0" y="2861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5219876" y="3157444"/>
              <a:ext cx="4054959" cy="2701616"/>
            </a:xfrm>
            <a:custGeom>
              <a:avLst/>
              <a:gdLst/>
              <a:ahLst/>
              <a:cxnLst/>
              <a:rect r="r" b="b" t="t" l="l"/>
              <a:pathLst>
                <a:path h="2701616" w="4054959">
                  <a:moveTo>
                    <a:pt x="0" y="0"/>
                  </a:moveTo>
                  <a:lnTo>
                    <a:pt x="4054959" y="0"/>
                  </a:lnTo>
                  <a:lnTo>
                    <a:pt x="4054959" y="2701617"/>
                  </a:lnTo>
                  <a:lnTo>
                    <a:pt x="0" y="27016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0259721" y="3258283"/>
              <a:ext cx="4045428" cy="2695266"/>
            </a:xfrm>
            <a:custGeom>
              <a:avLst/>
              <a:gdLst/>
              <a:ahLst/>
              <a:cxnLst/>
              <a:rect r="r" b="b" t="t" l="l"/>
              <a:pathLst>
                <a:path h="2695266" w="4045428">
                  <a:moveTo>
                    <a:pt x="0" y="0"/>
                  </a:moveTo>
                  <a:lnTo>
                    <a:pt x="4045428" y="0"/>
                  </a:lnTo>
                  <a:lnTo>
                    <a:pt x="4045428" y="2695267"/>
                  </a:lnTo>
                  <a:lnTo>
                    <a:pt x="0" y="26952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15264635" y="3145500"/>
              <a:ext cx="4127330" cy="2749834"/>
            </a:xfrm>
            <a:custGeom>
              <a:avLst/>
              <a:gdLst/>
              <a:ahLst/>
              <a:cxnLst/>
              <a:rect r="r" b="b" t="t" l="l"/>
              <a:pathLst>
                <a:path h="2749834" w="4127330">
                  <a:moveTo>
                    <a:pt x="0" y="0"/>
                  </a:moveTo>
                  <a:lnTo>
                    <a:pt x="4127330" y="0"/>
                  </a:lnTo>
                  <a:lnTo>
                    <a:pt x="4127330" y="2749834"/>
                  </a:lnTo>
                  <a:lnTo>
                    <a:pt x="0" y="2749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/>
              <a:stretch>
                <a:fillRect l="0" t="0" r="0" b="0"/>
              </a:stretch>
            </a:blipFill>
          </p:spPr>
        </p:sp>
        <p:sp>
          <p:nvSpPr>
            <p:cNvPr name="TextBox 37" id="37"/>
            <p:cNvSpPr txBox="true"/>
            <p:nvPr/>
          </p:nvSpPr>
          <p:spPr>
            <a:xfrm rot="0">
              <a:off x="121967" y="1089758"/>
              <a:ext cx="4247400" cy="1476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17336B"/>
                  </a:solidFill>
                  <a:latin typeface="Arimo Bold"/>
                </a:rPr>
                <a:t>Company Employees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5129668" y="1089758"/>
              <a:ext cx="4247400" cy="1476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17336B"/>
                  </a:solidFill>
                  <a:latin typeface="Arimo Bold"/>
                </a:rPr>
                <a:t>Job Applicants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15187833" y="1451708"/>
              <a:ext cx="4247400" cy="752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17336B"/>
                  </a:solidFill>
                  <a:latin typeface="Arimo Bold"/>
                </a:rPr>
                <a:t>Genral public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10137433" y="1451708"/>
              <a:ext cx="4247400" cy="752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17336B"/>
                  </a:solidFill>
                  <a:latin typeface="Arimo Bold"/>
                </a:rPr>
                <a:t>Investors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2079224" y="3650625"/>
            <a:ext cx="3387450" cy="481650"/>
            <a:chOff x="0" y="0"/>
            <a:chExt cx="4516600" cy="642200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0" y="0"/>
              <a:ext cx="4516600" cy="642200"/>
              <a:chOff x="0" y="0"/>
              <a:chExt cx="4516600" cy="6422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12700" y="12700"/>
                <a:ext cx="4491228" cy="616839"/>
              </a:xfrm>
              <a:custGeom>
                <a:avLst/>
                <a:gdLst/>
                <a:ahLst/>
                <a:cxnLst/>
                <a:rect r="r" b="b" t="t" l="l"/>
                <a:pathLst>
                  <a:path h="616839" w="4491228">
                    <a:moveTo>
                      <a:pt x="319278" y="0"/>
                    </a:moveTo>
                    <a:lnTo>
                      <a:pt x="4171950" y="0"/>
                    </a:lnTo>
                    <a:cubicBezTo>
                      <a:pt x="4348353" y="0"/>
                      <a:pt x="4491228" y="138049"/>
                      <a:pt x="4491228" y="308356"/>
                    </a:cubicBezTo>
                    <a:lnTo>
                      <a:pt x="4491228" y="616839"/>
                    </a:lnTo>
                    <a:lnTo>
                      <a:pt x="0" y="616839"/>
                    </a:lnTo>
                    <a:lnTo>
                      <a:pt x="0" y="308356"/>
                    </a:lnTo>
                    <a:cubicBezTo>
                      <a:pt x="0" y="138049"/>
                      <a:pt x="143002" y="0"/>
                      <a:pt x="319278" y="0"/>
                    </a:cubicBezTo>
                    <a:close/>
                  </a:path>
                </a:pathLst>
              </a:custGeom>
              <a:solidFill>
                <a:srgbClr val="66BEE9"/>
              </a:solidFill>
            </p:spPr>
          </p:sp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4516628" cy="642239"/>
              </a:xfrm>
              <a:custGeom>
                <a:avLst/>
                <a:gdLst/>
                <a:ahLst/>
                <a:cxnLst/>
                <a:rect r="r" b="b" t="t" l="l"/>
                <a:pathLst>
                  <a:path h="642239" w="4516628">
                    <a:moveTo>
                      <a:pt x="331978" y="0"/>
                    </a:moveTo>
                    <a:lnTo>
                      <a:pt x="4184650" y="0"/>
                    </a:lnTo>
                    <a:lnTo>
                      <a:pt x="4184650" y="12700"/>
                    </a:lnTo>
                    <a:lnTo>
                      <a:pt x="4184650" y="0"/>
                    </a:lnTo>
                    <a:cubicBezTo>
                      <a:pt x="4367530" y="0"/>
                      <a:pt x="4516628" y="143383"/>
                      <a:pt x="4516628" y="321056"/>
                    </a:cubicBezTo>
                    <a:lnTo>
                      <a:pt x="4503928" y="321056"/>
                    </a:lnTo>
                    <a:lnTo>
                      <a:pt x="4516628" y="321056"/>
                    </a:lnTo>
                    <a:lnTo>
                      <a:pt x="4516628" y="629539"/>
                    </a:lnTo>
                    <a:cubicBezTo>
                      <a:pt x="4516628" y="636524"/>
                      <a:pt x="4510913" y="642239"/>
                      <a:pt x="4503928" y="642239"/>
                    </a:cubicBezTo>
                    <a:lnTo>
                      <a:pt x="12700" y="642239"/>
                    </a:lnTo>
                    <a:cubicBezTo>
                      <a:pt x="5715" y="642239"/>
                      <a:pt x="0" y="636524"/>
                      <a:pt x="0" y="629539"/>
                    </a:cubicBezTo>
                    <a:lnTo>
                      <a:pt x="0" y="321056"/>
                    </a:lnTo>
                    <a:lnTo>
                      <a:pt x="12700" y="321056"/>
                    </a:lnTo>
                    <a:lnTo>
                      <a:pt x="0" y="321056"/>
                    </a:lnTo>
                    <a:cubicBezTo>
                      <a:pt x="0" y="143383"/>
                      <a:pt x="149098" y="0"/>
                      <a:pt x="331978" y="0"/>
                    </a:cubicBezTo>
                    <a:cubicBezTo>
                      <a:pt x="334391" y="0"/>
                      <a:pt x="336677" y="635"/>
                      <a:pt x="338709" y="1905"/>
                    </a:cubicBezTo>
                    <a:lnTo>
                      <a:pt x="331978" y="12700"/>
                    </a:lnTo>
                    <a:lnTo>
                      <a:pt x="331978" y="0"/>
                    </a:lnTo>
                    <a:moveTo>
                      <a:pt x="331978" y="25400"/>
                    </a:moveTo>
                    <a:cubicBezTo>
                      <a:pt x="329565" y="25400"/>
                      <a:pt x="327279" y="24765"/>
                      <a:pt x="325247" y="23495"/>
                    </a:cubicBezTo>
                    <a:lnTo>
                      <a:pt x="331978" y="12700"/>
                    </a:lnTo>
                    <a:lnTo>
                      <a:pt x="331978" y="25400"/>
                    </a:lnTo>
                    <a:cubicBezTo>
                      <a:pt x="162306" y="25400"/>
                      <a:pt x="25400" y="158242"/>
                      <a:pt x="25400" y="321056"/>
                    </a:cubicBezTo>
                    <a:lnTo>
                      <a:pt x="25400" y="629539"/>
                    </a:lnTo>
                    <a:lnTo>
                      <a:pt x="12700" y="629539"/>
                    </a:lnTo>
                    <a:lnTo>
                      <a:pt x="12700" y="616839"/>
                    </a:lnTo>
                    <a:lnTo>
                      <a:pt x="4503928" y="616839"/>
                    </a:lnTo>
                    <a:lnTo>
                      <a:pt x="4503928" y="629539"/>
                    </a:lnTo>
                    <a:lnTo>
                      <a:pt x="4491228" y="629539"/>
                    </a:lnTo>
                    <a:lnTo>
                      <a:pt x="4491228" y="321056"/>
                    </a:lnTo>
                    <a:cubicBezTo>
                      <a:pt x="4491228" y="158242"/>
                      <a:pt x="4354322" y="25400"/>
                      <a:pt x="4184650" y="25400"/>
                    </a:cubicBezTo>
                    <a:lnTo>
                      <a:pt x="331978" y="25400"/>
                    </a:lnTo>
                    <a:close/>
                  </a:path>
                </a:pathLst>
              </a:custGeom>
              <a:solidFill>
                <a:srgbClr val="D2D6FF"/>
              </a:solidFill>
            </p:spPr>
          </p:sp>
        </p:grpSp>
        <p:sp>
          <p:nvSpPr>
            <p:cNvPr name="Freeform 45" id="45"/>
            <p:cNvSpPr/>
            <p:nvPr/>
          </p:nvSpPr>
          <p:spPr>
            <a:xfrm flipH="false" flipV="false" rot="0">
              <a:off x="326897" y="211124"/>
              <a:ext cx="1004773" cy="219971"/>
            </a:xfrm>
            <a:custGeom>
              <a:avLst/>
              <a:gdLst/>
              <a:ahLst/>
              <a:cxnLst/>
              <a:rect r="r" b="b" t="t" l="l"/>
              <a:pathLst>
                <a:path h="219971" w="1004773">
                  <a:moveTo>
                    <a:pt x="0" y="0"/>
                  </a:moveTo>
                  <a:lnTo>
                    <a:pt x="1004774" y="0"/>
                  </a:lnTo>
                  <a:lnTo>
                    <a:pt x="1004774" y="219971"/>
                  </a:lnTo>
                  <a:lnTo>
                    <a:pt x="0" y="219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925" y="320130"/>
            <a:ext cx="17568375" cy="9646940"/>
            <a:chOff x="0" y="0"/>
            <a:chExt cx="22472800" cy="1234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1475209"/>
            <a:ext cx="8115287" cy="2758638"/>
            <a:chOff x="0" y="0"/>
            <a:chExt cx="10820383" cy="367818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0820383" cy="927000"/>
              <a:chOff x="0" y="0"/>
              <a:chExt cx="10820383" cy="927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19454" y="12700"/>
                <a:ext cx="10781383" cy="901700"/>
              </a:xfrm>
              <a:custGeom>
                <a:avLst/>
                <a:gdLst/>
                <a:ahLst/>
                <a:cxnLst/>
                <a:rect r="r" b="b" t="t" l="l"/>
                <a:pathLst>
                  <a:path h="901700" w="10781383">
                    <a:moveTo>
                      <a:pt x="0" y="450850"/>
                    </a:moveTo>
                    <a:cubicBezTo>
                      <a:pt x="0" y="201803"/>
                      <a:pt x="316710" y="0"/>
                      <a:pt x="707346" y="0"/>
                    </a:cubicBezTo>
                    <a:lnTo>
                      <a:pt x="10074038" y="0"/>
                    </a:lnTo>
                    <a:cubicBezTo>
                      <a:pt x="10464674" y="0"/>
                      <a:pt x="10781383" y="201803"/>
                      <a:pt x="10781383" y="450850"/>
                    </a:cubicBezTo>
                    <a:cubicBezTo>
                      <a:pt x="10781383" y="699897"/>
                      <a:pt x="10464674" y="901700"/>
                      <a:pt x="10074038" y="901700"/>
                    </a:cubicBezTo>
                    <a:lnTo>
                      <a:pt x="707346" y="901700"/>
                    </a:lnTo>
                    <a:cubicBezTo>
                      <a:pt x="316710" y="901573"/>
                      <a:pt x="0" y="699770"/>
                      <a:pt x="0" y="450850"/>
                    </a:cubicBezTo>
                    <a:close/>
                  </a:path>
                </a:pathLst>
              </a:custGeom>
              <a:solidFill>
                <a:srgbClr val="4EB3E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0820291" cy="927100"/>
              </a:xfrm>
              <a:custGeom>
                <a:avLst/>
                <a:gdLst/>
                <a:ahLst/>
                <a:cxnLst/>
                <a:rect r="r" b="b" t="t" l="l"/>
                <a:pathLst>
                  <a:path h="927100" w="10820291">
                    <a:moveTo>
                      <a:pt x="0" y="463550"/>
                    </a:moveTo>
                    <a:cubicBezTo>
                      <a:pt x="0" y="207264"/>
                      <a:pt x="325854" y="0"/>
                      <a:pt x="726800" y="0"/>
                    </a:cubicBezTo>
                    <a:lnTo>
                      <a:pt x="10093492" y="0"/>
                    </a:lnTo>
                    <a:lnTo>
                      <a:pt x="10093492" y="12700"/>
                    </a:lnTo>
                    <a:lnTo>
                      <a:pt x="10093492" y="0"/>
                    </a:lnTo>
                    <a:cubicBezTo>
                      <a:pt x="10494437" y="0"/>
                      <a:pt x="10820291" y="207264"/>
                      <a:pt x="10820291" y="463550"/>
                    </a:cubicBezTo>
                    <a:lnTo>
                      <a:pt x="10800837" y="463550"/>
                    </a:lnTo>
                    <a:lnTo>
                      <a:pt x="10820291" y="463550"/>
                    </a:lnTo>
                    <a:lnTo>
                      <a:pt x="10800837" y="463550"/>
                    </a:lnTo>
                    <a:lnTo>
                      <a:pt x="10820291" y="463550"/>
                    </a:lnTo>
                    <a:cubicBezTo>
                      <a:pt x="10820291" y="719836"/>
                      <a:pt x="10494437" y="927100"/>
                      <a:pt x="10093492" y="927100"/>
                    </a:cubicBezTo>
                    <a:lnTo>
                      <a:pt x="10093492" y="914400"/>
                    </a:lnTo>
                    <a:lnTo>
                      <a:pt x="10093492" y="927100"/>
                    </a:lnTo>
                    <a:lnTo>
                      <a:pt x="726800" y="927100"/>
                    </a:lnTo>
                    <a:lnTo>
                      <a:pt x="726800" y="914400"/>
                    </a:lnTo>
                    <a:lnTo>
                      <a:pt x="726800" y="927100"/>
                    </a:lnTo>
                    <a:cubicBezTo>
                      <a:pt x="325854" y="926973"/>
                      <a:pt x="0" y="719709"/>
                      <a:pt x="0" y="463550"/>
                    </a:cubicBezTo>
                    <a:lnTo>
                      <a:pt x="19454" y="463550"/>
                    </a:lnTo>
                    <a:lnTo>
                      <a:pt x="0" y="463550"/>
                    </a:lnTo>
                    <a:moveTo>
                      <a:pt x="38908" y="463550"/>
                    </a:moveTo>
                    <a:lnTo>
                      <a:pt x="19454" y="463550"/>
                    </a:lnTo>
                    <a:lnTo>
                      <a:pt x="38908" y="463550"/>
                    </a:lnTo>
                    <a:cubicBezTo>
                      <a:pt x="38908" y="705231"/>
                      <a:pt x="346475" y="901700"/>
                      <a:pt x="726800" y="901700"/>
                    </a:cubicBezTo>
                    <a:lnTo>
                      <a:pt x="10093492" y="901700"/>
                    </a:lnTo>
                    <a:cubicBezTo>
                      <a:pt x="10473816" y="901700"/>
                      <a:pt x="10781383" y="705231"/>
                      <a:pt x="10781383" y="463550"/>
                    </a:cubicBezTo>
                    <a:cubicBezTo>
                      <a:pt x="10781383" y="221869"/>
                      <a:pt x="10473816" y="25400"/>
                      <a:pt x="10093492" y="25400"/>
                    </a:cubicBezTo>
                    <a:lnTo>
                      <a:pt x="726800" y="25400"/>
                    </a:lnTo>
                    <a:lnTo>
                      <a:pt x="726800" y="12700"/>
                    </a:lnTo>
                    <a:lnTo>
                      <a:pt x="726800" y="25400"/>
                    </a:lnTo>
                    <a:cubicBezTo>
                      <a:pt x="346475" y="25400"/>
                      <a:pt x="38908" y="221869"/>
                      <a:pt x="38908" y="463550"/>
                    </a:cubicBezTo>
                    <a:close/>
                  </a:path>
                </a:pathLst>
              </a:custGeom>
              <a:solidFill>
                <a:srgbClr val="F9F8FF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211285" y="72943"/>
              <a:ext cx="10100317" cy="752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320"/>
                </a:lnSpc>
              </a:pPr>
              <a:r>
                <a:rPr lang="en-US" sz="3600">
                  <a:solidFill>
                    <a:srgbClr val="F9F8FF"/>
                  </a:solidFill>
                  <a:latin typeface="Arimo Bold"/>
                </a:rPr>
                <a:t>1. Data Chunking &amp;Embedding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468940" y="1452509"/>
              <a:ext cx="10351443" cy="2225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59"/>
                </a:lnSpc>
              </a:pPr>
              <a:r>
                <a:rPr lang="en-US" sz="2799">
                  <a:solidFill>
                    <a:srgbClr val="17336B"/>
                  </a:solidFill>
                  <a:latin typeface="Quicksand"/>
                </a:rPr>
                <a:t>Utilize LangChain to divide PDFs into 512-sized chunks with 100-sized overlapping, embedding them with a chosen model, and storing them in ChromaDB for efficient retrieval.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414238" y="4319433"/>
            <a:ext cx="7110676" cy="2339538"/>
            <a:chOff x="0" y="0"/>
            <a:chExt cx="9480901" cy="3119384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7491445" cy="927000"/>
              <a:chOff x="0" y="0"/>
              <a:chExt cx="7491445" cy="927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13469" y="12700"/>
                <a:ext cx="7464444" cy="901700"/>
              </a:xfrm>
              <a:custGeom>
                <a:avLst/>
                <a:gdLst/>
                <a:ahLst/>
                <a:cxnLst/>
                <a:rect r="r" b="b" t="t" l="l"/>
                <a:pathLst>
                  <a:path h="901700" w="7464444">
                    <a:moveTo>
                      <a:pt x="0" y="450850"/>
                    </a:moveTo>
                    <a:cubicBezTo>
                      <a:pt x="0" y="201803"/>
                      <a:pt x="219273" y="0"/>
                      <a:pt x="489728" y="0"/>
                    </a:cubicBezTo>
                    <a:lnTo>
                      <a:pt x="6974715" y="0"/>
                    </a:lnTo>
                    <a:cubicBezTo>
                      <a:pt x="7245171" y="0"/>
                      <a:pt x="7464444" y="201803"/>
                      <a:pt x="7464444" y="450850"/>
                    </a:cubicBezTo>
                    <a:cubicBezTo>
                      <a:pt x="7464444" y="699897"/>
                      <a:pt x="7245171" y="901700"/>
                      <a:pt x="6974715" y="901700"/>
                    </a:cubicBezTo>
                    <a:lnTo>
                      <a:pt x="489728" y="901700"/>
                    </a:lnTo>
                    <a:cubicBezTo>
                      <a:pt x="219273" y="901573"/>
                      <a:pt x="0" y="699770"/>
                      <a:pt x="0" y="450850"/>
                    </a:cubicBezTo>
                    <a:close/>
                  </a:path>
                </a:pathLst>
              </a:custGeom>
              <a:solidFill>
                <a:srgbClr val="4EB3E4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7491381" cy="927100"/>
              </a:xfrm>
              <a:custGeom>
                <a:avLst/>
                <a:gdLst/>
                <a:ahLst/>
                <a:cxnLst/>
                <a:rect r="r" b="b" t="t" l="l"/>
                <a:pathLst>
                  <a:path h="927100" w="7491381">
                    <a:moveTo>
                      <a:pt x="0" y="463550"/>
                    </a:moveTo>
                    <a:cubicBezTo>
                      <a:pt x="0" y="207264"/>
                      <a:pt x="225603" y="0"/>
                      <a:pt x="503197" y="0"/>
                    </a:cubicBezTo>
                    <a:lnTo>
                      <a:pt x="6988184" y="0"/>
                    </a:lnTo>
                    <a:lnTo>
                      <a:pt x="6988184" y="12700"/>
                    </a:lnTo>
                    <a:lnTo>
                      <a:pt x="6988184" y="0"/>
                    </a:lnTo>
                    <a:cubicBezTo>
                      <a:pt x="7265777" y="0"/>
                      <a:pt x="7491381" y="207264"/>
                      <a:pt x="7491381" y="463550"/>
                    </a:cubicBezTo>
                    <a:lnTo>
                      <a:pt x="7477913" y="463550"/>
                    </a:lnTo>
                    <a:lnTo>
                      <a:pt x="7491381" y="463550"/>
                    </a:lnTo>
                    <a:lnTo>
                      <a:pt x="7477913" y="463550"/>
                    </a:lnTo>
                    <a:lnTo>
                      <a:pt x="7491381" y="463550"/>
                    </a:lnTo>
                    <a:cubicBezTo>
                      <a:pt x="7491381" y="719836"/>
                      <a:pt x="7265777" y="927100"/>
                      <a:pt x="6988184" y="927100"/>
                    </a:cubicBezTo>
                    <a:lnTo>
                      <a:pt x="6988184" y="914400"/>
                    </a:lnTo>
                    <a:lnTo>
                      <a:pt x="6988184" y="927100"/>
                    </a:lnTo>
                    <a:lnTo>
                      <a:pt x="503197" y="927100"/>
                    </a:lnTo>
                    <a:lnTo>
                      <a:pt x="503197" y="914400"/>
                    </a:lnTo>
                    <a:lnTo>
                      <a:pt x="503197" y="927100"/>
                    </a:lnTo>
                    <a:cubicBezTo>
                      <a:pt x="225603" y="926973"/>
                      <a:pt x="0" y="719709"/>
                      <a:pt x="0" y="463550"/>
                    </a:cubicBezTo>
                    <a:lnTo>
                      <a:pt x="13469" y="463550"/>
                    </a:lnTo>
                    <a:lnTo>
                      <a:pt x="0" y="463550"/>
                    </a:lnTo>
                    <a:moveTo>
                      <a:pt x="26938" y="463550"/>
                    </a:moveTo>
                    <a:lnTo>
                      <a:pt x="13469" y="463550"/>
                    </a:lnTo>
                    <a:lnTo>
                      <a:pt x="26938" y="463550"/>
                    </a:lnTo>
                    <a:cubicBezTo>
                      <a:pt x="26938" y="705231"/>
                      <a:pt x="239880" y="901700"/>
                      <a:pt x="503197" y="901700"/>
                    </a:cubicBezTo>
                    <a:lnTo>
                      <a:pt x="6988184" y="901700"/>
                    </a:lnTo>
                    <a:cubicBezTo>
                      <a:pt x="7251501" y="901700"/>
                      <a:pt x="7464444" y="705231"/>
                      <a:pt x="7464444" y="463550"/>
                    </a:cubicBezTo>
                    <a:cubicBezTo>
                      <a:pt x="7464444" y="221869"/>
                      <a:pt x="7251501" y="25400"/>
                      <a:pt x="6988184" y="25400"/>
                    </a:cubicBezTo>
                    <a:lnTo>
                      <a:pt x="503197" y="25400"/>
                    </a:lnTo>
                    <a:lnTo>
                      <a:pt x="503197" y="12700"/>
                    </a:lnTo>
                    <a:lnTo>
                      <a:pt x="503197" y="25400"/>
                    </a:lnTo>
                    <a:cubicBezTo>
                      <a:pt x="239880" y="25400"/>
                      <a:pt x="26938" y="221869"/>
                      <a:pt x="26938" y="463550"/>
                    </a:cubicBezTo>
                    <a:close/>
                  </a:path>
                </a:pathLst>
              </a:custGeom>
              <a:solidFill>
                <a:srgbClr val="F9F8FF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637543" y="73673"/>
              <a:ext cx="6849606" cy="752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F9F8FF"/>
                  </a:solidFill>
                  <a:latin typeface="Arimo Bold"/>
                </a:rPr>
                <a:t>2. Model Loading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486183" y="1452509"/>
              <a:ext cx="8994718" cy="1666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59"/>
                </a:lnSpc>
              </a:pPr>
              <a:r>
                <a:rPr lang="en-US" sz="2799">
                  <a:solidFill>
                    <a:srgbClr val="17336B"/>
                  </a:solidFill>
                  <a:latin typeface="Quicksand"/>
                </a:rPr>
                <a:t>Load Mistral, a pre-trained transformer model, to process queries and contexts for question-answering tasks.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382698" y="6815062"/>
            <a:ext cx="5297850" cy="695250"/>
            <a:chOff x="0" y="0"/>
            <a:chExt cx="7063800" cy="927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2700" y="12700"/>
              <a:ext cx="7038340" cy="901700"/>
            </a:xfrm>
            <a:custGeom>
              <a:avLst/>
              <a:gdLst/>
              <a:ahLst/>
              <a:cxnLst/>
              <a:rect r="r" b="b" t="t" l="l"/>
              <a:pathLst>
                <a:path h="901700" w="7038340">
                  <a:moveTo>
                    <a:pt x="0" y="450850"/>
                  </a:moveTo>
                  <a:cubicBezTo>
                    <a:pt x="0" y="201803"/>
                    <a:pt x="206756" y="0"/>
                    <a:pt x="461772" y="0"/>
                  </a:cubicBezTo>
                  <a:lnTo>
                    <a:pt x="6576568" y="0"/>
                  </a:lnTo>
                  <a:cubicBezTo>
                    <a:pt x="6831585" y="0"/>
                    <a:pt x="7038340" y="201803"/>
                    <a:pt x="7038340" y="450850"/>
                  </a:cubicBezTo>
                  <a:cubicBezTo>
                    <a:pt x="7038340" y="699897"/>
                    <a:pt x="6831585" y="901700"/>
                    <a:pt x="6576568" y="901700"/>
                  </a:cubicBezTo>
                  <a:lnTo>
                    <a:pt x="461772" y="901700"/>
                  </a:lnTo>
                  <a:cubicBezTo>
                    <a:pt x="206756" y="901573"/>
                    <a:pt x="0" y="699770"/>
                    <a:pt x="0" y="450850"/>
                  </a:cubicBezTo>
                  <a:close/>
                </a:path>
              </a:pathLst>
            </a:custGeom>
            <a:solidFill>
              <a:srgbClr val="4EB3E4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063740" cy="927100"/>
            </a:xfrm>
            <a:custGeom>
              <a:avLst/>
              <a:gdLst/>
              <a:ahLst/>
              <a:cxnLst/>
              <a:rect r="r" b="b" t="t" l="l"/>
              <a:pathLst>
                <a:path h="927100" w="7063740">
                  <a:moveTo>
                    <a:pt x="0" y="463550"/>
                  </a:moveTo>
                  <a:cubicBezTo>
                    <a:pt x="0" y="207264"/>
                    <a:pt x="212725" y="0"/>
                    <a:pt x="474472" y="0"/>
                  </a:cubicBezTo>
                  <a:lnTo>
                    <a:pt x="6589268" y="0"/>
                  </a:lnTo>
                  <a:lnTo>
                    <a:pt x="6589268" y="12700"/>
                  </a:lnTo>
                  <a:lnTo>
                    <a:pt x="6589268" y="0"/>
                  </a:lnTo>
                  <a:cubicBezTo>
                    <a:pt x="6851015" y="0"/>
                    <a:pt x="7063740" y="207264"/>
                    <a:pt x="7063740" y="463550"/>
                  </a:cubicBezTo>
                  <a:lnTo>
                    <a:pt x="7051040" y="463550"/>
                  </a:lnTo>
                  <a:lnTo>
                    <a:pt x="7063740" y="463550"/>
                  </a:lnTo>
                  <a:lnTo>
                    <a:pt x="7051040" y="463550"/>
                  </a:lnTo>
                  <a:lnTo>
                    <a:pt x="7063740" y="463550"/>
                  </a:lnTo>
                  <a:cubicBezTo>
                    <a:pt x="7063740" y="719836"/>
                    <a:pt x="6851015" y="927100"/>
                    <a:pt x="6589268" y="927100"/>
                  </a:cubicBezTo>
                  <a:lnTo>
                    <a:pt x="6589268" y="914400"/>
                  </a:lnTo>
                  <a:lnTo>
                    <a:pt x="6589268" y="927100"/>
                  </a:lnTo>
                  <a:lnTo>
                    <a:pt x="474472" y="927100"/>
                  </a:lnTo>
                  <a:lnTo>
                    <a:pt x="474472" y="914400"/>
                  </a:lnTo>
                  <a:lnTo>
                    <a:pt x="474472" y="927100"/>
                  </a:lnTo>
                  <a:cubicBezTo>
                    <a:pt x="212725" y="926973"/>
                    <a:pt x="0" y="719709"/>
                    <a:pt x="0" y="463550"/>
                  </a:cubicBezTo>
                  <a:lnTo>
                    <a:pt x="12700" y="463550"/>
                  </a:lnTo>
                  <a:lnTo>
                    <a:pt x="0" y="463550"/>
                  </a:lnTo>
                  <a:moveTo>
                    <a:pt x="25400" y="463550"/>
                  </a:moveTo>
                  <a:lnTo>
                    <a:pt x="12700" y="463550"/>
                  </a:lnTo>
                  <a:lnTo>
                    <a:pt x="25400" y="463550"/>
                  </a:lnTo>
                  <a:cubicBezTo>
                    <a:pt x="25400" y="705231"/>
                    <a:pt x="226187" y="901700"/>
                    <a:pt x="474472" y="901700"/>
                  </a:cubicBezTo>
                  <a:lnTo>
                    <a:pt x="6589268" y="901700"/>
                  </a:lnTo>
                  <a:cubicBezTo>
                    <a:pt x="6837553" y="901700"/>
                    <a:pt x="7038340" y="705231"/>
                    <a:pt x="7038340" y="463550"/>
                  </a:cubicBezTo>
                  <a:cubicBezTo>
                    <a:pt x="7038340" y="221869"/>
                    <a:pt x="6837553" y="25400"/>
                    <a:pt x="6589268" y="25400"/>
                  </a:cubicBezTo>
                  <a:lnTo>
                    <a:pt x="474472" y="25400"/>
                  </a:lnTo>
                  <a:lnTo>
                    <a:pt x="474472" y="12700"/>
                  </a:lnTo>
                  <a:lnTo>
                    <a:pt x="474472" y="25400"/>
                  </a:lnTo>
                  <a:cubicBezTo>
                    <a:pt x="226187" y="25400"/>
                    <a:pt x="25400" y="221869"/>
                    <a:pt x="25400" y="463550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1273298" y="6873310"/>
            <a:ext cx="48439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F9F8FF"/>
                </a:solidFill>
                <a:latin typeface="Arimo Bold"/>
              </a:rPr>
              <a:t>3. Query Processing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153341" y="7836041"/>
            <a:ext cx="6105959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17336B"/>
                </a:solidFill>
                <a:latin typeface="Quicksand"/>
              </a:rPr>
              <a:t>Submit queries to FAISS to retrieve relevant documents. The top 10 documents are selected based on relevance to the query.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452172"/>
            <a:ext cx="1522515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9"/>
              </a:lnSpc>
            </a:pPr>
            <a:r>
              <a:rPr lang="en-US" sz="4399">
                <a:solidFill>
                  <a:srgbClr val="17336B"/>
                </a:solidFill>
                <a:latin typeface="Arimo Bold"/>
              </a:rPr>
              <a:t>SOLUTION AND ITS VALUE PROPOSITION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59800" y="804597"/>
            <a:ext cx="17568375" cy="964694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903144"/>
            <a:ext cx="4752270" cy="695250"/>
            <a:chOff x="0" y="0"/>
            <a:chExt cx="6336361" cy="92700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6336361" cy="927000"/>
              <a:chOff x="0" y="0"/>
              <a:chExt cx="6336361" cy="927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11392" y="12700"/>
                <a:ext cx="6313523" cy="901700"/>
              </a:xfrm>
              <a:custGeom>
                <a:avLst/>
                <a:gdLst/>
                <a:ahLst/>
                <a:cxnLst/>
                <a:rect r="r" b="b" t="t" l="l"/>
                <a:pathLst>
                  <a:path h="901700" w="6313523">
                    <a:moveTo>
                      <a:pt x="0" y="450850"/>
                    </a:moveTo>
                    <a:cubicBezTo>
                      <a:pt x="0" y="201803"/>
                      <a:pt x="185464" y="0"/>
                      <a:pt x="414218" y="0"/>
                    </a:cubicBezTo>
                    <a:lnTo>
                      <a:pt x="5899305" y="0"/>
                    </a:lnTo>
                    <a:cubicBezTo>
                      <a:pt x="6128059" y="0"/>
                      <a:pt x="6313523" y="201803"/>
                      <a:pt x="6313523" y="450850"/>
                    </a:cubicBezTo>
                    <a:cubicBezTo>
                      <a:pt x="6313523" y="699897"/>
                      <a:pt x="6128059" y="901700"/>
                      <a:pt x="5899305" y="901700"/>
                    </a:cubicBezTo>
                    <a:lnTo>
                      <a:pt x="414218" y="901700"/>
                    </a:lnTo>
                    <a:cubicBezTo>
                      <a:pt x="185464" y="901573"/>
                      <a:pt x="0" y="699770"/>
                      <a:pt x="0" y="450850"/>
                    </a:cubicBezTo>
                    <a:close/>
                  </a:path>
                </a:pathLst>
              </a:custGeom>
              <a:solidFill>
                <a:srgbClr val="4EB3E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36307" cy="927100"/>
              </a:xfrm>
              <a:custGeom>
                <a:avLst/>
                <a:gdLst/>
                <a:ahLst/>
                <a:cxnLst/>
                <a:rect r="r" b="b" t="t" l="l"/>
                <a:pathLst>
                  <a:path h="927100" w="6336307">
                    <a:moveTo>
                      <a:pt x="0" y="463550"/>
                    </a:moveTo>
                    <a:cubicBezTo>
                      <a:pt x="0" y="207264"/>
                      <a:pt x="190818" y="0"/>
                      <a:pt x="425610" y="0"/>
                    </a:cubicBezTo>
                    <a:lnTo>
                      <a:pt x="5910697" y="0"/>
                    </a:lnTo>
                    <a:lnTo>
                      <a:pt x="5910697" y="12700"/>
                    </a:lnTo>
                    <a:lnTo>
                      <a:pt x="5910697" y="0"/>
                    </a:lnTo>
                    <a:cubicBezTo>
                      <a:pt x="6145488" y="0"/>
                      <a:pt x="6336307" y="207264"/>
                      <a:pt x="6336307" y="463550"/>
                    </a:cubicBezTo>
                    <a:lnTo>
                      <a:pt x="6324915" y="463550"/>
                    </a:lnTo>
                    <a:lnTo>
                      <a:pt x="6336307" y="463550"/>
                    </a:lnTo>
                    <a:lnTo>
                      <a:pt x="6324915" y="463550"/>
                    </a:lnTo>
                    <a:lnTo>
                      <a:pt x="6336307" y="463550"/>
                    </a:lnTo>
                    <a:cubicBezTo>
                      <a:pt x="6336307" y="719836"/>
                      <a:pt x="6145488" y="927100"/>
                      <a:pt x="5910697" y="927100"/>
                    </a:cubicBezTo>
                    <a:lnTo>
                      <a:pt x="5910697" y="914400"/>
                    </a:lnTo>
                    <a:lnTo>
                      <a:pt x="5910697" y="927100"/>
                    </a:lnTo>
                    <a:lnTo>
                      <a:pt x="425610" y="927100"/>
                    </a:lnTo>
                    <a:lnTo>
                      <a:pt x="425610" y="914400"/>
                    </a:lnTo>
                    <a:lnTo>
                      <a:pt x="425610" y="927100"/>
                    </a:lnTo>
                    <a:cubicBezTo>
                      <a:pt x="190818" y="926973"/>
                      <a:pt x="0" y="719709"/>
                      <a:pt x="0" y="463550"/>
                    </a:cubicBezTo>
                    <a:lnTo>
                      <a:pt x="11392" y="463550"/>
                    </a:lnTo>
                    <a:lnTo>
                      <a:pt x="0" y="463550"/>
                    </a:lnTo>
                    <a:moveTo>
                      <a:pt x="22784" y="463550"/>
                    </a:moveTo>
                    <a:lnTo>
                      <a:pt x="11392" y="463550"/>
                    </a:lnTo>
                    <a:lnTo>
                      <a:pt x="22784" y="463550"/>
                    </a:lnTo>
                    <a:cubicBezTo>
                      <a:pt x="22784" y="705231"/>
                      <a:pt x="202894" y="901700"/>
                      <a:pt x="425610" y="901700"/>
                    </a:cubicBezTo>
                    <a:lnTo>
                      <a:pt x="5910697" y="901700"/>
                    </a:lnTo>
                    <a:cubicBezTo>
                      <a:pt x="6133413" y="901700"/>
                      <a:pt x="6313523" y="705231"/>
                      <a:pt x="6313523" y="463550"/>
                    </a:cubicBezTo>
                    <a:cubicBezTo>
                      <a:pt x="6313523" y="221869"/>
                      <a:pt x="6133413" y="25400"/>
                      <a:pt x="5910697" y="25400"/>
                    </a:cubicBezTo>
                    <a:lnTo>
                      <a:pt x="425610" y="25400"/>
                    </a:lnTo>
                    <a:lnTo>
                      <a:pt x="425610" y="12700"/>
                    </a:lnTo>
                    <a:lnTo>
                      <a:pt x="425610" y="25400"/>
                    </a:lnTo>
                    <a:cubicBezTo>
                      <a:pt x="202894" y="25400"/>
                      <a:pt x="22784" y="221869"/>
                      <a:pt x="22784" y="463550"/>
                    </a:cubicBezTo>
                    <a:close/>
                  </a:path>
                </a:pathLst>
              </a:custGeom>
              <a:solidFill>
                <a:srgbClr val="F9F8FF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342979" y="72975"/>
              <a:ext cx="5691505" cy="752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320"/>
                </a:lnSpc>
              </a:pPr>
              <a:r>
                <a:rPr lang="en-US" sz="3600">
                  <a:solidFill>
                    <a:srgbClr val="F9F8FF"/>
                  </a:solidFill>
                  <a:latin typeface="Arimo Bold"/>
                </a:rPr>
                <a:t>4. Context Retrieval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2820444"/>
            <a:ext cx="8118540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17336B"/>
                </a:solidFill>
                <a:latin typeface="Quicksand"/>
              </a:rPr>
              <a:t>Extract context from the retrieved documents and concatenate it with the query, preparing it for input to the model.</a:t>
            </a:r>
          </a:p>
          <a:p>
            <a:pPr algn="just">
              <a:lnSpc>
                <a:spcPts val="3359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5780970" y="3894342"/>
            <a:ext cx="4734550" cy="695250"/>
            <a:chOff x="0" y="0"/>
            <a:chExt cx="6312733" cy="927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1350" y="12700"/>
              <a:ext cx="6289980" cy="901700"/>
            </a:xfrm>
            <a:custGeom>
              <a:avLst/>
              <a:gdLst/>
              <a:ahLst/>
              <a:cxnLst/>
              <a:rect r="r" b="b" t="t" l="l"/>
              <a:pathLst>
                <a:path h="901700" w="6289980">
                  <a:moveTo>
                    <a:pt x="0" y="450850"/>
                  </a:moveTo>
                  <a:cubicBezTo>
                    <a:pt x="0" y="201803"/>
                    <a:pt x="184772" y="0"/>
                    <a:pt x="412673" y="0"/>
                  </a:cubicBezTo>
                  <a:lnTo>
                    <a:pt x="5877306" y="0"/>
                  </a:lnTo>
                  <a:cubicBezTo>
                    <a:pt x="6105208" y="0"/>
                    <a:pt x="6289980" y="201803"/>
                    <a:pt x="6289980" y="450850"/>
                  </a:cubicBezTo>
                  <a:cubicBezTo>
                    <a:pt x="6289980" y="699897"/>
                    <a:pt x="6105208" y="901700"/>
                    <a:pt x="5877306" y="901700"/>
                  </a:cubicBezTo>
                  <a:lnTo>
                    <a:pt x="412673" y="901700"/>
                  </a:lnTo>
                  <a:cubicBezTo>
                    <a:pt x="184772" y="901573"/>
                    <a:pt x="0" y="699770"/>
                    <a:pt x="0" y="450850"/>
                  </a:cubicBezTo>
                  <a:close/>
                </a:path>
              </a:pathLst>
            </a:custGeom>
            <a:solidFill>
              <a:srgbClr val="4EB3E4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12679" cy="927100"/>
            </a:xfrm>
            <a:custGeom>
              <a:avLst/>
              <a:gdLst/>
              <a:ahLst/>
              <a:cxnLst/>
              <a:rect r="r" b="b" t="t" l="l"/>
              <a:pathLst>
                <a:path h="927100" w="6312679">
                  <a:moveTo>
                    <a:pt x="0" y="463550"/>
                  </a:moveTo>
                  <a:cubicBezTo>
                    <a:pt x="0" y="207264"/>
                    <a:pt x="190107" y="0"/>
                    <a:pt x="424023" y="0"/>
                  </a:cubicBezTo>
                  <a:lnTo>
                    <a:pt x="5888656" y="0"/>
                  </a:lnTo>
                  <a:lnTo>
                    <a:pt x="5888656" y="12700"/>
                  </a:lnTo>
                  <a:lnTo>
                    <a:pt x="5888656" y="0"/>
                  </a:lnTo>
                  <a:cubicBezTo>
                    <a:pt x="6122572" y="0"/>
                    <a:pt x="6312679" y="207264"/>
                    <a:pt x="6312679" y="463550"/>
                  </a:cubicBezTo>
                  <a:lnTo>
                    <a:pt x="6301330" y="463550"/>
                  </a:lnTo>
                  <a:lnTo>
                    <a:pt x="6312679" y="463550"/>
                  </a:lnTo>
                  <a:lnTo>
                    <a:pt x="6301330" y="463550"/>
                  </a:lnTo>
                  <a:lnTo>
                    <a:pt x="6312679" y="463550"/>
                  </a:lnTo>
                  <a:cubicBezTo>
                    <a:pt x="6312679" y="719836"/>
                    <a:pt x="6122572" y="927100"/>
                    <a:pt x="5888656" y="927100"/>
                  </a:cubicBezTo>
                  <a:lnTo>
                    <a:pt x="5888656" y="914400"/>
                  </a:lnTo>
                  <a:lnTo>
                    <a:pt x="5888656" y="927100"/>
                  </a:lnTo>
                  <a:lnTo>
                    <a:pt x="424023" y="927100"/>
                  </a:lnTo>
                  <a:lnTo>
                    <a:pt x="424023" y="914400"/>
                  </a:lnTo>
                  <a:lnTo>
                    <a:pt x="424023" y="927100"/>
                  </a:lnTo>
                  <a:cubicBezTo>
                    <a:pt x="190107" y="926973"/>
                    <a:pt x="0" y="719709"/>
                    <a:pt x="0" y="463550"/>
                  </a:cubicBezTo>
                  <a:lnTo>
                    <a:pt x="11350" y="463550"/>
                  </a:lnTo>
                  <a:lnTo>
                    <a:pt x="0" y="463550"/>
                  </a:lnTo>
                  <a:moveTo>
                    <a:pt x="22699" y="463550"/>
                  </a:moveTo>
                  <a:lnTo>
                    <a:pt x="11350" y="463550"/>
                  </a:lnTo>
                  <a:lnTo>
                    <a:pt x="22699" y="463550"/>
                  </a:lnTo>
                  <a:cubicBezTo>
                    <a:pt x="22699" y="705231"/>
                    <a:pt x="202137" y="901700"/>
                    <a:pt x="424023" y="901700"/>
                  </a:cubicBezTo>
                  <a:lnTo>
                    <a:pt x="5888656" y="901700"/>
                  </a:lnTo>
                  <a:cubicBezTo>
                    <a:pt x="6110542" y="901700"/>
                    <a:pt x="6289980" y="705231"/>
                    <a:pt x="6289980" y="463550"/>
                  </a:cubicBezTo>
                  <a:cubicBezTo>
                    <a:pt x="6289980" y="221869"/>
                    <a:pt x="6110542" y="25400"/>
                    <a:pt x="5888656" y="25400"/>
                  </a:cubicBezTo>
                  <a:lnTo>
                    <a:pt x="424023" y="25400"/>
                  </a:lnTo>
                  <a:lnTo>
                    <a:pt x="424023" y="12700"/>
                  </a:lnTo>
                  <a:lnTo>
                    <a:pt x="424023" y="25400"/>
                  </a:lnTo>
                  <a:cubicBezTo>
                    <a:pt x="202137" y="25400"/>
                    <a:pt x="22699" y="221869"/>
                    <a:pt x="22699" y="463550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5242830" y="3941930"/>
            <a:ext cx="48439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F9F8FF"/>
                </a:solidFill>
                <a:latin typeface="Arimo Bold"/>
              </a:rPr>
              <a:t>5. Model Inference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974837" y="4903921"/>
            <a:ext cx="6964792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17336B"/>
                </a:solidFill>
                <a:latin typeface="Quicksand"/>
              </a:rPr>
              <a:t>Pass the concatenated query and context, along with a prompt, to the DistilBERT model for inference, which predicts the answer to the query.</a:t>
            </a:r>
          </a:p>
          <a:p>
            <a:pPr algn="just">
              <a:lnSpc>
                <a:spcPts val="335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515520" y="7512489"/>
            <a:ext cx="6505604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17336B"/>
                </a:solidFill>
                <a:latin typeface="Quicksand"/>
              </a:rPr>
              <a:t>Integrate the entire pipeline into an automated system for seamless execution, enabling efficient and accurate retrieval of information from PDF documents.</a:t>
            </a:r>
          </a:p>
          <a:p>
            <a:pPr algn="just">
              <a:lnSpc>
                <a:spcPts val="3359"/>
              </a:lnSpc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9969576" y="6661321"/>
            <a:ext cx="6887949" cy="712214"/>
            <a:chOff x="0" y="0"/>
            <a:chExt cx="8965178" cy="927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6118" y="12700"/>
              <a:ext cx="8932866" cy="901700"/>
            </a:xfrm>
            <a:custGeom>
              <a:avLst/>
              <a:gdLst/>
              <a:ahLst/>
              <a:cxnLst/>
              <a:rect r="r" b="b" t="t" l="l"/>
              <a:pathLst>
                <a:path h="901700" w="8932866">
                  <a:moveTo>
                    <a:pt x="0" y="450850"/>
                  </a:moveTo>
                  <a:cubicBezTo>
                    <a:pt x="0" y="201803"/>
                    <a:pt x="262409" y="0"/>
                    <a:pt x="586069" y="0"/>
                  </a:cubicBezTo>
                  <a:lnTo>
                    <a:pt x="8346798" y="0"/>
                  </a:lnTo>
                  <a:cubicBezTo>
                    <a:pt x="8670457" y="0"/>
                    <a:pt x="8932866" y="201803"/>
                    <a:pt x="8932866" y="450850"/>
                  </a:cubicBezTo>
                  <a:cubicBezTo>
                    <a:pt x="8932866" y="699897"/>
                    <a:pt x="8670457" y="901700"/>
                    <a:pt x="8346798" y="901700"/>
                  </a:cubicBezTo>
                  <a:lnTo>
                    <a:pt x="586069" y="901700"/>
                  </a:lnTo>
                  <a:cubicBezTo>
                    <a:pt x="262409" y="901573"/>
                    <a:pt x="0" y="699770"/>
                    <a:pt x="0" y="450850"/>
                  </a:cubicBezTo>
                  <a:close/>
                </a:path>
              </a:pathLst>
            </a:custGeom>
            <a:solidFill>
              <a:srgbClr val="4EB3E4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965102" cy="927100"/>
            </a:xfrm>
            <a:custGeom>
              <a:avLst/>
              <a:gdLst/>
              <a:ahLst/>
              <a:cxnLst/>
              <a:rect r="r" b="b" t="t" l="l"/>
              <a:pathLst>
                <a:path h="927100" w="8965102">
                  <a:moveTo>
                    <a:pt x="0" y="463550"/>
                  </a:moveTo>
                  <a:cubicBezTo>
                    <a:pt x="0" y="207264"/>
                    <a:pt x="269985" y="0"/>
                    <a:pt x="602187" y="0"/>
                  </a:cubicBezTo>
                  <a:lnTo>
                    <a:pt x="8362916" y="0"/>
                  </a:lnTo>
                  <a:lnTo>
                    <a:pt x="8362916" y="12700"/>
                  </a:lnTo>
                  <a:lnTo>
                    <a:pt x="8362916" y="0"/>
                  </a:lnTo>
                  <a:cubicBezTo>
                    <a:pt x="8695117" y="0"/>
                    <a:pt x="8965102" y="207264"/>
                    <a:pt x="8965102" y="463550"/>
                  </a:cubicBezTo>
                  <a:lnTo>
                    <a:pt x="8948984" y="463550"/>
                  </a:lnTo>
                  <a:lnTo>
                    <a:pt x="8965102" y="463550"/>
                  </a:lnTo>
                  <a:lnTo>
                    <a:pt x="8948984" y="463550"/>
                  </a:lnTo>
                  <a:lnTo>
                    <a:pt x="8965102" y="463550"/>
                  </a:lnTo>
                  <a:cubicBezTo>
                    <a:pt x="8965102" y="719836"/>
                    <a:pt x="8695117" y="927100"/>
                    <a:pt x="8362916" y="927100"/>
                  </a:cubicBezTo>
                  <a:lnTo>
                    <a:pt x="8362916" y="914400"/>
                  </a:lnTo>
                  <a:lnTo>
                    <a:pt x="8362916" y="927100"/>
                  </a:lnTo>
                  <a:lnTo>
                    <a:pt x="602187" y="927100"/>
                  </a:lnTo>
                  <a:lnTo>
                    <a:pt x="602187" y="914400"/>
                  </a:lnTo>
                  <a:lnTo>
                    <a:pt x="602187" y="927100"/>
                  </a:lnTo>
                  <a:cubicBezTo>
                    <a:pt x="269985" y="926973"/>
                    <a:pt x="0" y="719709"/>
                    <a:pt x="0" y="463550"/>
                  </a:cubicBezTo>
                  <a:lnTo>
                    <a:pt x="16118" y="463550"/>
                  </a:lnTo>
                  <a:lnTo>
                    <a:pt x="0" y="463550"/>
                  </a:lnTo>
                  <a:moveTo>
                    <a:pt x="32237" y="463550"/>
                  </a:moveTo>
                  <a:lnTo>
                    <a:pt x="16118" y="463550"/>
                  </a:lnTo>
                  <a:lnTo>
                    <a:pt x="32237" y="463550"/>
                  </a:lnTo>
                  <a:cubicBezTo>
                    <a:pt x="32237" y="705231"/>
                    <a:pt x="287070" y="901700"/>
                    <a:pt x="602187" y="901700"/>
                  </a:cubicBezTo>
                  <a:lnTo>
                    <a:pt x="8362916" y="901700"/>
                  </a:lnTo>
                  <a:cubicBezTo>
                    <a:pt x="8678032" y="901700"/>
                    <a:pt x="8932866" y="705231"/>
                    <a:pt x="8932866" y="463550"/>
                  </a:cubicBezTo>
                  <a:cubicBezTo>
                    <a:pt x="8932866" y="221869"/>
                    <a:pt x="8678032" y="25400"/>
                    <a:pt x="8362916" y="25400"/>
                  </a:cubicBezTo>
                  <a:lnTo>
                    <a:pt x="602187" y="25400"/>
                  </a:lnTo>
                  <a:lnTo>
                    <a:pt x="602187" y="12700"/>
                  </a:lnTo>
                  <a:lnTo>
                    <a:pt x="602187" y="25400"/>
                  </a:lnTo>
                  <a:cubicBezTo>
                    <a:pt x="287070" y="25400"/>
                    <a:pt x="32237" y="221869"/>
                    <a:pt x="32237" y="463550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0219260" y="6632746"/>
            <a:ext cx="7492131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F9F8FF"/>
                </a:solidFill>
                <a:latin typeface="Arimo Bold"/>
              </a:rPr>
              <a:t>6. Integration and Automation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0000" y="516100"/>
            <a:ext cx="16854600" cy="925500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30467" y="2819957"/>
            <a:ext cx="5835450" cy="2589450"/>
            <a:chOff x="0" y="0"/>
            <a:chExt cx="7780600" cy="3452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2700"/>
              <a:ext cx="7755255" cy="4218940"/>
            </a:xfrm>
            <a:custGeom>
              <a:avLst/>
              <a:gdLst/>
              <a:ahLst/>
              <a:cxnLst/>
              <a:rect r="r" b="b" t="t" l="l"/>
              <a:pathLst>
                <a:path h="4218940" w="7755255">
                  <a:moveTo>
                    <a:pt x="0" y="0"/>
                  </a:moveTo>
                  <a:lnTo>
                    <a:pt x="1292479" y="0"/>
                  </a:lnTo>
                  <a:lnTo>
                    <a:pt x="3231388" y="0"/>
                  </a:lnTo>
                  <a:lnTo>
                    <a:pt x="7755255" y="0"/>
                  </a:lnTo>
                  <a:lnTo>
                    <a:pt x="7755255" y="1999234"/>
                  </a:lnTo>
                  <a:lnTo>
                    <a:pt x="7755255" y="2855976"/>
                  </a:lnTo>
                  <a:lnTo>
                    <a:pt x="7755255" y="3427222"/>
                  </a:lnTo>
                  <a:lnTo>
                    <a:pt x="3231388" y="3427222"/>
                  </a:lnTo>
                  <a:lnTo>
                    <a:pt x="2530221" y="4218940"/>
                  </a:lnTo>
                  <a:lnTo>
                    <a:pt x="1292606" y="3427222"/>
                  </a:lnTo>
                  <a:lnTo>
                    <a:pt x="0" y="3427222"/>
                  </a:lnTo>
                  <a:lnTo>
                    <a:pt x="0" y="2855976"/>
                  </a:lnTo>
                  <a:lnTo>
                    <a:pt x="0" y="1999234"/>
                  </a:ln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700"/>
            </a:gra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780655" cy="4245610"/>
            </a:xfrm>
            <a:custGeom>
              <a:avLst/>
              <a:gdLst/>
              <a:ahLst/>
              <a:cxnLst/>
              <a:rect r="r" b="b" t="t" l="l"/>
              <a:pathLst>
                <a:path h="4245610" w="7780655">
                  <a:moveTo>
                    <a:pt x="12700" y="0"/>
                  </a:move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3244088" y="0"/>
                  </a:lnTo>
                  <a:lnTo>
                    <a:pt x="3244088" y="12700"/>
                  </a:lnTo>
                  <a:lnTo>
                    <a:pt x="3244088" y="0"/>
                  </a:lnTo>
                  <a:lnTo>
                    <a:pt x="7767955" y="0"/>
                  </a:lnTo>
                  <a:cubicBezTo>
                    <a:pt x="7774940" y="0"/>
                    <a:pt x="7780655" y="5715"/>
                    <a:pt x="7780655" y="12700"/>
                  </a:cubicBezTo>
                  <a:lnTo>
                    <a:pt x="7780655" y="2011934"/>
                  </a:lnTo>
                  <a:lnTo>
                    <a:pt x="7767955" y="2011934"/>
                  </a:lnTo>
                  <a:lnTo>
                    <a:pt x="7767955" y="1999234"/>
                  </a:lnTo>
                  <a:cubicBezTo>
                    <a:pt x="7774940" y="1999234"/>
                    <a:pt x="7780655" y="2004949"/>
                    <a:pt x="7780655" y="2011934"/>
                  </a:cubicBezTo>
                  <a:lnTo>
                    <a:pt x="7780655" y="2868676"/>
                  </a:lnTo>
                  <a:lnTo>
                    <a:pt x="7767955" y="2868676"/>
                  </a:lnTo>
                  <a:lnTo>
                    <a:pt x="7780655" y="2868676"/>
                  </a:lnTo>
                  <a:lnTo>
                    <a:pt x="7780655" y="3439922"/>
                  </a:lnTo>
                  <a:cubicBezTo>
                    <a:pt x="7780655" y="3446907"/>
                    <a:pt x="7774940" y="3452622"/>
                    <a:pt x="7767955" y="3452622"/>
                  </a:cubicBezTo>
                  <a:lnTo>
                    <a:pt x="3244088" y="3452622"/>
                  </a:lnTo>
                  <a:lnTo>
                    <a:pt x="3244088" y="3439922"/>
                  </a:lnTo>
                  <a:lnTo>
                    <a:pt x="3253613" y="3448304"/>
                  </a:lnTo>
                  <a:lnTo>
                    <a:pt x="2552446" y="4240022"/>
                  </a:lnTo>
                  <a:cubicBezTo>
                    <a:pt x="2548255" y="4244721"/>
                    <a:pt x="2541397" y="4245610"/>
                    <a:pt x="2536063" y="4242308"/>
                  </a:cubicBezTo>
                  <a:lnTo>
                    <a:pt x="1298448" y="3450590"/>
                  </a:lnTo>
                  <a:lnTo>
                    <a:pt x="1305306" y="3439922"/>
                  </a:lnTo>
                  <a:lnTo>
                    <a:pt x="1305306" y="3452622"/>
                  </a:lnTo>
                  <a:lnTo>
                    <a:pt x="12700" y="3452622"/>
                  </a:lnTo>
                  <a:cubicBezTo>
                    <a:pt x="5715" y="3452622"/>
                    <a:pt x="0" y="3446907"/>
                    <a:pt x="0" y="3439922"/>
                  </a:cubicBezTo>
                  <a:lnTo>
                    <a:pt x="0" y="2868676"/>
                  </a:lnTo>
                  <a:lnTo>
                    <a:pt x="12700" y="2868676"/>
                  </a:lnTo>
                  <a:lnTo>
                    <a:pt x="0" y="2868676"/>
                  </a:lnTo>
                  <a:lnTo>
                    <a:pt x="0" y="2011934"/>
                  </a:lnTo>
                  <a:cubicBezTo>
                    <a:pt x="0" y="2004949"/>
                    <a:pt x="5715" y="1999234"/>
                    <a:pt x="12700" y="1999234"/>
                  </a:cubicBezTo>
                  <a:lnTo>
                    <a:pt x="12700" y="2011934"/>
                  </a:lnTo>
                  <a:lnTo>
                    <a:pt x="0" y="2011934"/>
                  </a:ln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2011934"/>
                  </a:lnTo>
                  <a:cubicBezTo>
                    <a:pt x="25400" y="2018919"/>
                    <a:pt x="19685" y="2024634"/>
                    <a:pt x="12700" y="2024634"/>
                  </a:cubicBezTo>
                  <a:lnTo>
                    <a:pt x="12700" y="2011934"/>
                  </a:lnTo>
                  <a:lnTo>
                    <a:pt x="25400" y="2011934"/>
                  </a:lnTo>
                  <a:lnTo>
                    <a:pt x="25400" y="2868676"/>
                  </a:lnTo>
                  <a:lnTo>
                    <a:pt x="25400" y="3439922"/>
                  </a:lnTo>
                  <a:lnTo>
                    <a:pt x="12700" y="3439922"/>
                  </a:lnTo>
                  <a:lnTo>
                    <a:pt x="12700" y="3427222"/>
                  </a:lnTo>
                  <a:lnTo>
                    <a:pt x="1305179" y="3427222"/>
                  </a:lnTo>
                  <a:cubicBezTo>
                    <a:pt x="1307592" y="3427222"/>
                    <a:pt x="1310005" y="3427857"/>
                    <a:pt x="1312037" y="3429254"/>
                  </a:cubicBezTo>
                  <a:lnTo>
                    <a:pt x="2549652" y="4220972"/>
                  </a:lnTo>
                  <a:lnTo>
                    <a:pt x="2542794" y="4231640"/>
                  </a:lnTo>
                  <a:lnTo>
                    <a:pt x="2533269" y="4223258"/>
                  </a:lnTo>
                  <a:lnTo>
                    <a:pt x="3234436" y="3431540"/>
                  </a:lnTo>
                  <a:cubicBezTo>
                    <a:pt x="3236849" y="3428873"/>
                    <a:pt x="3240278" y="3427222"/>
                    <a:pt x="3243961" y="3427222"/>
                  </a:cubicBezTo>
                  <a:lnTo>
                    <a:pt x="7767955" y="3427222"/>
                  </a:lnTo>
                  <a:lnTo>
                    <a:pt x="7767955" y="3439922"/>
                  </a:lnTo>
                  <a:lnTo>
                    <a:pt x="7755255" y="3439922"/>
                  </a:lnTo>
                  <a:lnTo>
                    <a:pt x="7755255" y="2868676"/>
                  </a:lnTo>
                  <a:lnTo>
                    <a:pt x="7755255" y="2011934"/>
                  </a:lnTo>
                  <a:lnTo>
                    <a:pt x="7767955" y="2011934"/>
                  </a:lnTo>
                  <a:lnTo>
                    <a:pt x="7767955" y="2024634"/>
                  </a:lnTo>
                  <a:cubicBezTo>
                    <a:pt x="7760970" y="2024634"/>
                    <a:pt x="7755255" y="2018919"/>
                    <a:pt x="7755255" y="2011934"/>
                  </a:cubicBezTo>
                  <a:lnTo>
                    <a:pt x="7755255" y="12700"/>
                  </a:lnTo>
                  <a:lnTo>
                    <a:pt x="7767955" y="12700"/>
                  </a:lnTo>
                  <a:lnTo>
                    <a:pt x="7767955" y="25400"/>
                  </a:lnTo>
                  <a:lnTo>
                    <a:pt x="3244088" y="25400"/>
                  </a:lnTo>
                  <a:lnTo>
                    <a:pt x="130517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1022067" y="2828507"/>
            <a:ext cx="5835450" cy="2589450"/>
            <a:chOff x="0" y="0"/>
            <a:chExt cx="7780600" cy="3452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0" y="12700"/>
              <a:ext cx="7755255" cy="4218940"/>
            </a:xfrm>
            <a:custGeom>
              <a:avLst/>
              <a:gdLst/>
              <a:ahLst/>
              <a:cxnLst/>
              <a:rect r="r" b="b" t="t" l="l"/>
              <a:pathLst>
                <a:path h="4218940" w="7755255">
                  <a:moveTo>
                    <a:pt x="0" y="0"/>
                  </a:moveTo>
                  <a:lnTo>
                    <a:pt x="1292479" y="0"/>
                  </a:lnTo>
                  <a:lnTo>
                    <a:pt x="3231388" y="0"/>
                  </a:lnTo>
                  <a:lnTo>
                    <a:pt x="7755255" y="0"/>
                  </a:lnTo>
                  <a:lnTo>
                    <a:pt x="7755255" y="1999234"/>
                  </a:lnTo>
                  <a:lnTo>
                    <a:pt x="7755255" y="2855976"/>
                  </a:lnTo>
                  <a:lnTo>
                    <a:pt x="7755255" y="3427222"/>
                  </a:lnTo>
                  <a:lnTo>
                    <a:pt x="3231388" y="3427222"/>
                  </a:lnTo>
                  <a:lnTo>
                    <a:pt x="2530221" y="4218940"/>
                  </a:lnTo>
                  <a:lnTo>
                    <a:pt x="1292606" y="3427222"/>
                  </a:lnTo>
                  <a:lnTo>
                    <a:pt x="0" y="3427222"/>
                  </a:lnTo>
                  <a:lnTo>
                    <a:pt x="0" y="2855976"/>
                  </a:lnTo>
                  <a:lnTo>
                    <a:pt x="0" y="1999234"/>
                  </a:ln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700"/>
            </a:gra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780655" cy="4245610"/>
            </a:xfrm>
            <a:custGeom>
              <a:avLst/>
              <a:gdLst/>
              <a:ahLst/>
              <a:cxnLst/>
              <a:rect r="r" b="b" t="t" l="l"/>
              <a:pathLst>
                <a:path h="4245610" w="7780655">
                  <a:moveTo>
                    <a:pt x="12700" y="0"/>
                  </a:move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3244088" y="0"/>
                  </a:lnTo>
                  <a:lnTo>
                    <a:pt x="3244088" y="12700"/>
                  </a:lnTo>
                  <a:lnTo>
                    <a:pt x="3244088" y="0"/>
                  </a:lnTo>
                  <a:lnTo>
                    <a:pt x="7767955" y="0"/>
                  </a:lnTo>
                  <a:cubicBezTo>
                    <a:pt x="7774940" y="0"/>
                    <a:pt x="7780655" y="5715"/>
                    <a:pt x="7780655" y="12700"/>
                  </a:cubicBezTo>
                  <a:lnTo>
                    <a:pt x="7780655" y="2011934"/>
                  </a:lnTo>
                  <a:lnTo>
                    <a:pt x="7767955" y="2011934"/>
                  </a:lnTo>
                  <a:lnTo>
                    <a:pt x="7767955" y="1999234"/>
                  </a:lnTo>
                  <a:cubicBezTo>
                    <a:pt x="7774940" y="1999234"/>
                    <a:pt x="7780655" y="2004949"/>
                    <a:pt x="7780655" y="2011934"/>
                  </a:cubicBezTo>
                  <a:lnTo>
                    <a:pt x="7780655" y="2868676"/>
                  </a:lnTo>
                  <a:lnTo>
                    <a:pt x="7767955" y="2868676"/>
                  </a:lnTo>
                  <a:lnTo>
                    <a:pt x="7780655" y="2868676"/>
                  </a:lnTo>
                  <a:lnTo>
                    <a:pt x="7780655" y="3439922"/>
                  </a:lnTo>
                  <a:cubicBezTo>
                    <a:pt x="7780655" y="3446907"/>
                    <a:pt x="7774940" y="3452622"/>
                    <a:pt x="7767955" y="3452622"/>
                  </a:cubicBezTo>
                  <a:lnTo>
                    <a:pt x="3244088" y="3452622"/>
                  </a:lnTo>
                  <a:lnTo>
                    <a:pt x="3244088" y="3439922"/>
                  </a:lnTo>
                  <a:lnTo>
                    <a:pt x="3253613" y="3448304"/>
                  </a:lnTo>
                  <a:lnTo>
                    <a:pt x="2552446" y="4240022"/>
                  </a:lnTo>
                  <a:cubicBezTo>
                    <a:pt x="2548255" y="4244721"/>
                    <a:pt x="2541397" y="4245610"/>
                    <a:pt x="2536063" y="4242308"/>
                  </a:cubicBezTo>
                  <a:lnTo>
                    <a:pt x="1298448" y="3450590"/>
                  </a:lnTo>
                  <a:lnTo>
                    <a:pt x="1305306" y="3439922"/>
                  </a:lnTo>
                  <a:lnTo>
                    <a:pt x="1305306" y="3452622"/>
                  </a:lnTo>
                  <a:lnTo>
                    <a:pt x="12700" y="3452622"/>
                  </a:lnTo>
                  <a:cubicBezTo>
                    <a:pt x="5715" y="3452622"/>
                    <a:pt x="0" y="3446907"/>
                    <a:pt x="0" y="3439922"/>
                  </a:cubicBezTo>
                  <a:lnTo>
                    <a:pt x="0" y="2868676"/>
                  </a:lnTo>
                  <a:lnTo>
                    <a:pt x="12700" y="2868676"/>
                  </a:lnTo>
                  <a:lnTo>
                    <a:pt x="0" y="2868676"/>
                  </a:lnTo>
                  <a:lnTo>
                    <a:pt x="0" y="2011934"/>
                  </a:lnTo>
                  <a:cubicBezTo>
                    <a:pt x="0" y="2004949"/>
                    <a:pt x="5715" y="1999234"/>
                    <a:pt x="12700" y="1999234"/>
                  </a:cubicBezTo>
                  <a:lnTo>
                    <a:pt x="12700" y="2011934"/>
                  </a:lnTo>
                  <a:lnTo>
                    <a:pt x="0" y="2011934"/>
                  </a:ln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2011934"/>
                  </a:lnTo>
                  <a:cubicBezTo>
                    <a:pt x="25400" y="2018919"/>
                    <a:pt x="19685" y="2024634"/>
                    <a:pt x="12700" y="2024634"/>
                  </a:cubicBezTo>
                  <a:lnTo>
                    <a:pt x="12700" y="2011934"/>
                  </a:lnTo>
                  <a:lnTo>
                    <a:pt x="25400" y="2011934"/>
                  </a:lnTo>
                  <a:lnTo>
                    <a:pt x="25400" y="2868676"/>
                  </a:lnTo>
                  <a:lnTo>
                    <a:pt x="25400" y="3439922"/>
                  </a:lnTo>
                  <a:lnTo>
                    <a:pt x="12700" y="3439922"/>
                  </a:lnTo>
                  <a:lnTo>
                    <a:pt x="12700" y="3427222"/>
                  </a:lnTo>
                  <a:lnTo>
                    <a:pt x="1305179" y="3427222"/>
                  </a:lnTo>
                  <a:cubicBezTo>
                    <a:pt x="1307592" y="3427222"/>
                    <a:pt x="1310005" y="3427857"/>
                    <a:pt x="1312037" y="3429254"/>
                  </a:cubicBezTo>
                  <a:lnTo>
                    <a:pt x="2549652" y="4220972"/>
                  </a:lnTo>
                  <a:lnTo>
                    <a:pt x="2542794" y="4231640"/>
                  </a:lnTo>
                  <a:lnTo>
                    <a:pt x="2533269" y="4223258"/>
                  </a:lnTo>
                  <a:lnTo>
                    <a:pt x="3234436" y="3431540"/>
                  </a:lnTo>
                  <a:cubicBezTo>
                    <a:pt x="3236849" y="3428873"/>
                    <a:pt x="3240278" y="3427222"/>
                    <a:pt x="3243961" y="3427222"/>
                  </a:cubicBezTo>
                  <a:lnTo>
                    <a:pt x="7767955" y="3427222"/>
                  </a:lnTo>
                  <a:lnTo>
                    <a:pt x="7767955" y="3439922"/>
                  </a:lnTo>
                  <a:lnTo>
                    <a:pt x="7755255" y="3439922"/>
                  </a:lnTo>
                  <a:lnTo>
                    <a:pt x="7755255" y="2868676"/>
                  </a:lnTo>
                  <a:lnTo>
                    <a:pt x="7755255" y="2011934"/>
                  </a:lnTo>
                  <a:lnTo>
                    <a:pt x="7767955" y="2011934"/>
                  </a:lnTo>
                  <a:lnTo>
                    <a:pt x="7767955" y="2024634"/>
                  </a:lnTo>
                  <a:cubicBezTo>
                    <a:pt x="7760970" y="2024634"/>
                    <a:pt x="7755255" y="2018919"/>
                    <a:pt x="7755255" y="2011934"/>
                  </a:cubicBezTo>
                  <a:lnTo>
                    <a:pt x="7755255" y="12700"/>
                  </a:lnTo>
                  <a:lnTo>
                    <a:pt x="7767955" y="12700"/>
                  </a:lnTo>
                  <a:lnTo>
                    <a:pt x="7767955" y="25400"/>
                  </a:lnTo>
                  <a:lnTo>
                    <a:pt x="3244088" y="25400"/>
                  </a:lnTo>
                  <a:lnTo>
                    <a:pt x="130517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226267" y="5991207"/>
            <a:ext cx="5835450" cy="2589450"/>
            <a:chOff x="0" y="0"/>
            <a:chExt cx="7780600" cy="34526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2700" y="12700"/>
              <a:ext cx="7755255" cy="4218940"/>
            </a:xfrm>
            <a:custGeom>
              <a:avLst/>
              <a:gdLst/>
              <a:ahLst/>
              <a:cxnLst/>
              <a:rect r="r" b="b" t="t" l="l"/>
              <a:pathLst>
                <a:path h="4218940" w="7755255">
                  <a:moveTo>
                    <a:pt x="0" y="0"/>
                  </a:moveTo>
                  <a:lnTo>
                    <a:pt x="1292479" y="0"/>
                  </a:lnTo>
                  <a:lnTo>
                    <a:pt x="3231388" y="0"/>
                  </a:lnTo>
                  <a:lnTo>
                    <a:pt x="7755255" y="0"/>
                  </a:lnTo>
                  <a:lnTo>
                    <a:pt x="7755255" y="1999234"/>
                  </a:lnTo>
                  <a:lnTo>
                    <a:pt x="7755255" y="2855976"/>
                  </a:lnTo>
                  <a:lnTo>
                    <a:pt x="7755255" y="3427222"/>
                  </a:lnTo>
                  <a:lnTo>
                    <a:pt x="3231388" y="3427222"/>
                  </a:lnTo>
                  <a:lnTo>
                    <a:pt x="2530221" y="4218940"/>
                  </a:lnTo>
                  <a:lnTo>
                    <a:pt x="1292606" y="3427222"/>
                  </a:lnTo>
                  <a:lnTo>
                    <a:pt x="0" y="3427222"/>
                  </a:lnTo>
                  <a:lnTo>
                    <a:pt x="0" y="2855976"/>
                  </a:lnTo>
                  <a:lnTo>
                    <a:pt x="0" y="1999234"/>
                  </a:ln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700"/>
            </a:gra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780655" cy="4245610"/>
            </a:xfrm>
            <a:custGeom>
              <a:avLst/>
              <a:gdLst/>
              <a:ahLst/>
              <a:cxnLst/>
              <a:rect r="r" b="b" t="t" l="l"/>
              <a:pathLst>
                <a:path h="4245610" w="7780655">
                  <a:moveTo>
                    <a:pt x="12700" y="0"/>
                  </a:move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3244088" y="0"/>
                  </a:lnTo>
                  <a:lnTo>
                    <a:pt x="3244088" y="12700"/>
                  </a:lnTo>
                  <a:lnTo>
                    <a:pt x="3244088" y="0"/>
                  </a:lnTo>
                  <a:lnTo>
                    <a:pt x="7767955" y="0"/>
                  </a:lnTo>
                  <a:cubicBezTo>
                    <a:pt x="7774940" y="0"/>
                    <a:pt x="7780655" y="5715"/>
                    <a:pt x="7780655" y="12700"/>
                  </a:cubicBezTo>
                  <a:lnTo>
                    <a:pt x="7780655" y="2011934"/>
                  </a:lnTo>
                  <a:lnTo>
                    <a:pt x="7767955" y="2011934"/>
                  </a:lnTo>
                  <a:lnTo>
                    <a:pt x="7767955" y="1999234"/>
                  </a:lnTo>
                  <a:cubicBezTo>
                    <a:pt x="7774940" y="1999234"/>
                    <a:pt x="7780655" y="2004949"/>
                    <a:pt x="7780655" y="2011934"/>
                  </a:cubicBezTo>
                  <a:lnTo>
                    <a:pt x="7780655" y="2868676"/>
                  </a:lnTo>
                  <a:lnTo>
                    <a:pt x="7767955" y="2868676"/>
                  </a:lnTo>
                  <a:lnTo>
                    <a:pt x="7780655" y="2868676"/>
                  </a:lnTo>
                  <a:lnTo>
                    <a:pt x="7780655" y="3439922"/>
                  </a:lnTo>
                  <a:cubicBezTo>
                    <a:pt x="7780655" y="3446907"/>
                    <a:pt x="7774940" y="3452622"/>
                    <a:pt x="7767955" y="3452622"/>
                  </a:cubicBezTo>
                  <a:lnTo>
                    <a:pt x="3244088" y="3452622"/>
                  </a:lnTo>
                  <a:lnTo>
                    <a:pt x="3244088" y="3439922"/>
                  </a:lnTo>
                  <a:lnTo>
                    <a:pt x="3253613" y="3448304"/>
                  </a:lnTo>
                  <a:lnTo>
                    <a:pt x="2552446" y="4240022"/>
                  </a:lnTo>
                  <a:cubicBezTo>
                    <a:pt x="2548255" y="4244721"/>
                    <a:pt x="2541397" y="4245610"/>
                    <a:pt x="2536063" y="4242308"/>
                  </a:cubicBezTo>
                  <a:lnTo>
                    <a:pt x="1298448" y="3450590"/>
                  </a:lnTo>
                  <a:lnTo>
                    <a:pt x="1305306" y="3439922"/>
                  </a:lnTo>
                  <a:lnTo>
                    <a:pt x="1305306" y="3452622"/>
                  </a:lnTo>
                  <a:lnTo>
                    <a:pt x="12700" y="3452622"/>
                  </a:lnTo>
                  <a:cubicBezTo>
                    <a:pt x="5715" y="3452622"/>
                    <a:pt x="0" y="3446907"/>
                    <a:pt x="0" y="3439922"/>
                  </a:cubicBezTo>
                  <a:lnTo>
                    <a:pt x="0" y="2868676"/>
                  </a:lnTo>
                  <a:lnTo>
                    <a:pt x="12700" y="2868676"/>
                  </a:lnTo>
                  <a:lnTo>
                    <a:pt x="0" y="2868676"/>
                  </a:lnTo>
                  <a:lnTo>
                    <a:pt x="0" y="2011934"/>
                  </a:lnTo>
                  <a:cubicBezTo>
                    <a:pt x="0" y="2004949"/>
                    <a:pt x="5715" y="1999234"/>
                    <a:pt x="12700" y="1999234"/>
                  </a:cubicBezTo>
                  <a:lnTo>
                    <a:pt x="12700" y="2011934"/>
                  </a:lnTo>
                  <a:lnTo>
                    <a:pt x="0" y="2011934"/>
                  </a:ln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2011934"/>
                  </a:lnTo>
                  <a:cubicBezTo>
                    <a:pt x="25400" y="2018919"/>
                    <a:pt x="19685" y="2024634"/>
                    <a:pt x="12700" y="2024634"/>
                  </a:cubicBezTo>
                  <a:lnTo>
                    <a:pt x="12700" y="2011934"/>
                  </a:lnTo>
                  <a:lnTo>
                    <a:pt x="25400" y="2011934"/>
                  </a:lnTo>
                  <a:lnTo>
                    <a:pt x="25400" y="2868676"/>
                  </a:lnTo>
                  <a:lnTo>
                    <a:pt x="25400" y="3439922"/>
                  </a:lnTo>
                  <a:lnTo>
                    <a:pt x="12700" y="3439922"/>
                  </a:lnTo>
                  <a:lnTo>
                    <a:pt x="12700" y="3427222"/>
                  </a:lnTo>
                  <a:lnTo>
                    <a:pt x="1305179" y="3427222"/>
                  </a:lnTo>
                  <a:cubicBezTo>
                    <a:pt x="1307592" y="3427222"/>
                    <a:pt x="1310005" y="3427857"/>
                    <a:pt x="1312037" y="3429254"/>
                  </a:cubicBezTo>
                  <a:lnTo>
                    <a:pt x="2549652" y="4220972"/>
                  </a:lnTo>
                  <a:lnTo>
                    <a:pt x="2542794" y="4231640"/>
                  </a:lnTo>
                  <a:lnTo>
                    <a:pt x="2533269" y="4223258"/>
                  </a:lnTo>
                  <a:lnTo>
                    <a:pt x="3234436" y="3431540"/>
                  </a:lnTo>
                  <a:cubicBezTo>
                    <a:pt x="3236849" y="3428873"/>
                    <a:pt x="3240278" y="3427222"/>
                    <a:pt x="3243961" y="3427222"/>
                  </a:cubicBezTo>
                  <a:lnTo>
                    <a:pt x="7767955" y="3427222"/>
                  </a:lnTo>
                  <a:lnTo>
                    <a:pt x="7767955" y="3439922"/>
                  </a:lnTo>
                  <a:lnTo>
                    <a:pt x="7755255" y="3439922"/>
                  </a:lnTo>
                  <a:lnTo>
                    <a:pt x="7755255" y="2868676"/>
                  </a:lnTo>
                  <a:lnTo>
                    <a:pt x="7755255" y="2011934"/>
                  </a:lnTo>
                  <a:lnTo>
                    <a:pt x="7767955" y="2011934"/>
                  </a:lnTo>
                  <a:lnTo>
                    <a:pt x="7767955" y="2024634"/>
                  </a:lnTo>
                  <a:cubicBezTo>
                    <a:pt x="7760970" y="2024634"/>
                    <a:pt x="7755255" y="2018919"/>
                    <a:pt x="7755255" y="2011934"/>
                  </a:cubicBezTo>
                  <a:lnTo>
                    <a:pt x="7755255" y="12700"/>
                  </a:lnTo>
                  <a:lnTo>
                    <a:pt x="7767955" y="12700"/>
                  </a:lnTo>
                  <a:lnTo>
                    <a:pt x="7767955" y="25400"/>
                  </a:lnTo>
                  <a:lnTo>
                    <a:pt x="3244088" y="25400"/>
                  </a:lnTo>
                  <a:lnTo>
                    <a:pt x="130517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9F8FF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6226267" y="2929817"/>
            <a:ext cx="873452" cy="872138"/>
          </a:xfrm>
          <a:custGeom>
            <a:avLst/>
            <a:gdLst/>
            <a:ahLst/>
            <a:cxnLst/>
            <a:rect r="r" b="b" t="t" l="l"/>
            <a:pathLst>
              <a:path h="872138" w="873452">
                <a:moveTo>
                  <a:pt x="0" y="0"/>
                </a:moveTo>
                <a:lnTo>
                  <a:pt x="873452" y="0"/>
                </a:lnTo>
                <a:lnTo>
                  <a:pt x="873452" y="872138"/>
                </a:lnTo>
                <a:lnTo>
                  <a:pt x="0" y="8721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716454" y="2835948"/>
            <a:ext cx="873452" cy="872138"/>
          </a:xfrm>
          <a:custGeom>
            <a:avLst/>
            <a:gdLst/>
            <a:ahLst/>
            <a:cxnLst/>
            <a:rect r="r" b="b" t="t" l="l"/>
            <a:pathLst>
              <a:path h="872138" w="873452">
                <a:moveTo>
                  <a:pt x="0" y="0"/>
                </a:moveTo>
                <a:lnTo>
                  <a:pt x="873452" y="0"/>
                </a:lnTo>
                <a:lnTo>
                  <a:pt x="873452" y="872138"/>
                </a:lnTo>
                <a:lnTo>
                  <a:pt x="0" y="8721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022067" y="6050153"/>
            <a:ext cx="873452" cy="872138"/>
          </a:xfrm>
          <a:custGeom>
            <a:avLst/>
            <a:gdLst/>
            <a:ahLst/>
            <a:cxnLst/>
            <a:rect r="r" b="b" t="t" l="l"/>
            <a:pathLst>
              <a:path h="872138" w="873452">
                <a:moveTo>
                  <a:pt x="0" y="0"/>
                </a:moveTo>
                <a:lnTo>
                  <a:pt x="873452" y="0"/>
                </a:lnTo>
                <a:lnTo>
                  <a:pt x="873452" y="872138"/>
                </a:lnTo>
                <a:lnTo>
                  <a:pt x="0" y="87213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31425" y="1543162"/>
            <a:ext cx="15225150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39"/>
              </a:lnSpc>
            </a:pPr>
            <a:r>
              <a:rPr lang="en-US" sz="5199">
                <a:solidFill>
                  <a:srgbClr val="17336B"/>
                </a:solidFill>
                <a:latin typeface="Arimo Bold"/>
              </a:rPr>
              <a:t>The Wow in solution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871978" y="3478786"/>
            <a:ext cx="448995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Comprehensive Company History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686518" y="6825707"/>
            <a:ext cx="448995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Personalized Responses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663230" y="3551732"/>
            <a:ext cx="448995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Quick Access to Information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8589228" y="4573382"/>
            <a:ext cx="684530" cy="684400"/>
          </a:xfrm>
          <a:custGeom>
            <a:avLst/>
            <a:gdLst/>
            <a:ahLst/>
            <a:cxnLst/>
            <a:rect r="r" b="b" t="t" l="l"/>
            <a:pathLst>
              <a:path h="684400" w="684530">
                <a:moveTo>
                  <a:pt x="0" y="0"/>
                </a:moveTo>
                <a:lnTo>
                  <a:pt x="684530" y="0"/>
                </a:lnTo>
                <a:lnTo>
                  <a:pt x="684530" y="684400"/>
                </a:lnTo>
                <a:lnTo>
                  <a:pt x="0" y="6844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011800" y="6776350"/>
            <a:ext cx="1669550" cy="1652900"/>
          </a:xfrm>
          <a:custGeom>
            <a:avLst/>
            <a:gdLst/>
            <a:ahLst/>
            <a:cxnLst/>
            <a:rect r="r" b="b" t="t" l="l"/>
            <a:pathLst>
              <a:path h="1652900" w="1669550">
                <a:moveTo>
                  <a:pt x="0" y="0"/>
                </a:moveTo>
                <a:lnTo>
                  <a:pt x="1669550" y="0"/>
                </a:lnTo>
                <a:lnTo>
                  <a:pt x="1669550" y="1652900"/>
                </a:lnTo>
                <a:lnTo>
                  <a:pt x="0" y="16529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4011470" y="8126842"/>
            <a:ext cx="822236" cy="822236"/>
          </a:xfrm>
          <a:custGeom>
            <a:avLst/>
            <a:gdLst/>
            <a:ahLst/>
            <a:cxnLst/>
            <a:rect r="r" b="b" t="t" l="l"/>
            <a:pathLst>
              <a:path h="822236" w="822236">
                <a:moveTo>
                  <a:pt x="0" y="0"/>
                </a:moveTo>
                <a:lnTo>
                  <a:pt x="822236" y="0"/>
                </a:lnTo>
                <a:lnTo>
                  <a:pt x="822236" y="822236"/>
                </a:lnTo>
                <a:lnTo>
                  <a:pt x="0" y="82223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4181636" y="6854282"/>
            <a:ext cx="1971544" cy="1568506"/>
          </a:xfrm>
          <a:custGeom>
            <a:avLst/>
            <a:gdLst/>
            <a:ahLst/>
            <a:cxnLst/>
            <a:rect r="r" b="b" t="t" l="l"/>
            <a:pathLst>
              <a:path h="1568506" w="1971544">
                <a:moveTo>
                  <a:pt x="0" y="0"/>
                </a:moveTo>
                <a:lnTo>
                  <a:pt x="1971544" y="0"/>
                </a:lnTo>
                <a:lnTo>
                  <a:pt x="1971544" y="1568506"/>
                </a:lnTo>
                <a:lnTo>
                  <a:pt x="0" y="156850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4833700" y="5907650"/>
            <a:ext cx="579832" cy="578572"/>
          </a:xfrm>
          <a:custGeom>
            <a:avLst/>
            <a:gdLst/>
            <a:ahLst/>
            <a:cxnLst/>
            <a:rect r="r" b="b" t="t" l="l"/>
            <a:pathLst>
              <a:path h="578572" w="579832">
                <a:moveTo>
                  <a:pt x="0" y="0"/>
                </a:moveTo>
                <a:lnTo>
                  <a:pt x="579832" y="0"/>
                </a:lnTo>
                <a:lnTo>
                  <a:pt x="579832" y="578572"/>
                </a:lnTo>
                <a:lnTo>
                  <a:pt x="0" y="57857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2813100" y="8208050"/>
            <a:ext cx="501550" cy="501550"/>
          </a:xfrm>
          <a:custGeom>
            <a:avLst/>
            <a:gdLst/>
            <a:ahLst/>
            <a:cxnLst/>
            <a:rect r="r" b="b" t="t" l="l"/>
            <a:pathLst>
              <a:path h="501550" w="501550">
                <a:moveTo>
                  <a:pt x="0" y="0"/>
                </a:moveTo>
                <a:lnTo>
                  <a:pt x="501550" y="0"/>
                </a:lnTo>
                <a:lnTo>
                  <a:pt x="501550" y="501550"/>
                </a:lnTo>
                <a:lnTo>
                  <a:pt x="0" y="50155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DAGBbKZlPCE</dc:identifier>
  <dcterms:modified xsi:type="dcterms:W3CDTF">2011-08-01T06:04:30Z</dcterms:modified>
  <cp:revision>1</cp:revision>
  <dc:title>Online News App XL by Slidesgo.pptx</dc:title>
</cp:coreProperties>
</file>