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3A49-098D-4A6F-ABBF-806E4069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6CF5-51DB-49D1-A562-C2483B38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4EC0-C786-4C82-BA7A-49E6699A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CDA4-7447-4B05-9C4B-8FAA77E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0B48-7A3C-4885-80AD-66CEAB44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4B1F-3335-433E-AC22-5973FB6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5996E-3AFD-4896-B8D6-46501395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0283-DF48-4DC0-9E72-8AB6082A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65E3-3504-45FC-8138-D7C23559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C89C-3266-4539-8C41-96388DBE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4BE07-171A-400F-97A5-72F2E41A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0B720-52C8-4738-935F-4A81AF0A4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E334-B329-401F-B2DE-712EFFF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E6C8-FE9F-4FF2-9D19-05A1F073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7E02-C8A2-43A0-B2B5-273A367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878C-13B4-4EBC-85DC-CDC4B345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DE2E-E80F-4BE4-A884-10A5F85D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82C3-FF44-4E91-9FAE-EF94C28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912E-7F21-4BC8-881E-7AB0B576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B9A4-C74C-4904-A594-F846478C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7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8759-3287-4674-8501-A1B1E63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8EAA8-8D8E-4B16-9480-86320C1D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3B21-3C71-4DE2-A796-2861BFF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976E-3CF3-4804-B87B-9FC6D5FF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37A7-20DA-451A-8793-C91AB171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1381-1A2B-4108-AE0D-30C3BAEB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BAEF-6B24-49BB-8472-B757777A3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A72C5-E000-49CA-A938-8D08B59A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5CC3-A062-4C95-AF71-E238755D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E862-01F5-4390-ACEC-6AC3B8D7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BBF1-8FA9-4B44-AAC7-F50100F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5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815B-D284-432E-A1F6-42F2AB23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A6DD-381F-4A2A-B66E-4C40AD33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E097-ED78-4FF2-8119-0231D6F2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D825E-7B31-4B56-A530-4D48B9370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56384-86FD-41FC-B7CA-D9DE41558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42CF3-F771-4626-942F-0B6D4B31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3F112-0D24-4DB8-A164-47943A87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6A51-0C35-473F-B950-720DFF48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6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F611-57D0-48DC-8301-92575454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78355-0744-490A-930A-E5BB56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944E4-A381-4A5C-B887-3770349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099F2-FB20-4190-BFCA-CFD2D9BA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577A4-971D-40F6-BE95-FED9E159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FCD5F-72AC-40D5-923F-B9786D5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C16C9-DD1C-41B4-957B-38B0BED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55D-E893-45AC-96B3-93436F9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5242-CC60-452C-AEE6-B1A4658B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AD6E3-12ED-4CA5-8841-DBD20F4A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E330-5A85-4EEA-89F6-5A11E711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408D-B0E8-4CA6-AFFC-88B1BEA7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6C91A-203D-46AD-97C9-A37FCDE5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6B8-1A34-4868-8A38-60DDA173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CCA51-1497-4C7E-91FB-2D9CB4FA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9AB7-7E82-4E45-9D9C-47657D94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D0C7C-6FBC-4D45-A630-0AA0AB85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DBB11-36AB-46FF-AE41-CD38FACB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64043-9836-495A-9B0B-1D424EC5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DE701-05A8-46F2-B65A-31E47733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1A44-B7F5-4552-BC8F-16D7C397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C828-6AA8-49F6-9D22-72BE272AD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D919-E33E-4574-BA70-01F9A0950ADE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5A1A-4AFE-4FA3-AC2C-54AE75B0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DD27-CAF1-4F8E-8B5F-82176BC24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168-30FC-4EEF-8851-2C239C7A3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26943-2FCC-43B0-8456-E96B0A8EF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67" r="2439" b="7987"/>
          <a:stretch/>
        </p:blipFill>
        <p:spPr>
          <a:xfrm>
            <a:off x="86628" y="1020278"/>
            <a:ext cx="11810198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Poduval</dc:creator>
  <cp:lastModifiedBy>MANOJ PODUVAL</cp:lastModifiedBy>
  <cp:revision>1</cp:revision>
  <dcterms:created xsi:type="dcterms:W3CDTF">2022-01-30T18:39:22Z</dcterms:created>
  <dcterms:modified xsi:type="dcterms:W3CDTF">2022-01-30T18:39:49Z</dcterms:modified>
</cp:coreProperties>
</file>