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960445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453915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779546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37"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65805547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7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64"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65"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66"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04571096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9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80"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1"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2"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83"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4"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4181251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97728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14422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341815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426975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01681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670472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52044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409170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8/28/2024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5877941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GAYATHRI H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312214690asunm1475312214690</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B.COM GENERAL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srSRI KANYAKA PARAMESWARI ARTS AND SCIENCE COLLEGE FOR WOMEN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0154302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12" name="图片"/>
          <p:cNvPicPr>
            <a:picLocks noChangeAspect="1"/>
          </p:cNvPicPr>
          <p:nvPr/>
        </p:nvPicPr>
        <p:blipFill>
          <a:blip r:embed="rId1" cstate="print"/>
          <a:stretch>
            <a:fillRect/>
          </a:stretch>
        </p:blipFill>
        <p:spPr>
          <a:xfrm rot="0">
            <a:off x="2038966" y="1741007"/>
            <a:ext cx="7009883" cy="4269175"/>
          </a:xfrm>
          <a:prstGeom prst="rect"/>
          <a:noFill/>
          <a:ln w="12700" cmpd="sng" cap="flat">
            <a:noFill/>
            <a:prstDash val="solid"/>
            <a:miter/>
          </a:ln>
        </p:spPr>
      </p:pic>
    </p:spTree>
    <p:extLst>
      <p:ext uri="{BB962C8B-B14F-4D97-AF65-F5344CB8AC3E}">
        <p14:creationId xmlns:p14="http://schemas.microsoft.com/office/powerpoint/2010/main" val="118426437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3187918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307759" y="2644170"/>
            <a:ext cx="6102046"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DR T MEKALA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Assistant Professor</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srSRI KANYAKA PARAMESWARI ARTS AND SCIENCE COLLEGE FOR WOMEN </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8454163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9"/>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9"/>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9"/>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44131948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1405151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5460279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51587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61329237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6" y="2514600"/>
            <a:ext cx="1828800" cy="1828800"/>
          </a:xfrm>
          <a:prstGeom prst="rect"/>
          <a:noFill/>
          <a:ln w="12700" cmpd="sng" cap="flat">
            <a:noFill/>
            <a:prstDash val="solid"/>
            <a:miter/>
          </a:ln>
        </p:spPr>
      </p:sp>
    </p:spTree>
    <p:extLst>
      <p:ext uri="{BB962C8B-B14F-4D97-AF65-F5344CB8AC3E}">
        <p14:creationId xmlns:p14="http://schemas.microsoft.com/office/powerpoint/2010/main" val="149748491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70166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737792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9300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50915549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5520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696408918"/>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2024-08-28T06:33:59Z</dcterms:modified>
</cp:coreProperties>
</file>