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50C"/>
    <a:srgbClr val="310C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5A16-2786-4813-8A97-4A8014AC8150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1C4A-4488-4AB1-9FB4-92C4DB28A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C1C4A-4488-4AB1-9FB4-92C4DB28AE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981EE7-87D1-4FCB-9D2F-C13198A2E114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FBC84B-9DAB-44EC-A405-5F04FF679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543800" cy="189436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B8250C"/>
                </a:solidFill>
                <a:latin typeface="Times New Roman" pitchFamily="18" charset="0"/>
                <a:cs typeface="Times New Roman" pitchFamily="18" charset="0"/>
              </a:rPr>
              <a:t>Edubridge</a:t>
            </a:r>
            <a:r>
              <a:rPr lang="en-US" dirty="0" smtClean="0">
                <a:solidFill>
                  <a:srgbClr val="B825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solidFill>
                  <a:srgbClr val="B8250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B8250C"/>
                </a:solidFill>
                <a:latin typeface="Times New Roman" pitchFamily="18" charset="0"/>
                <a:cs typeface="Times New Roman" pitchFamily="18" charset="0"/>
              </a:rPr>
              <a:t>project name :Brick breaker game</a:t>
            </a:r>
            <a:endParaRPr lang="en-US" dirty="0">
              <a:solidFill>
                <a:srgbClr val="B825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419600"/>
            <a:ext cx="3657600" cy="195532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310CB8"/>
                </a:solidFill>
                <a:latin typeface="Times New Roman" pitchFamily="18" charset="0"/>
                <a:cs typeface="Times New Roman" pitchFamily="18" charset="0"/>
              </a:rPr>
              <a:t>BY :</a:t>
            </a:r>
          </a:p>
          <a:p>
            <a:pPr algn="just"/>
            <a:r>
              <a:rPr lang="en-US" sz="2400" dirty="0" smtClean="0">
                <a:solidFill>
                  <a:srgbClr val="310CB8"/>
                </a:solidFill>
                <a:latin typeface="Times New Roman" pitchFamily="18" charset="0"/>
                <a:cs typeface="Times New Roman" pitchFamily="18" charset="0"/>
              </a:rPr>
              <a:t>R. GAYATHRI</a:t>
            </a:r>
          </a:p>
          <a:p>
            <a:pPr algn="just"/>
            <a:r>
              <a:rPr lang="en-US" sz="2400" dirty="0" smtClean="0">
                <a:solidFill>
                  <a:srgbClr val="310CB8"/>
                </a:solidFill>
                <a:latin typeface="Times New Roman" pitchFamily="18" charset="0"/>
                <a:cs typeface="Times New Roman" pitchFamily="18" charset="0"/>
              </a:rPr>
              <a:t>EBEON0922661103</a:t>
            </a:r>
          </a:p>
          <a:p>
            <a:pPr algn="just"/>
            <a:r>
              <a:rPr lang="en-US" sz="2400" dirty="0" smtClean="0">
                <a:solidFill>
                  <a:srgbClr val="310CB8"/>
                </a:solidFill>
                <a:latin typeface="Times New Roman" pitchFamily="18" charset="0"/>
                <a:cs typeface="Times New Roman" pitchFamily="18" charset="0"/>
              </a:rPr>
              <a:t>BATCH NO : 7943</a:t>
            </a:r>
          </a:p>
        </p:txBody>
      </p:sp>
      <p:pic>
        <p:nvPicPr>
          <p:cNvPr id="4" name="Content Placeholder 3" descr="E:\GAYATHRI\mam pdf\Eblogo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6096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Abstract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 Requirements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Brick breaker game Architecture Diagram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Visual Representations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:\GAYATHRI\mam pdf\Eblogo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572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that is going to be implemented will consist of a game in which the player smashes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bricks by deflecting the bouncing ball with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paddle.The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paddle will only move in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horizontalway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will be controlled by the player with the left and right arrows of the keyboard or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themousse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player will win this game after destroying all the bricks in the level. Similarly, the player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willose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he fails to catch the ball with the paddle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:\GAYATHRI\mam pdf\Eblogo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572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Requirements 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Development kit (JDK).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Spring Tool or Eclipse or net Beans (IDE).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Windows,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OS…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:\GAYATHRI\mam pdf\Eblogo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3048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game, has one paddle, one ball and some bricks. I have created an image for a ball, paddle and brick using java applet.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use a timer to create a  game cycle.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Top, bottom, left and right.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:\GAYATHRI\mam pdf\Eblogo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3048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Brick breaker game</a:t>
            </a:r>
            <a:endParaRPr lang="en-US" dirty="0"/>
          </a:p>
        </p:txBody>
      </p:sp>
      <p:pic>
        <p:nvPicPr>
          <p:cNvPr id="7" name="Content Placeholder 3" descr="E:\GAYATHRI\mam pdf\Eblogo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81000"/>
            <a:ext cx="1021080" cy="5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Architecture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7467600" cy="424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6172200" y="152400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 Diagram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Visual Representations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6" name="Picture 12" descr="E:\GAYATHRI\mam pdf\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319868" cy="2743199"/>
          </a:xfrm>
          <a:prstGeom prst="rect">
            <a:avLst/>
          </a:prstGeom>
          <a:noFill/>
        </p:spPr>
      </p:pic>
      <p:pic>
        <p:nvPicPr>
          <p:cNvPr id="1037" name="Picture 13" descr="E:\GAYATHRI\mam pdf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838200"/>
            <a:ext cx="3302761" cy="2805818"/>
          </a:xfrm>
          <a:prstGeom prst="rect">
            <a:avLst/>
          </a:prstGeom>
          <a:noFill/>
        </p:spPr>
      </p:pic>
      <p:pic>
        <p:nvPicPr>
          <p:cNvPr id="1038" name="Picture 14" descr="E:\GAYATHRI\mam pdf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86200"/>
            <a:ext cx="3276600" cy="2742265"/>
          </a:xfrm>
          <a:prstGeom prst="rect">
            <a:avLst/>
          </a:prstGeom>
          <a:noFill/>
        </p:spPr>
      </p:pic>
      <p:pic>
        <p:nvPicPr>
          <p:cNvPr id="1039" name="Picture 15" descr="E:\GAYATHRI\mam pdf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886199"/>
            <a:ext cx="3352800" cy="2778355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3886200" y="2133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886200" y="5029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077200" y="2057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Brick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Breaker successfully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 experience Brick Breaker break my boring learning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i'm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very interested to learn in coding and do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hopefully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gives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a good idea about what the game is about and how it has been constructed.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195483">
            <a:off x="1358725" y="2451959"/>
            <a:ext cx="65532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197</TotalTime>
  <Words>128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Edubridge  project name :Brick breaker game</vt:lpstr>
      <vt:lpstr>CONTENT</vt:lpstr>
      <vt:lpstr>Abstract</vt:lpstr>
      <vt:lpstr>Software Requirements </vt:lpstr>
      <vt:lpstr>Functions</vt:lpstr>
      <vt:lpstr>Brick breaker game</vt:lpstr>
      <vt:lpstr> Visual Representations </vt:lpstr>
      <vt:lpstr>Conclusion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SRIRAM R</dc:creator>
  <cp:lastModifiedBy>SRIRAM R</cp:lastModifiedBy>
  <cp:revision>27</cp:revision>
  <dcterms:created xsi:type="dcterms:W3CDTF">2022-11-13T14:42:09Z</dcterms:created>
  <dcterms:modified xsi:type="dcterms:W3CDTF">2022-11-14T09:43:10Z</dcterms:modified>
</cp:coreProperties>
</file>