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92" autoAdjust="0"/>
    <p:restoredTop sz="94660"/>
  </p:normalViewPr>
  <p:slideViewPr>
    <p:cSldViewPr>
      <p:cViewPr varScale="1">
        <p:scale>
          <a:sx n="86" d="100"/>
          <a:sy n="86" d="100"/>
        </p:scale>
        <p:origin x="-172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10274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75" y="0"/>
              <a:ext cx="4743905" cy="600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6046" y="2315967"/>
            <a:ext cx="7420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Disney movies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Box Office</a:t>
            </a:r>
            <a:r>
              <a:rPr sz="3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Success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3207" y="4081263"/>
            <a:ext cx="4591050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7545">
              <a:lnSpc>
                <a:spcPts val="236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By,</a:t>
            </a:r>
            <a:endParaRPr sz="2000">
              <a:latin typeface="Times New Roman"/>
              <a:cs typeface="Times New Roman"/>
            </a:endParaRPr>
          </a:p>
          <a:p>
            <a:pPr marL="12700" marR="5080" indent="1524000">
              <a:lnSpc>
                <a:spcPts val="232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Name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R. Gayathri  Enrollment Number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0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EBEON0322583927</a:t>
            </a:r>
            <a:endParaRPr sz="2000">
              <a:latin typeface="Times New Roman"/>
              <a:cs typeface="Times New Roman"/>
            </a:endParaRPr>
          </a:p>
          <a:p>
            <a:pPr marL="1599565">
              <a:lnSpc>
                <a:spcPts val="2215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Batch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:  7229-2021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endParaRPr sz="2000">
              <a:latin typeface="Times New Roman"/>
              <a:cs typeface="Times New Roman"/>
            </a:endParaRPr>
          </a:p>
          <a:p>
            <a:pPr marL="2552065">
              <a:lnSpc>
                <a:spcPts val="236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Chennai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540345">
            <a:off x="1295400" y="2667000"/>
            <a:ext cx="6324600" cy="1569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Any Questions ?</a:t>
            </a:r>
            <a:endParaRPr lang="en-US" sz="6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66191">
            <a:off x="1854074" y="2704163"/>
            <a:ext cx="5666956" cy="1569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 !</a:t>
            </a:r>
            <a:endParaRPr lang="en-US" sz="7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10274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75" y="0"/>
              <a:ext cx="4743905" cy="600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499" y="983994"/>
            <a:ext cx="3852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5400" spc="-95" dirty="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Disney</a:t>
            </a:r>
            <a:endParaRPr sz="5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29" y="1947666"/>
            <a:ext cx="8058784" cy="2477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  <a:buClr>
                <a:srgbClr val="0BCFD8"/>
              </a:buClr>
              <a:buSzPct val="94230"/>
              <a:buFont typeface="Noto Sans Symbols2"/>
              <a:buChar char="❖"/>
              <a:tabLst>
                <a:tab pos="584835" algn="l"/>
                <a:tab pos="585470" algn="l"/>
                <a:tab pos="7493634" algn="l"/>
              </a:tabLst>
            </a:pPr>
            <a:r>
              <a:rPr dirty="0"/>
              <a:t>	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600" spc="135" dirty="0">
                <a:latin typeface="Times New Roman" pitchFamily="18" charset="0"/>
                <a:cs typeface="Times New Roman" pitchFamily="18" charset="0"/>
              </a:rPr>
              <a:t>alt</a:t>
            </a:r>
            <a:r>
              <a:rPr sz="26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Disney</a:t>
            </a:r>
            <a:r>
              <a:rPr sz="26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30" dirty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sz="2600" spc="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6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600" spc="17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6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600" spc="16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6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4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oundatio</a:t>
            </a:r>
            <a:r>
              <a:rPr sz="2600" spc="15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600" spc="1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9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600" spc="145" dirty="0">
                <a:latin typeface="Times New Roman" pitchFamily="18" charset="0"/>
                <a:cs typeface="Times New Roman" pitchFamily="18" charset="0"/>
              </a:rPr>
              <a:t>hic</a:t>
            </a:r>
            <a:r>
              <a:rPr sz="2600" spc="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600" spc="5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Walt Disney 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sz="2600" spc="17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26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90" dirty="0">
                <a:latin typeface="Times New Roman" pitchFamily="18" charset="0"/>
                <a:cs typeface="Times New Roman" pitchFamily="18" charset="0"/>
              </a:rPr>
              <a:t>built.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401955" marR="23495" indent="-389890">
              <a:lnSpc>
                <a:spcPct val="100000"/>
              </a:lnSpc>
              <a:spcBef>
                <a:spcPts val="520"/>
              </a:spcBef>
              <a:buClr>
                <a:srgbClr val="0BCFD8"/>
              </a:buClr>
              <a:buSzPct val="94230"/>
              <a:buFont typeface="Noto Sans Symbols2"/>
              <a:buChar char="❖"/>
              <a:tabLst>
                <a:tab pos="402590" algn="l"/>
              </a:tabLst>
            </a:pPr>
            <a:r>
              <a:rPr sz="2600" spc="8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Studios </a:t>
            </a:r>
            <a:r>
              <a:rPr sz="2600" spc="19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600" spc="135" dirty="0">
                <a:latin typeface="Times New Roman" pitchFamily="18" charset="0"/>
                <a:cs typeface="Times New Roman" pitchFamily="18" charset="0"/>
              </a:rPr>
              <a:t>produced </a:t>
            </a:r>
            <a:r>
              <a:rPr sz="2600" spc="160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2600" spc="150" dirty="0">
                <a:latin typeface="Times New Roman" pitchFamily="18" charset="0"/>
                <a:cs typeface="Times New Roman" pitchFamily="18" charset="0"/>
              </a:rPr>
              <a:t>than 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600 </a:t>
            </a:r>
            <a:r>
              <a:rPr sz="2600" spc="170" dirty="0">
                <a:latin typeface="Times New Roman" pitchFamily="18" charset="0"/>
                <a:cs typeface="Times New Roman" pitchFamily="18" charset="0"/>
              </a:rPr>
              <a:t>ﬁlms </a:t>
            </a:r>
            <a:r>
              <a:rPr sz="2600" spc="165" dirty="0">
                <a:latin typeface="Times New Roman" pitchFamily="18" charset="0"/>
                <a:cs typeface="Times New Roman" pitchFamily="18" charset="0"/>
              </a:rPr>
              <a:t>since  </a:t>
            </a:r>
            <a:r>
              <a:rPr sz="2600" spc="14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2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35" dirty="0">
                <a:latin typeface="Times New Roman" pitchFamily="18" charset="0"/>
                <a:cs typeface="Times New Roman" pitchFamily="18" charset="0"/>
              </a:rPr>
              <a:t>debut</a:t>
            </a:r>
            <a:r>
              <a:rPr sz="26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30" dirty="0">
                <a:latin typeface="Times New Roman" pitchFamily="18" charset="0"/>
                <a:cs typeface="Times New Roman" pitchFamily="18" charset="0"/>
              </a:rPr>
              <a:t>ﬁlm,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Snow</a:t>
            </a:r>
            <a:r>
              <a:rPr sz="26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0" dirty="0">
                <a:latin typeface="Times New Roman" pitchFamily="18" charset="0"/>
                <a:cs typeface="Times New Roman" pitchFamily="18" charset="0"/>
              </a:rPr>
              <a:t>White</a:t>
            </a:r>
            <a:r>
              <a:rPr sz="26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50" dirty="0">
                <a:latin typeface="Times New Roman" pitchFamily="18" charset="0"/>
                <a:cs typeface="Times New Roman" pitchFamily="18" charset="0"/>
              </a:rPr>
              <a:t>Seven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 Dwarfs</a:t>
            </a:r>
            <a:r>
              <a:rPr sz="26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1937. </a:t>
            </a:r>
            <a:r>
              <a:rPr sz="2600" spc="17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sz="2600" spc="160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sz="2600" spc="4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spc="13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600" spc="170" dirty="0">
                <a:latin typeface="Times New Roman" pitchFamily="18" charset="0"/>
                <a:cs typeface="Times New Roman" pitchFamily="18" charset="0"/>
              </a:rPr>
              <a:t>ﬁlms </a:t>
            </a:r>
            <a:r>
              <a:rPr sz="2600" spc="150" dirty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big 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hits, </a:t>
            </a:r>
            <a:r>
              <a:rPr sz="2600" spc="19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2600" spc="4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2600" spc="175" dirty="0">
                <a:latin typeface="Times New Roman" pitchFamily="18" charset="0"/>
                <a:cs typeface="Times New Roman" pitchFamily="18" charset="0"/>
              </a:rPr>
              <a:t>them </a:t>
            </a:r>
            <a:r>
              <a:rPr sz="2600" spc="150" dirty="0">
                <a:latin typeface="Times New Roman" pitchFamily="18" charset="0"/>
                <a:cs typeface="Times New Roman" pitchFamily="18" charset="0"/>
              </a:rPr>
              <a:t>were</a:t>
            </a:r>
            <a:r>
              <a:rPr sz="26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00" dirty="0">
                <a:latin typeface="Times New Roman" pitchFamily="18" charset="0"/>
                <a:cs typeface="Times New Roman" pitchFamily="18" charset="0"/>
              </a:rPr>
              <a:t>not.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10274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75" y="0"/>
              <a:ext cx="4743905" cy="600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0223" y="790294"/>
            <a:ext cx="8053070" cy="538929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1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data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527050" indent="-51435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130" dirty="0">
                <a:latin typeface="Times New Roman" pitchFamily="18" charset="0"/>
                <a:cs typeface="Times New Roman" pitchFamily="18" charset="0"/>
              </a:rPr>
              <a:t>Cleaning 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86385" marR="5080" indent="182880">
              <a:lnSpc>
                <a:spcPct val="100000"/>
              </a:lnSpc>
              <a:spcBef>
                <a:spcPts val="489"/>
              </a:spcBef>
            </a:pPr>
            <a:r>
              <a:rPr sz="2400" spc="11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cleaning 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b="1" spc="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2400" b="1" spc="2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b="1" spc="75" dirty="0">
                <a:latin typeface="Times New Roman" pitchFamily="18" charset="0"/>
                <a:cs typeface="Times New Roman" pitchFamily="18" charset="0"/>
              </a:rPr>
              <a:t>ﬁxing </a:t>
            </a:r>
            <a:r>
              <a:rPr sz="2400" b="1" spc="45" dirty="0">
                <a:latin typeface="Times New Roman" pitchFamily="18" charset="0"/>
                <a:cs typeface="Times New Roman" pitchFamily="18" charset="0"/>
              </a:rPr>
              <a:t>or removing  </a:t>
            </a:r>
            <a:r>
              <a:rPr sz="2400" b="1" spc="-25" dirty="0">
                <a:latin typeface="Times New Roman" pitchFamily="18" charset="0"/>
                <a:cs typeface="Times New Roman" pitchFamily="18" charset="0"/>
              </a:rPr>
              <a:t>incorrect, 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corrupted,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incorrectly</a:t>
            </a:r>
            <a:r>
              <a:rPr sz="2400" b="1" spc="-5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formatted,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duplicate,  </a:t>
            </a:r>
            <a:r>
              <a:rPr sz="2400" b="1" spc="4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400" b="1" spc="25" dirty="0">
                <a:latin typeface="Times New Roman" pitchFamily="18" charset="0"/>
                <a:cs typeface="Times New Roman" pitchFamily="18" charset="0"/>
              </a:rPr>
              <a:t>incomplete </a:t>
            </a:r>
            <a:r>
              <a:rPr sz="2400" b="1" spc="2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b="1" spc="50" dirty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sz="2400" b="1" spc="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b="1" spc="10" dirty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combining  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sources,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opportunities 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sz="2400" spc="-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mislabeled.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586105" indent="-574040">
              <a:lnSpc>
                <a:spcPct val="100000"/>
              </a:lnSpc>
              <a:spcBef>
                <a:spcPts val="509"/>
              </a:spcBef>
              <a:buAutoNum type="arabicPeriod" startAt="3"/>
              <a:tabLst>
                <a:tab pos="586105" algn="l"/>
                <a:tab pos="586740" algn="l"/>
              </a:tabLst>
            </a:pPr>
            <a:r>
              <a:rPr sz="2400" spc="-50" dirty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ten 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movies 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box</a:t>
            </a:r>
            <a:r>
              <a:rPr sz="2400" spc="-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oﬃce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33730" indent="-621665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633730" algn="l"/>
                <a:tab pos="634365" algn="l"/>
              </a:tabLst>
            </a:pPr>
            <a:r>
              <a:rPr sz="2400" spc="90" dirty="0">
                <a:latin typeface="Times New Roman" pitchFamily="18" charset="0"/>
                <a:cs typeface="Times New Roman" pitchFamily="18" charset="0"/>
              </a:rPr>
              <a:t>Movie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genre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trend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09600" indent="-597535">
              <a:lnSpc>
                <a:spcPct val="100000"/>
              </a:lnSpc>
              <a:spcBef>
                <a:spcPts val="489"/>
              </a:spcBef>
              <a:buAutoNum type="arabicPeriod" startAt="3"/>
              <a:tabLst>
                <a:tab pos="609600" algn="l"/>
                <a:tab pos="610235" algn="l"/>
              </a:tabLst>
            </a:pPr>
            <a:r>
              <a:rPr sz="2400" spc="130" dirty="0">
                <a:latin typeface="Times New Roman" pitchFamily="18" charset="0"/>
                <a:cs typeface="Times New Roman" pitchFamily="18" charset="0"/>
              </a:rPr>
              <a:t>Visualize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the genre 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popularity</a:t>
            </a:r>
            <a:r>
              <a:rPr sz="2400" spc="-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trend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37540" indent="-625475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637540" algn="l"/>
                <a:tab pos="638175" algn="l"/>
              </a:tabLst>
            </a:pPr>
            <a:r>
              <a:rPr sz="2400" spc="11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transformation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13410" indent="-601345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613410" algn="l"/>
                <a:tab pos="614045" algn="l"/>
              </a:tabLst>
            </a:pPr>
            <a:r>
              <a:rPr sz="2400" spc="7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genre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eﬀect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35635" indent="-623570">
              <a:lnSpc>
                <a:spcPct val="100000"/>
              </a:lnSpc>
              <a:spcBef>
                <a:spcPts val="490"/>
              </a:spcBef>
              <a:buAutoNum type="arabicPeriod" startAt="3"/>
              <a:tabLst>
                <a:tab pos="635635" algn="l"/>
                <a:tab pos="636270" algn="l"/>
              </a:tabLst>
            </a:pPr>
            <a:r>
              <a:rPr sz="2400" spc="114" dirty="0">
                <a:latin typeface="Times New Roman" pitchFamily="18" charset="0"/>
                <a:cs typeface="Times New Roman" pitchFamily="18" charset="0"/>
              </a:rPr>
              <a:t>LinearRegression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10274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75" y="0"/>
              <a:ext cx="4743905" cy="600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099" y="1104897"/>
            <a:ext cx="653986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Exploratory </a:t>
            </a:r>
            <a:r>
              <a:rPr sz="5000" spc="-30" dirty="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5000" spc="-55" dirty="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0" spc="-15" dirty="0">
                <a:solidFill>
                  <a:srgbClr val="702FA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endParaRPr sz="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999" y="2057395"/>
            <a:ext cx="8229583" cy="4343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10274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75" y="0"/>
              <a:ext cx="4743905" cy="600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sz="4400" spc="140" dirty="0">
                <a:latin typeface="Times New Roman" pitchFamily="18" charset="0"/>
                <a:cs typeface="Times New Roman" pitchFamily="18" charset="0"/>
              </a:rPr>
              <a:t>ten </a:t>
            </a:r>
            <a:r>
              <a:rPr sz="4400" spc="155" dirty="0">
                <a:latin typeface="Times New Roman" pitchFamily="18" charset="0"/>
                <a:cs typeface="Times New Roman" pitchFamily="18" charset="0"/>
              </a:rPr>
              <a:t>movies </a:t>
            </a:r>
            <a:r>
              <a:rPr sz="4400" spc="15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4400" spc="16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400" spc="90" dirty="0">
                <a:latin typeface="Times New Roman" pitchFamily="18" charset="0"/>
                <a:cs typeface="Times New Roman" pitchFamily="18" charset="0"/>
              </a:rPr>
              <a:t>box</a:t>
            </a:r>
            <a:r>
              <a:rPr sz="4400" spc="-3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oﬃce</a:t>
            </a:r>
          </a:p>
        </p:txBody>
      </p:sp>
      <p:sp>
        <p:nvSpPr>
          <p:cNvPr id="9" name="object 9"/>
          <p:cNvSpPr/>
          <p:nvPr/>
        </p:nvSpPr>
        <p:spPr>
          <a:xfrm>
            <a:off x="457199" y="1835796"/>
            <a:ext cx="7806684" cy="4389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54160" cy="6863715"/>
            <a:chOff x="-5387" y="0"/>
            <a:chExt cx="9154160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10274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075" y="0"/>
              <a:ext cx="4743905" cy="600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19"/>
                  </a:moveTo>
                  <a:lnTo>
                    <a:pt x="53491" y="995677"/>
                  </a:lnTo>
                  <a:lnTo>
                    <a:pt x="112891" y="974489"/>
                  </a:lnTo>
                  <a:lnTo>
                    <a:pt x="177134" y="952049"/>
                  </a:lnTo>
                  <a:lnTo>
                    <a:pt x="246045" y="928521"/>
                  </a:lnTo>
                  <a:lnTo>
                    <a:pt x="282198" y="916400"/>
                  </a:lnTo>
                  <a:lnTo>
                    <a:pt x="319453" y="904070"/>
                  </a:lnTo>
                  <a:lnTo>
                    <a:pt x="357789" y="891551"/>
                  </a:lnTo>
                  <a:lnTo>
                    <a:pt x="397183" y="878863"/>
                  </a:lnTo>
                  <a:lnTo>
                    <a:pt x="437615" y="866027"/>
                  </a:lnTo>
                  <a:lnTo>
                    <a:pt x="479063" y="853064"/>
                  </a:lnTo>
                  <a:lnTo>
                    <a:pt x="521505" y="839995"/>
                  </a:lnTo>
                  <a:lnTo>
                    <a:pt x="564919" y="826840"/>
                  </a:lnTo>
                  <a:lnTo>
                    <a:pt x="609284" y="813619"/>
                  </a:lnTo>
                  <a:lnTo>
                    <a:pt x="654578" y="800355"/>
                  </a:lnTo>
                  <a:lnTo>
                    <a:pt x="700780" y="787066"/>
                  </a:lnTo>
                  <a:lnTo>
                    <a:pt x="747867" y="773774"/>
                  </a:lnTo>
                  <a:lnTo>
                    <a:pt x="795819" y="760500"/>
                  </a:lnTo>
                  <a:lnTo>
                    <a:pt x="844613" y="747265"/>
                  </a:lnTo>
                  <a:lnTo>
                    <a:pt x="894227" y="734088"/>
                  </a:lnTo>
                  <a:lnTo>
                    <a:pt x="944641" y="720991"/>
                  </a:lnTo>
                  <a:lnTo>
                    <a:pt x="995833" y="707994"/>
                  </a:lnTo>
                  <a:lnTo>
                    <a:pt x="1047780" y="695118"/>
                  </a:lnTo>
                  <a:lnTo>
                    <a:pt x="1100461" y="682384"/>
                  </a:lnTo>
                  <a:lnTo>
                    <a:pt x="1153855" y="669813"/>
                  </a:lnTo>
                  <a:lnTo>
                    <a:pt x="1207940" y="657424"/>
                  </a:lnTo>
                  <a:lnTo>
                    <a:pt x="1262694" y="645239"/>
                  </a:lnTo>
                  <a:lnTo>
                    <a:pt x="1318096" y="633279"/>
                  </a:lnTo>
                  <a:lnTo>
                    <a:pt x="1374123" y="621563"/>
                  </a:lnTo>
                  <a:lnTo>
                    <a:pt x="1430755" y="610114"/>
                  </a:lnTo>
                  <a:lnTo>
                    <a:pt x="1487970" y="598950"/>
                  </a:lnTo>
                  <a:lnTo>
                    <a:pt x="1545745" y="588094"/>
                  </a:lnTo>
                  <a:lnTo>
                    <a:pt x="1604060" y="577566"/>
                  </a:lnTo>
                  <a:lnTo>
                    <a:pt x="1662892" y="567387"/>
                  </a:lnTo>
                  <a:lnTo>
                    <a:pt x="1722220" y="557576"/>
                  </a:lnTo>
                  <a:lnTo>
                    <a:pt x="1782023" y="548155"/>
                  </a:lnTo>
                  <a:lnTo>
                    <a:pt x="1842278" y="539145"/>
                  </a:lnTo>
                  <a:lnTo>
                    <a:pt x="1902964" y="530567"/>
                  </a:lnTo>
                  <a:lnTo>
                    <a:pt x="1964060" y="522440"/>
                  </a:lnTo>
                  <a:lnTo>
                    <a:pt x="2025544" y="514785"/>
                  </a:lnTo>
                  <a:lnTo>
                    <a:pt x="2087393" y="507624"/>
                  </a:lnTo>
                  <a:lnTo>
                    <a:pt x="2149587" y="500977"/>
                  </a:lnTo>
                  <a:lnTo>
                    <a:pt x="2212103" y="494865"/>
                  </a:lnTo>
                  <a:lnTo>
                    <a:pt x="2274921" y="489308"/>
                  </a:lnTo>
                  <a:lnTo>
                    <a:pt x="2338018" y="484327"/>
                  </a:lnTo>
                  <a:lnTo>
                    <a:pt x="2401373" y="479942"/>
                  </a:lnTo>
                  <a:lnTo>
                    <a:pt x="2464964" y="476175"/>
                  </a:lnTo>
                  <a:lnTo>
                    <a:pt x="2528769" y="473046"/>
                  </a:lnTo>
                  <a:lnTo>
                    <a:pt x="2570367" y="471443"/>
                  </a:lnTo>
                  <a:lnTo>
                    <a:pt x="2612636" y="470246"/>
                  </a:lnTo>
                  <a:lnTo>
                    <a:pt x="2655560" y="469443"/>
                  </a:lnTo>
                  <a:lnTo>
                    <a:pt x="2699121" y="469024"/>
                  </a:lnTo>
                  <a:lnTo>
                    <a:pt x="2743302" y="468978"/>
                  </a:lnTo>
                  <a:lnTo>
                    <a:pt x="2788086" y="469293"/>
                  </a:lnTo>
                  <a:lnTo>
                    <a:pt x="2833455" y="469960"/>
                  </a:lnTo>
                  <a:lnTo>
                    <a:pt x="2879392" y="470966"/>
                  </a:lnTo>
                  <a:lnTo>
                    <a:pt x="2925880" y="472301"/>
                  </a:lnTo>
                  <a:lnTo>
                    <a:pt x="2972902" y="473954"/>
                  </a:lnTo>
                  <a:lnTo>
                    <a:pt x="3020440" y="475914"/>
                  </a:lnTo>
                  <a:lnTo>
                    <a:pt x="3068476" y="478170"/>
                  </a:lnTo>
                  <a:lnTo>
                    <a:pt x="3116995" y="480711"/>
                  </a:lnTo>
                  <a:lnTo>
                    <a:pt x="3165978" y="483527"/>
                  </a:lnTo>
                  <a:lnTo>
                    <a:pt x="3215408" y="486605"/>
                  </a:lnTo>
                  <a:lnTo>
                    <a:pt x="3265267" y="489936"/>
                  </a:lnTo>
                  <a:lnTo>
                    <a:pt x="3315540" y="493508"/>
                  </a:lnTo>
                  <a:lnTo>
                    <a:pt x="3366207" y="497310"/>
                  </a:lnTo>
                  <a:lnTo>
                    <a:pt x="3417252" y="501331"/>
                  </a:lnTo>
                  <a:lnTo>
                    <a:pt x="3468658" y="505561"/>
                  </a:lnTo>
                  <a:lnTo>
                    <a:pt x="3520407" y="509988"/>
                  </a:lnTo>
                  <a:lnTo>
                    <a:pt x="3572483" y="514602"/>
                  </a:lnTo>
                  <a:lnTo>
                    <a:pt x="3624866" y="519391"/>
                  </a:lnTo>
                  <a:lnTo>
                    <a:pt x="3677542" y="524345"/>
                  </a:lnTo>
                  <a:lnTo>
                    <a:pt x="3730491" y="529453"/>
                  </a:lnTo>
                  <a:lnTo>
                    <a:pt x="3783698" y="534702"/>
                  </a:lnTo>
                  <a:lnTo>
                    <a:pt x="3837144" y="540084"/>
                  </a:lnTo>
                  <a:lnTo>
                    <a:pt x="3890812" y="545586"/>
                  </a:lnTo>
                  <a:lnTo>
                    <a:pt x="3944685" y="551198"/>
                  </a:lnTo>
                  <a:lnTo>
                    <a:pt x="3998746" y="556909"/>
                  </a:lnTo>
                  <a:lnTo>
                    <a:pt x="4052977" y="562708"/>
                  </a:lnTo>
                  <a:lnTo>
                    <a:pt x="4107361" y="568583"/>
                  </a:lnTo>
                  <a:lnTo>
                    <a:pt x="4161881" y="574525"/>
                  </a:lnTo>
                  <a:lnTo>
                    <a:pt x="4216520" y="580521"/>
                  </a:lnTo>
                  <a:lnTo>
                    <a:pt x="4271260" y="586562"/>
                  </a:lnTo>
                  <a:lnTo>
                    <a:pt x="4326084" y="592635"/>
                  </a:lnTo>
                  <a:lnTo>
                    <a:pt x="4380974" y="598730"/>
                  </a:lnTo>
                  <a:lnTo>
                    <a:pt x="4435914" y="604837"/>
                  </a:lnTo>
                  <a:lnTo>
                    <a:pt x="4490885" y="610944"/>
                  </a:lnTo>
                  <a:lnTo>
                    <a:pt x="4545872" y="617040"/>
                  </a:lnTo>
                  <a:lnTo>
                    <a:pt x="4600856" y="623114"/>
                  </a:lnTo>
                  <a:lnTo>
                    <a:pt x="4655820" y="629155"/>
                  </a:lnTo>
                  <a:lnTo>
                    <a:pt x="4710747" y="635153"/>
                  </a:lnTo>
                  <a:lnTo>
                    <a:pt x="4765620" y="641096"/>
                  </a:lnTo>
                  <a:lnTo>
                    <a:pt x="4820420" y="646974"/>
                  </a:lnTo>
                  <a:lnTo>
                    <a:pt x="4875132" y="652775"/>
                  </a:lnTo>
                  <a:lnTo>
                    <a:pt x="4929738" y="658488"/>
                  </a:lnTo>
                  <a:lnTo>
                    <a:pt x="4984220" y="664103"/>
                  </a:lnTo>
                  <a:lnTo>
                    <a:pt x="5038561" y="669608"/>
                  </a:lnTo>
                  <a:lnTo>
                    <a:pt x="5092744" y="674994"/>
                  </a:lnTo>
                  <a:lnTo>
                    <a:pt x="5146751" y="680247"/>
                  </a:lnTo>
                  <a:lnTo>
                    <a:pt x="5200566" y="685359"/>
                  </a:lnTo>
                  <a:lnTo>
                    <a:pt x="5254171" y="690317"/>
                  </a:lnTo>
                  <a:lnTo>
                    <a:pt x="5307548" y="695111"/>
                  </a:lnTo>
                  <a:lnTo>
                    <a:pt x="5360681" y="699730"/>
                  </a:lnTo>
                  <a:lnTo>
                    <a:pt x="5413551" y="704163"/>
                  </a:lnTo>
                  <a:lnTo>
                    <a:pt x="5466143" y="708398"/>
                  </a:lnTo>
                  <a:lnTo>
                    <a:pt x="5518438" y="712426"/>
                  </a:lnTo>
                  <a:lnTo>
                    <a:pt x="5570419" y="716234"/>
                  </a:lnTo>
                  <a:lnTo>
                    <a:pt x="5622069" y="719813"/>
                  </a:lnTo>
                  <a:lnTo>
                    <a:pt x="5673371" y="723150"/>
                  </a:lnTo>
                  <a:lnTo>
                    <a:pt x="5724307" y="726236"/>
                  </a:lnTo>
                  <a:lnTo>
                    <a:pt x="5774860" y="729059"/>
                  </a:lnTo>
                  <a:lnTo>
                    <a:pt x="5825012" y="731608"/>
                  </a:lnTo>
                  <a:lnTo>
                    <a:pt x="5874748" y="733872"/>
                  </a:lnTo>
                  <a:lnTo>
                    <a:pt x="5924048" y="735840"/>
                  </a:lnTo>
                  <a:lnTo>
                    <a:pt x="5972896" y="737502"/>
                  </a:lnTo>
                  <a:lnTo>
                    <a:pt x="6021275" y="738846"/>
                  </a:lnTo>
                  <a:lnTo>
                    <a:pt x="6069167" y="739862"/>
                  </a:lnTo>
                  <a:lnTo>
                    <a:pt x="6116555" y="740538"/>
                  </a:lnTo>
                  <a:lnTo>
                    <a:pt x="6163421" y="740863"/>
                  </a:lnTo>
                  <a:lnTo>
                    <a:pt x="6209749" y="740827"/>
                  </a:lnTo>
                  <a:lnTo>
                    <a:pt x="6255521" y="740419"/>
                  </a:lnTo>
                  <a:lnTo>
                    <a:pt x="6300720" y="739627"/>
                  </a:lnTo>
                  <a:lnTo>
                    <a:pt x="6345329" y="738441"/>
                  </a:lnTo>
                  <a:lnTo>
                    <a:pt x="6389329" y="736849"/>
                  </a:lnTo>
                  <a:lnTo>
                    <a:pt x="6432705" y="734841"/>
                  </a:lnTo>
                  <a:lnTo>
                    <a:pt x="6475438" y="732406"/>
                  </a:lnTo>
                  <a:lnTo>
                    <a:pt x="6517511" y="729533"/>
                  </a:lnTo>
                  <a:lnTo>
                    <a:pt x="6578430" y="724569"/>
                  </a:lnTo>
                  <a:lnTo>
                    <a:pt x="6639061" y="718756"/>
                  </a:lnTo>
                  <a:lnTo>
                    <a:pt x="6699392" y="712123"/>
                  </a:lnTo>
                  <a:lnTo>
                    <a:pt x="6759413" y="704701"/>
                  </a:lnTo>
                  <a:lnTo>
                    <a:pt x="6819113" y="696518"/>
                  </a:lnTo>
                  <a:lnTo>
                    <a:pt x="6878481" y="687604"/>
                  </a:lnTo>
                  <a:lnTo>
                    <a:pt x="6937506" y="677990"/>
                  </a:lnTo>
                  <a:lnTo>
                    <a:pt x="6996176" y="667705"/>
                  </a:lnTo>
                  <a:lnTo>
                    <a:pt x="7054482" y="656779"/>
                  </a:lnTo>
                  <a:lnTo>
                    <a:pt x="7112412" y="645242"/>
                  </a:lnTo>
                  <a:lnTo>
                    <a:pt x="7169955" y="633123"/>
                  </a:lnTo>
                  <a:lnTo>
                    <a:pt x="7227100" y="620451"/>
                  </a:lnTo>
                  <a:lnTo>
                    <a:pt x="7283837" y="607258"/>
                  </a:lnTo>
                  <a:lnTo>
                    <a:pt x="7340154" y="593573"/>
                  </a:lnTo>
                  <a:lnTo>
                    <a:pt x="7396041" y="579424"/>
                  </a:lnTo>
                  <a:lnTo>
                    <a:pt x="7451486" y="564843"/>
                  </a:lnTo>
                  <a:lnTo>
                    <a:pt x="7506479" y="549858"/>
                  </a:lnTo>
                  <a:lnTo>
                    <a:pt x="7561008" y="534501"/>
                  </a:lnTo>
                  <a:lnTo>
                    <a:pt x="7615064" y="518799"/>
                  </a:lnTo>
                  <a:lnTo>
                    <a:pt x="7668634" y="502784"/>
                  </a:lnTo>
                  <a:lnTo>
                    <a:pt x="7721708" y="486484"/>
                  </a:lnTo>
                  <a:lnTo>
                    <a:pt x="7774275" y="469930"/>
                  </a:lnTo>
                  <a:lnTo>
                    <a:pt x="7826323" y="453151"/>
                  </a:lnTo>
                  <a:lnTo>
                    <a:pt x="7877843" y="436178"/>
                  </a:lnTo>
                  <a:lnTo>
                    <a:pt x="7928824" y="419039"/>
                  </a:lnTo>
                  <a:lnTo>
                    <a:pt x="7979253" y="401765"/>
                  </a:lnTo>
                  <a:lnTo>
                    <a:pt x="8029121" y="384385"/>
                  </a:lnTo>
                  <a:lnTo>
                    <a:pt x="8078416" y="366929"/>
                  </a:lnTo>
                  <a:lnTo>
                    <a:pt x="8127127" y="349427"/>
                  </a:lnTo>
                  <a:lnTo>
                    <a:pt x="8175244" y="331908"/>
                  </a:lnTo>
                  <a:lnTo>
                    <a:pt x="8222756" y="314403"/>
                  </a:lnTo>
                  <a:lnTo>
                    <a:pt x="8269651" y="296941"/>
                  </a:lnTo>
                  <a:lnTo>
                    <a:pt x="8315919" y="279552"/>
                  </a:lnTo>
                  <a:lnTo>
                    <a:pt x="8361549" y="262265"/>
                  </a:lnTo>
                  <a:lnTo>
                    <a:pt x="8406530" y="245111"/>
                  </a:lnTo>
                  <a:lnTo>
                    <a:pt x="8450850" y="228119"/>
                  </a:lnTo>
                  <a:lnTo>
                    <a:pt x="8494500" y="211318"/>
                  </a:lnTo>
                  <a:lnTo>
                    <a:pt x="8537467" y="194739"/>
                  </a:lnTo>
                  <a:lnTo>
                    <a:pt x="8579742" y="178412"/>
                  </a:lnTo>
                  <a:lnTo>
                    <a:pt x="8621312" y="162365"/>
                  </a:lnTo>
                  <a:lnTo>
                    <a:pt x="8662169" y="146630"/>
                  </a:lnTo>
                  <a:lnTo>
                    <a:pt x="8702299" y="131235"/>
                  </a:lnTo>
                  <a:lnTo>
                    <a:pt x="8741693" y="116210"/>
                  </a:lnTo>
                  <a:lnTo>
                    <a:pt x="8780339" y="101585"/>
                  </a:lnTo>
                  <a:lnTo>
                    <a:pt x="8818227" y="87390"/>
                  </a:lnTo>
                  <a:lnTo>
                    <a:pt x="8855345" y="73655"/>
                  </a:lnTo>
                  <a:lnTo>
                    <a:pt x="8891683" y="60409"/>
                  </a:lnTo>
                  <a:lnTo>
                    <a:pt x="8961974" y="35504"/>
                  </a:lnTo>
                  <a:lnTo>
                    <a:pt x="9029013" y="12913"/>
                  </a:lnTo>
                  <a:lnTo>
                    <a:pt x="9061285" y="2560"/>
                  </a:lnTo>
                  <a:lnTo>
                    <a:pt x="9069593" y="0"/>
                  </a:lnTo>
                </a:path>
              </a:pathLst>
            </a:custGeom>
            <a:ln w="10774">
              <a:solidFill>
                <a:srgbClr val="08B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" y="56967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60"/>
                  </a:moveTo>
                  <a:lnTo>
                    <a:pt x="52556" y="882917"/>
                  </a:lnTo>
                  <a:lnTo>
                    <a:pt x="110528" y="871362"/>
                  </a:lnTo>
                  <a:lnTo>
                    <a:pt x="173708" y="857976"/>
                  </a:lnTo>
                  <a:lnTo>
                    <a:pt x="241890" y="842936"/>
                  </a:lnTo>
                  <a:lnTo>
                    <a:pt x="314867" y="826421"/>
                  </a:lnTo>
                  <a:lnTo>
                    <a:pt x="353089" y="817666"/>
                  </a:lnTo>
                  <a:lnTo>
                    <a:pt x="392432" y="808610"/>
                  </a:lnTo>
                  <a:lnTo>
                    <a:pt x="432870" y="799274"/>
                  </a:lnTo>
                  <a:lnTo>
                    <a:pt x="474378" y="789682"/>
                  </a:lnTo>
                  <a:lnTo>
                    <a:pt x="516930" y="779854"/>
                  </a:lnTo>
                  <a:lnTo>
                    <a:pt x="560499" y="769814"/>
                  </a:lnTo>
                  <a:lnTo>
                    <a:pt x="605060" y="759585"/>
                  </a:lnTo>
                  <a:lnTo>
                    <a:pt x="650587" y="749187"/>
                  </a:lnTo>
                  <a:lnTo>
                    <a:pt x="697055" y="738644"/>
                  </a:lnTo>
                  <a:lnTo>
                    <a:pt x="744436" y="727978"/>
                  </a:lnTo>
                  <a:lnTo>
                    <a:pt x="792707" y="717211"/>
                  </a:lnTo>
                  <a:lnTo>
                    <a:pt x="841839" y="706366"/>
                  </a:lnTo>
                  <a:lnTo>
                    <a:pt x="891809" y="695464"/>
                  </a:lnTo>
                  <a:lnTo>
                    <a:pt x="942590" y="684529"/>
                  </a:lnTo>
                  <a:lnTo>
                    <a:pt x="994155" y="673582"/>
                  </a:lnTo>
                  <a:lnTo>
                    <a:pt x="1046480" y="662647"/>
                  </a:lnTo>
                  <a:lnTo>
                    <a:pt x="1099538" y="651744"/>
                  </a:lnTo>
                  <a:lnTo>
                    <a:pt x="1153304" y="640897"/>
                  </a:lnTo>
                  <a:lnTo>
                    <a:pt x="1207751" y="630128"/>
                  </a:lnTo>
                  <a:lnTo>
                    <a:pt x="1262854" y="619459"/>
                  </a:lnTo>
                  <a:lnTo>
                    <a:pt x="1318587" y="608913"/>
                  </a:lnTo>
                  <a:lnTo>
                    <a:pt x="1374924" y="598511"/>
                  </a:lnTo>
                  <a:lnTo>
                    <a:pt x="1431840" y="588277"/>
                  </a:lnTo>
                  <a:lnTo>
                    <a:pt x="1489308" y="578232"/>
                  </a:lnTo>
                  <a:lnTo>
                    <a:pt x="1547302" y="568399"/>
                  </a:lnTo>
                  <a:lnTo>
                    <a:pt x="1605797" y="558800"/>
                  </a:lnTo>
                  <a:lnTo>
                    <a:pt x="1664767" y="549457"/>
                  </a:lnTo>
                  <a:lnTo>
                    <a:pt x="1724185" y="540394"/>
                  </a:lnTo>
                  <a:lnTo>
                    <a:pt x="1784027" y="531631"/>
                  </a:lnTo>
                  <a:lnTo>
                    <a:pt x="1844266" y="523193"/>
                  </a:lnTo>
                  <a:lnTo>
                    <a:pt x="1904877" y="515099"/>
                  </a:lnTo>
                  <a:lnTo>
                    <a:pt x="1965833" y="507374"/>
                  </a:lnTo>
                  <a:lnTo>
                    <a:pt x="2027109" y="500040"/>
                  </a:lnTo>
                  <a:lnTo>
                    <a:pt x="2088678" y="493118"/>
                  </a:lnTo>
                  <a:lnTo>
                    <a:pt x="2150516" y="486631"/>
                  </a:lnTo>
                  <a:lnTo>
                    <a:pt x="2212596" y="480602"/>
                  </a:lnTo>
                  <a:lnTo>
                    <a:pt x="2274892" y="475053"/>
                  </a:lnTo>
                  <a:lnTo>
                    <a:pt x="2337378" y="470006"/>
                  </a:lnTo>
                  <a:lnTo>
                    <a:pt x="2400029" y="465483"/>
                  </a:lnTo>
                  <a:lnTo>
                    <a:pt x="2462819" y="461507"/>
                  </a:lnTo>
                  <a:lnTo>
                    <a:pt x="2525722" y="458099"/>
                  </a:lnTo>
                  <a:lnTo>
                    <a:pt x="2588711" y="455284"/>
                  </a:lnTo>
                  <a:lnTo>
                    <a:pt x="2630525" y="453792"/>
                  </a:lnTo>
                  <a:lnTo>
                    <a:pt x="2672984" y="452616"/>
                  </a:lnTo>
                  <a:lnTo>
                    <a:pt x="2716071" y="451750"/>
                  </a:lnTo>
                  <a:lnTo>
                    <a:pt x="2759769" y="451183"/>
                  </a:lnTo>
                  <a:lnTo>
                    <a:pt x="2804063" y="450907"/>
                  </a:lnTo>
                  <a:lnTo>
                    <a:pt x="2848935" y="450914"/>
                  </a:lnTo>
                  <a:lnTo>
                    <a:pt x="2894368" y="451195"/>
                  </a:lnTo>
                  <a:lnTo>
                    <a:pt x="2940346" y="451742"/>
                  </a:lnTo>
                  <a:lnTo>
                    <a:pt x="2986851" y="452545"/>
                  </a:lnTo>
                  <a:lnTo>
                    <a:pt x="3033868" y="453595"/>
                  </a:lnTo>
                  <a:lnTo>
                    <a:pt x="3081379" y="454886"/>
                  </a:lnTo>
                  <a:lnTo>
                    <a:pt x="3129368" y="456407"/>
                  </a:lnTo>
                  <a:lnTo>
                    <a:pt x="3177817" y="458150"/>
                  </a:lnTo>
                  <a:lnTo>
                    <a:pt x="3226710" y="460106"/>
                  </a:lnTo>
                  <a:lnTo>
                    <a:pt x="3276031" y="462267"/>
                  </a:lnTo>
                  <a:lnTo>
                    <a:pt x="3325763" y="464625"/>
                  </a:lnTo>
                  <a:lnTo>
                    <a:pt x="3375888" y="467170"/>
                  </a:lnTo>
                  <a:lnTo>
                    <a:pt x="3426390" y="469894"/>
                  </a:lnTo>
                  <a:lnTo>
                    <a:pt x="3477253" y="472788"/>
                  </a:lnTo>
                  <a:lnTo>
                    <a:pt x="3528459" y="475843"/>
                  </a:lnTo>
                  <a:lnTo>
                    <a:pt x="3579992" y="479052"/>
                  </a:lnTo>
                  <a:lnTo>
                    <a:pt x="3631835" y="482405"/>
                  </a:lnTo>
                  <a:lnTo>
                    <a:pt x="3683971" y="485894"/>
                  </a:lnTo>
                  <a:lnTo>
                    <a:pt x="3736383" y="489509"/>
                  </a:lnTo>
                  <a:lnTo>
                    <a:pt x="3789056" y="493243"/>
                  </a:lnTo>
                  <a:lnTo>
                    <a:pt x="3841971" y="497087"/>
                  </a:lnTo>
                  <a:lnTo>
                    <a:pt x="3895113" y="501032"/>
                  </a:lnTo>
                  <a:lnTo>
                    <a:pt x="3948464" y="505069"/>
                  </a:lnTo>
                  <a:lnTo>
                    <a:pt x="4002008" y="509191"/>
                  </a:lnTo>
                  <a:lnTo>
                    <a:pt x="4055728" y="513387"/>
                  </a:lnTo>
                  <a:lnTo>
                    <a:pt x="4109607" y="517650"/>
                  </a:lnTo>
                  <a:lnTo>
                    <a:pt x="4163628" y="521971"/>
                  </a:lnTo>
                  <a:lnTo>
                    <a:pt x="4217775" y="526341"/>
                  </a:lnTo>
                  <a:lnTo>
                    <a:pt x="4272031" y="530752"/>
                  </a:lnTo>
                  <a:lnTo>
                    <a:pt x="4326380" y="535194"/>
                  </a:lnTo>
                  <a:lnTo>
                    <a:pt x="4380804" y="539660"/>
                  </a:lnTo>
                  <a:lnTo>
                    <a:pt x="4435286" y="544141"/>
                  </a:lnTo>
                  <a:lnTo>
                    <a:pt x="4489810" y="548628"/>
                  </a:lnTo>
                  <a:lnTo>
                    <a:pt x="4544360" y="553112"/>
                  </a:lnTo>
                  <a:lnTo>
                    <a:pt x="4598918" y="557585"/>
                  </a:lnTo>
                  <a:lnTo>
                    <a:pt x="4653467" y="562038"/>
                  </a:lnTo>
                  <a:lnTo>
                    <a:pt x="4707992" y="566463"/>
                  </a:lnTo>
                  <a:lnTo>
                    <a:pt x="4762474" y="570850"/>
                  </a:lnTo>
                  <a:lnTo>
                    <a:pt x="4816898" y="575192"/>
                  </a:lnTo>
                  <a:lnTo>
                    <a:pt x="4871247" y="579479"/>
                  </a:lnTo>
                  <a:lnTo>
                    <a:pt x="4925503" y="583704"/>
                  </a:lnTo>
                  <a:lnTo>
                    <a:pt x="4979651" y="587856"/>
                  </a:lnTo>
                  <a:lnTo>
                    <a:pt x="5033673" y="591928"/>
                  </a:lnTo>
                  <a:lnTo>
                    <a:pt x="5087552" y="595911"/>
                  </a:lnTo>
                  <a:lnTo>
                    <a:pt x="5141272" y="599797"/>
                  </a:lnTo>
                  <a:lnTo>
                    <a:pt x="5194817" y="603576"/>
                  </a:lnTo>
                  <a:lnTo>
                    <a:pt x="5248168" y="607240"/>
                  </a:lnTo>
                  <a:lnTo>
                    <a:pt x="5301311" y="610781"/>
                  </a:lnTo>
                  <a:lnTo>
                    <a:pt x="5354227" y="614190"/>
                  </a:lnTo>
                  <a:lnTo>
                    <a:pt x="5406900" y="617458"/>
                  </a:lnTo>
                  <a:lnTo>
                    <a:pt x="5459313" y="620576"/>
                  </a:lnTo>
                  <a:lnTo>
                    <a:pt x="5511450" y="623536"/>
                  </a:lnTo>
                  <a:lnTo>
                    <a:pt x="5563294" y="626329"/>
                  </a:lnTo>
                  <a:lnTo>
                    <a:pt x="5614828" y="628947"/>
                  </a:lnTo>
                  <a:lnTo>
                    <a:pt x="5666035" y="631381"/>
                  </a:lnTo>
                  <a:lnTo>
                    <a:pt x="5716898" y="633623"/>
                  </a:lnTo>
                  <a:lnTo>
                    <a:pt x="5767402" y="635662"/>
                  </a:lnTo>
                  <a:lnTo>
                    <a:pt x="5817528" y="637492"/>
                  </a:lnTo>
                  <a:lnTo>
                    <a:pt x="5867261" y="639104"/>
                  </a:lnTo>
                  <a:lnTo>
                    <a:pt x="5916583" y="640488"/>
                  </a:lnTo>
                  <a:lnTo>
                    <a:pt x="5965477" y="641636"/>
                  </a:lnTo>
                  <a:lnTo>
                    <a:pt x="6013928" y="642540"/>
                  </a:lnTo>
                  <a:lnTo>
                    <a:pt x="6061918" y="643190"/>
                  </a:lnTo>
                  <a:lnTo>
                    <a:pt x="6109431" y="643579"/>
                  </a:lnTo>
                  <a:lnTo>
                    <a:pt x="6156449" y="643697"/>
                  </a:lnTo>
                  <a:lnTo>
                    <a:pt x="6202956" y="643537"/>
                  </a:lnTo>
                  <a:lnTo>
                    <a:pt x="6248935" y="643088"/>
                  </a:lnTo>
                  <a:lnTo>
                    <a:pt x="6294370" y="642343"/>
                  </a:lnTo>
                  <a:lnTo>
                    <a:pt x="6339243" y="641293"/>
                  </a:lnTo>
                  <a:lnTo>
                    <a:pt x="6383538" y="639930"/>
                  </a:lnTo>
                  <a:lnTo>
                    <a:pt x="6427239" y="638244"/>
                  </a:lnTo>
                  <a:lnTo>
                    <a:pt x="6470328" y="636227"/>
                  </a:lnTo>
                  <a:lnTo>
                    <a:pt x="6512788" y="633871"/>
                  </a:lnTo>
                  <a:lnTo>
                    <a:pt x="6554603" y="631166"/>
                  </a:lnTo>
                  <a:lnTo>
                    <a:pt x="6616296" y="626504"/>
                  </a:lnTo>
                  <a:lnTo>
                    <a:pt x="6677690" y="621124"/>
                  </a:lnTo>
                  <a:lnTo>
                    <a:pt x="6738773" y="615052"/>
                  </a:lnTo>
                  <a:lnTo>
                    <a:pt x="6799535" y="608315"/>
                  </a:lnTo>
                  <a:lnTo>
                    <a:pt x="6859963" y="600938"/>
                  </a:lnTo>
                  <a:lnTo>
                    <a:pt x="6920047" y="592947"/>
                  </a:lnTo>
                  <a:lnTo>
                    <a:pt x="6979774" y="584367"/>
                  </a:lnTo>
                  <a:lnTo>
                    <a:pt x="7039134" y="575224"/>
                  </a:lnTo>
                  <a:lnTo>
                    <a:pt x="7098114" y="565545"/>
                  </a:lnTo>
                  <a:lnTo>
                    <a:pt x="7156704" y="555355"/>
                  </a:lnTo>
                  <a:lnTo>
                    <a:pt x="7214891" y="544680"/>
                  </a:lnTo>
                  <a:lnTo>
                    <a:pt x="7272666" y="533545"/>
                  </a:lnTo>
                  <a:lnTo>
                    <a:pt x="7330014" y="521977"/>
                  </a:lnTo>
                  <a:lnTo>
                    <a:pt x="7386927" y="510001"/>
                  </a:lnTo>
                  <a:lnTo>
                    <a:pt x="7443391" y="497643"/>
                  </a:lnTo>
                  <a:lnTo>
                    <a:pt x="7499396" y="484929"/>
                  </a:lnTo>
                  <a:lnTo>
                    <a:pt x="7554930" y="471885"/>
                  </a:lnTo>
                  <a:lnTo>
                    <a:pt x="7609981" y="458536"/>
                  </a:lnTo>
                  <a:lnTo>
                    <a:pt x="7664538" y="444909"/>
                  </a:lnTo>
                  <a:lnTo>
                    <a:pt x="7718590" y="431028"/>
                  </a:lnTo>
                  <a:lnTo>
                    <a:pt x="7772125" y="416921"/>
                  </a:lnTo>
                  <a:lnTo>
                    <a:pt x="7825131" y="402612"/>
                  </a:lnTo>
                  <a:lnTo>
                    <a:pt x="7877598" y="388128"/>
                  </a:lnTo>
                  <a:lnTo>
                    <a:pt x="7929513" y="373494"/>
                  </a:lnTo>
                  <a:lnTo>
                    <a:pt x="7980865" y="358736"/>
                  </a:lnTo>
                  <a:lnTo>
                    <a:pt x="8031643" y="343880"/>
                  </a:lnTo>
                  <a:lnTo>
                    <a:pt x="8081835" y="328952"/>
                  </a:lnTo>
                  <a:lnTo>
                    <a:pt x="8131430" y="313977"/>
                  </a:lnTo>
                  <a:lnTo>
                    <a:pt x="8180416" y="298982"/>
                  </a:lnTo>
                  <a:lnTo>
                    <a:pt x="8228782" y="283992"/>
                  </a:lnTo>
                  <a:lnTo>
                    <a:pt x="8276516" y="269033"/>
                  </a:lnTo>
                  <a:lnTo>
                    <a:pt x="8323607" y="254131"/>
                  </a:lnTo>
                  <a:lnTo>
                    <a:pt x="8370043" y="239311"/>
                  </a:lnTo>
                  <a:lnTo>
                    <a:pt x="8415813" y="224600"/>
                  </a:lnTo>
                  <a:lnTo>
                    <a:pt x="8460905" y="210022"/>
                  </a:lnTo>
                  <a:lnTo>
                    <a:pt x="8505308" y="195605"/>
                  </a:lnTo>
                  <a:lnTo>
                    <a:pt x="8549010" y="181374"/>
                  </a:lnTo>
                  <a:lnTo>
                    <a:pt x="8592001" y="167354"/>
                  </a:lnTo>
                  <a:lnTo>
                    <a:pt x="8634268" y="153572"/>
                  </a:lnTo>
                  <a:lnTo>
                    <a:pt x="8675799" y="140053"/>
                  </a:lnTo>
                  <a:lnTo>
                    <a:pt x="8716585" y="126823"/>
                  </a:lnTo>
                  <a:lnTo>
                    <a:pt x="8756612" y="113907"/>
                  </a:lnTo>
                  <a:lnTo>
                    <a:pt x="8795869" y="101333"/>
                  </a:lnTo>
                  <a:lnTo>
                    <a:pt x="8834346" y="89125"/>
                  </a:lnTo>
                  <a:lnTo>
                    <a:pt x="8872030" y="77309"/>
                  </a:lnTo>
                  <a:lnTo>
                    <a:pt x="8908911" y="65911"/>
                  </a:lnTo>
                  <a:lnTo>
                    <a:pt x="8980214" y="44473"/>
                  </a:lnTo>
                  <a:lnTo>
                    <a:pt x="9048163" y="25016"/>
                  </a:lnTo>
                  <a:lnTo>
                    <a:pt x="9112667" y="7748"/>
                  </a:lnTo>
                  <a:lnTo>
                    <a:pt x="9143598" y="0"/>
                  </a:lnTo>
                </a:path>
              </a:pathLst>
            </a:custGeom>
            <a:ln w="9524">
              <a:solidFill>
                <a:srgbClr val="10C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47090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Times New Roman" pitchFamily="18" charset="0"/>
                <a:cs typeface="Times New Roman" pitchFamily="18" charset="0"/>
              </a:rPr>
              <a:t>Movie </a:t>
            </a:r>
            <a:r>
              <a:rPr spc="160" dirty="0">
                <a:latin typeface="Times New Roman" pitchFamily="18" charset="0"/>
                <a:cs typeface="Times New Roman" pitchFamily="18" charset="0"/>
              </a:rPr>
              <a:t>genre</a:t>
            </a:r>
            <a:r>
              <a:rPr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40" dirty="0">
                <a:latin typeface="Times New Roman" pitchFamily="18" charset="0"/>
                <a:cs typeface="Times New Roman" pitchFamily="18" charset="0"/>
              </a:rPr>
              <a:t>trend</a:t>
            </a:r>
          </a:p>
        </p:txBody>
      </p:sp>
      <p:sp>
        <p:nvSpPr>
          <p:cNvPr id="9" name="object 9"/>
          <p:cNvSpPr/>
          <p:nvPr/>
        </p:nvSpPr>
        <p:spPr>
          <a:xfrm>
            <a:off x="420336" y="1795796"/>
            <a:ext cx="8303308" cy="4668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Visualisation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process of finding trends and correlations in our data by representing it pictorially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called Data Visualization. To perform data visualization in python, we can use various python data visualization modules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Plotly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etc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In my project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showing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release_year-inflation_adjusted_gross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Total Gross-Frequency, Inflation Adjusted Gross-Frequency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Genre-Revenue(Inflation Adjusted)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Trend Of Genre's By Release Month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Is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 to predict the value of a variable based on the value of another variable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variable you want to predict is called the dependent variable. The variable you are using to predict the other variable's value is called the independent variable.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In my project, I want (action,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adventure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102921757.36842175, 87475654.70909745)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The confidence intervals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bootstrap method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intercept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coefficient do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 the value zero,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 have already seen that lower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upper bounds of both confidence intervals are positive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These tell us that 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likely that the adjusted gross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significantly correlated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action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adventure genres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the results of the bootstrap analysis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trend plot we have done earlier, we could say that Disney movies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plots that fit into the action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adventure genre, according to our data, tend to do better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terms of adjusted gross than other genres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119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Disney movies and Box Office Success</vt:lpstr>
      <vt:lpstr>About Disney</vt:lpstr>
      <vt:lpstr>Slide 3</vt:lpstr>
      <vt:lpstr>Exploratory Data Analysis</vt:lpstr>
      <vt:lpstr>Top ten movies at the box oﬃce</vt:lpstr>
      <vt:lpstr>Movie genre trend</vt:lpstr>
      <vt:lpstr> Visualisation</vt:lpstr>
      <vt:lpstr>Linear Regression</vt:lpstr>
      <vt:lpstr>Conclusion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movies and Box Office Success.pptx</dc:title>
  <cp:lastModifiedBy>SRIRAM R</cp:lastModifiedBy>
  <cp:revision>6</cp:revision>
  <dcterms:created xsi:type="dcterms:W3CDTF">2022-08-19T04:14:44Z</dcterms:created>
  <dcterms:modified xsi:type="dcterms:W3CDTF">2022-08-19T05:03:15Z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2022-08-19T00:00:00Z</vt:filetime>
  </property>
</Properties>
</file>