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7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C31226F-A4F7-4CC7-9F25-23E870F0D42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F3C619-E7CC-4825-8B3C-9FBF2BEA2F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00200"/>
            <a:ext cx="6172200" cy="1894362"/>
          </a:xfrm>
        </p:spPr>
        <p:txBody>
          <a:bodyPr/>
          <a:lstStyle/>
          <a:p>
            <a:r>
              <a:rPr lang="en-US" dirty="0" err="1" smtClean="0"/>
              <a:t>EduBridge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Breakout room - 1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rot="20113012">
            <a:off x="1875317" y="2069553"/>
            <a:ext cx="68580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 pattern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patterns represent the best practices used by experienced object-oriented software developers. 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 smtClean="0"/>
              <a:t>patterns are solutions to general problems that software developers faced during software development.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467600" cy="1143000"/>
          </a:xfrm>
        </p:spPr>
        <p:txBody>
          <a:bodyPr/>
          <a:lstStyle/>
          <a:p>
            <a:r>
              <a:rPr lang="en-US" dirty="0" smtClean="0"/>
              <a:t>Advantage of design pattern: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are reusable in multiple projects.</a:t>
            </a:r>
          </a:p>
          <a:p>
            <a:endParaRPr lang="en-US" dirty="0" smtClean="0"/>
          </a:p>
          <a:p>
            <a:r>
              <a:rPr lang="en-US" dirty="0" smtClean="0"/>
              <a:t>They provide the solutions that help to define the system architecture.</a:t>
            </a:r>
          </a:p>
          <a:p>
            <a:endParaRPr lang="en-US" dirty="0" smtClean="0"/>
          </a:p>
          <a:p>
            <a:r>
              <a:rPr lang="en-US" dirty="0" smtClean="0"/>
              <a:t>They capture the software engineering experiences.</a:t>
            </a:r>
          </a:p>
          <a:p>
            <a:endParaRPr lang="en-US" dirty="0" smtClean="0"/>
          </a:p>
          <a:p>
            <a:r>
              <a:rPr lang="en-US" dirty="0" smtClean="0"/>
              <a:t>They provide transparency to the design of an application.</a:t>
            </a:r>
          </a:p>
          <a:p>
            <a:endParaRPr lang="en-US" dirty="0" smtClean="0"/>
          </a:p>
          <a:p>
            <a:r>
              <a:rPr lang="en-US" dirty="0" smtClean="0"/>
              <a:t>They are well-proved and testified solutions since they have been built upon the knowledge and experience of expert software developers.</a:t>
            </a:r>
          </a:p>
          <a:p>
            <a:endParaRPr lang="en-US" dirty="0" smtClean="0"/>
          </a:p>
          <a:p>
            <a:r>
              <a:rPr lang="en-US" dirty="0" smtClean="0"/>
              <a:t>Design patterns </a:t>
            </a:r>
            <a:r>
              <a:rPr lang="en-US" dirty="0" err="1" smtClean="0"/>
              <a:t>don?t</a:t>
            </a:r>
            <a:r>
              <a:rPr lang="en-US" dirty="0" smtClean="0"/>
              <a:t> guarantee an absolute solution to a problem. They provide clarity to the system architecture and the possibility of building a better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1.Creational Design </a:t>
            </a:r>
            <a:r>
              <a:rPr lang="en-US" dirty="0" smtClean="0"/>
              <a:t>Pattern</a:t>
            </a:r>
          </a:p>
          <a:p>
            <a:pPr>
              <a:buNone/>
            </a:pPr>
            <a:r>
              <a:rPr lang="en-US" dirty="0" smtClean="0"/>
              <a:t>2. Structural Design Pattern</a:t>
            </a:r>
          </a:p>
          <a:p>
            <a:pPr>
              <a:buNone/>
            </a:pPr>
            <a:r>
              <a:rPr lang="en-US" dirty="0" smtClean="0"/>
              <a:t>3. Behavioral Design Pattern</a:t>
            </a:r>
          </a:p>
          <a:p>
            <a:pPr>
              <a:buNone/>
            </a:pPr>
            <a:r>
              <a:rPr lang="en-US" dirty="0" smtClean="0"/>
              <a:t>4. J2EE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GAYATHRI\mam pdf\1.jpe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392886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structural design pattern java?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7467600" cy="4873752"/>
          </a:xfrm>
        </p:spPr>
        <p:txBody>
          <a:bodyPr/>
          <a:lstStyle/>
          <a:p>
            <a:r>
              <a:rPr lang="en-US" dirty="0" smtClean="0"/>
              <a:t>Structural </a:t>
            </a:r>
            <a:r>
              <a:rPr lang="en-US" dirty="0" smtClean="0"/>
              <a:t>design patterns are those that simplify the design of large object structures by identifying relationships between them.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describe common ways of composing classes and objects so that they become repeatable as solutions.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creational design patterns in java?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4248"/>
            <a:ext cx="7467600" cy="48737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Creational </a:t>
            </a:r>
            <a:r>
              <a:rPr lang="en-US" dirty="0" smtClean="0"/>
              <a:t>design patterns are concerned with the way of creating objects. </a:t>
            </a:r>
          </a:p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These </a:t>
            </a:r>
            <a:r>
              <a:rPr lang="en-US" dirty="0" smtClean="0"/>
              <a:t>design patterns are used when a decision must be made at the time of instantiation of a class (i.e. creating an object of a class). But everyone knows an object is created by using new keyword in java.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behavioral design pattern in Java?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84248"/>
            <a:ext cx="7467600" cy="48737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Behavioral Patterns are concerned with the strategy of object collaboration and the delegation of responsibilities among objects.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pattern characterizes object communication and simplifies the dynamic control flow of object behavior.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J2EE design patterns in Java?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The </a:t>
            </a:r>
            <a:r>
              <a:rPr lang="en-US" dirty="0" smtClean="0"/>
              <a:t>J2EE design patterns pioneered by Sun Microsystems are a set of best practices for solving recurring design problems. </a:t>
            </a:r>
            <a:endParaRPr lang="en-US" dirty="0" smtClean="0"/>
          </a:p>
          <a:p>
            <a:r>
              <a:rPr lang="en-US" dirty="0" smtClean="0"/>
              <a:t>  Patterns </a:t>
            </a:r>
            <a:r>
              <a:rPr lang="en-US" dirty="0" smtClean="0"/>
              <a:t>are ready-made solutions that can be adapted to different problems, and leverage the experience of successful J2EE developers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</TotalTime>
  <Words>230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EduBridge Breakout room - 1 </vt:lpstr>
      <vt:lpstr>What is Design pattern ?</vt:lpstr>
      <vt:lpstr>Advantage of design pattern: </vt:lpstr>
      <vt:lpstr> Types of Design Patterns</vt:lpstr>
      <vt:lpstr>Slide 5</vt:lpstr>
      <vt:lpstr>What is structural design pattern java? </vt:lpstr>
      <vt:lpstr>What are creational design patterns in java? </vt:lpstr>
      <vt:lpstr>What is behavioral design pattern in Java? </vt:lpstr>
      <vt:lpstr>What is J2EE design patterns in Java? 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EduBridge Breakout room - 1 </dc:title>
  <dc:creator>SRIRAM R</dc:creator>
  <cp:lastModifiedBy>SRIRAM R</cp:lastModifiedBy>
  <cp:revision>6</cp:revision>
  <dcterms:created xsi:type="dcterms:W3CDTF">2022-11-10T10:20:56Z</dcterms:created>
  <dcterms:modified xsi:type="dcterms:W3CDTF">2022-11-10T10:39:45Z</dcterms:modified>
</cp:coreProperties>
</file>