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89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3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0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45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124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27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76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2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2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2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94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59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40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12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6EEA9-07FC-407D-B0E4-862D7D5F83E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D5037C-AEE8-491C-A712-3FD8A297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7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8403-2D72-986E-1761-0BBB876C1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711" y="1309052"/>
            <a:ext cx="8066141" cy="2056139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1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STATISTICS</a:t>
            </a:r>
            <a:endParaRPr lang="en-IN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72A2E-1BF4-BD20-74FE-2B9837B11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6235" y="4452049"/>
            <a:ext cx="7766936" cy="109689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BY</a:t>
            </a:r>
          </a:p>
          <a:p>
            <a:r>
              <a:rPr lang="en-US" sz="3200" dirty="0">
                <a:solidFill>
                  <a:srgbClr val="0070C0"/>
                </a:solidFill>
              </a:rPr>
              <a:t>GAYATHRI R</a:t>
            </a:r>
            <a:endParaRPr lang="en-IN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1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7060-CBFD-982E-F94F-C762C8C3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STATISTICS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E44A-75AF-9921-EF47-F4FE02A2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71" y="186201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practice or science of collecting and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numerical data in large quantities, especially for the purpose of inferring proportions in a whole from those in a representative sample.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data 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data</a:t>
            </a:r>
          </a:p>
        </p:txBody>
      </p:sp>
    </p:spTree>
    <p:extLst>
      <p:ext uri="{BB962C8B-B14F-4D97-AF65-F5344CB8AC3E}">
        <p14:creationId xmlns:p14="http://schemas.microsoft.com/office/powerpoint/2010/main" val="297778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F1DF-EDDE-C394-A73B-BE56A4BE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TO STATISTICS</a:t>
            </a:r>
            <a:endParaRPr lang="en-IN" dirty="0"/>
          </a:p>
        </p:txBody>
      </p:sp>
      <p:pic>
        <p:nvPicPr>
          <p:cNvPr id="1026" name="Picture 2" descr="Marketing Archives - The Fact Factor">
            <a:extLst>
              <a:ext uri="{FF2B5EF4-FFF2-40B4-BE49-F238E27FC236}">
                <a16:creationId xmlns:a16="http://schemas.microsoft.com/office/drawing/2014/main" id="{FA022E48-65A3-2D59-5138-AB43CB914D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48" y="1515270"/>
            <a:ext cx="6150045" cy="308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40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B3E4-2F5E-C810-D675-685BAE5D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703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D1B5-79CE-C891-8BB5-D80EC039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94" y="1628744"/>
            <a:ext cx="8596668" cy="3880773"/>
          </a:xfrm>
        </p:spPr>
        <p:txBody>
          <a:bodyPr/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Descriptive Statistics</a:t>
            </a:r>
            <a:endParaRPr lang="en-US" sz="2400" b="0" i="0" dirty="0">
              <a:solidFill>
                <a:srgbClr val="2828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branch of statistics devoted to the summarization and description of data is called Descriptive Statistics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Inferential Statistics</a:t>
            </a:r>
            <a:endParaRPr lang="en-US" sz="2400" b="0" i="0" dirty="0">
              <a:solidFill>
                <a:srgbClr val="2828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branch of statistics concerned with using sample data to make an inference about a population of data is called Inferential Statistics.</a:t>
            </a:r>
            <a:endParaRPr lang="en-US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18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EF7A373-9BB0-57F4-B5CB-FC4F460BC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4" y="669835"/>
            <a:ext cx="86998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 differences between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and Inferential Statistics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04FAF6BD-8F74-8740-81E9-7D93338374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1" y="2222354"/>
            <a:ext cx="8994324" cy="28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81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199B-3F09-88EC-2571-43321EF3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F71D-095F-DFBE-4220-582A2C2F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28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Statistics allow you to evaluate claims based on quantitative evidence and help you differentiate between reasonable and dubious conclusions.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00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00C9-9054-8896-C910-21BAC590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F4FD-6952-61C7-8E8B-6B9858D5DC92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696181">
            <a:off x="1246502" y="2888376"/>
            <a:ext cx="8596668" cy="1954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</a:t>
            </a:r>
            <a:endParaRPr lang="en-IN" sz="7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21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143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</vt:lpstr>
      <vt:lpstr>Times New Roman</vt:lpstr>
      <vt:lpstr>Trebuchet MS</vt:lpstr>
      <vt:lpstr>Wingdings</vt:lpstr>
      <vt:lpstr>Wingdings 3</vt:lpstr>
      <vt:lpstr>Facet</vt:lpstr>
      <vt:lpstr>PROJECT PRESENTATION 1 TYPES OF STATISTICS</vt:lpstr>
      <vt:lpstr>INTRODUCTION TO STATISTICS</vt:lpstr>
      <vt:lpstr>TYPES TO STATISTICS</vt:lpstr>
      <vt:lpstr>PowerPoint Presentation</vt:lpstr>
      <vt:lpstr>Major differences between  Descriptive Statistics and Inferential Statistics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1 TYPES OF STATISTICS</dc:title>
  <dc:creator>SRIRAM R</dc:creator>
  <cp:lastModifiedBy>SRIRAM R</cp:lastModifiedBy>
  <cp:revision>2</cp:revision>
  <dcterms:created xsi:type="dcterms:W3CDTF">2022-05-14T02:37:13Z</dcterms:created>
  <dcterms:modified xsi:type="dcterms:W3CDTF">2022-05-14T03:33:32Z</dcterms:modified>
</cp:coreProperties>
</file>