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86ec5e7dbe6260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1T22:41:15.82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569660"/>
          </a:xfrm>
          <a:prstGeom prst="rect">
            <a:avLst/>
          </a:prstGeom>
          <a:noFill/>
        </p:spPr>
        <p:txBody>
          <a:bodyPr wrap="square" lIns="91440" tIns="45720" rIns="91440" bIns="45720" rtlCol="0" anchor="t">
            <a:spAutoFit/>
          </a:bodyPr>
          <a:lstStyle/>
          <a:p>
            <a:r>
              <a:rPr lang="en-US" sz="2400" dirty="0"/>
              <a:t>STUDENT NAME: </a:t>
            </a:r>
            <a:r>
              <a:rPr lang="en-US" sz="2400" dirty="0" smtClean="0"/>
              <a:t>GAYATHRI R.G</a:t>
            </a:r>
            <a:endParaRPr lang="en-US" sz="2400" dirty="0"/>
          </a:p>
          <a:p>
            <a:r>
              <a:rPr lang="en-US" sz="2400" dirty="0"/>
              <a:t>REGISTER NO AND NMID: </a:t>
            </a:r>
            <a:r>
              <a:rPr lang="en-US" sz="2400" dirty="0" smtClean="0"/>
              <a:t>asbrubb24aid19</a:t>
            </a:r>
            <a:endParaRPr lang="en-US" sz="2400" dirty="0">
              <a:cs typeface="Calibri"/>
            </a:endParaRPr>
          </a:p>
          <a:p>
            <a:r>
              <a:rPr lang="en-US" sz="2400" dirty="0"/>
              <a:t>DEPARTMENT: </a:t>
            </a:r>
            <a:r>
              <a:rPr lang="en-US" sz="2400" dirty="0" smtClean="0"/>
              <a:t>BSC COMPUTER SCIENCE AI&amp;DS</a:t>
            </a:r>
            <a:endParaRPr lang="en-US" sz="2400" dirty="0"/>
          </a:p>
          <a:p>
            <a:r>
              <a:rPr lang="en-US" sz="2400" dirty="0"/>
              <a:t>COLLEGE: </a:t>
            </a:r>
            <a:r>
              <a:rPr lang="en-US" sz="2400" dirty="0" smtClean="0"/>
              <a:t>VET INSTITUTE OF ARTS AND SCIENCE</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3444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7360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15240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p:cNvSpPr txBox="1"/>
          <p:nvPr/>
        </p:nvSpPr>
        <p:spPr>
          <a:xfrm>
            <a:off x="609600" y="1219200"/>
            <a:ext cx="8458200" cy="3139321"/>
          </a:xfrm>
          <a:prstGeom prst="rect">
            <a:avLst/>
          </a:prstGeom>
          <a:noFill/>
        </p:spPr>
        <p:txBody>
          <a:bodyPr wrap="square" rtlCol="0">
            <a:spAutoFit/>
          </a:bodyPr>
          <a:lstStyle/>
          <a:p>
            <a:r>
              <a:rPr lang="en-US" dirty="0"/>
              <a:t>The project resulted in the successful creation of a fully functional personal portfolio website that acts as a digital showcase of academic achievements, technical expertise, certifications, and project work</a:t>
            </a:r>
            <a:r>
              <a:rPr lang="en-US" dirty="0" smtClean="0"/>
              <a:t>.</a:t>
            </a:r>
          </a:p>
          <a:p>
            <a:r>
              <a:rPr lang="en-US" dirty="0" smtClean="0"/>
              <a:t>The </a:t>
            </a:r>
            <a:r>
              <a:rPr lang="en-US" dirty="0"/>
              <a:t>portfolio is built with a responsive design, ensuring smooth performance across laptops, tablets, and smartphones. Its well-structured layout makes navigation simple and allows users to access information </a:t>
            </a:r>
            <a:r>
              <a:rPr lang="en-US" dirty="0" err="1"/>
              <a:t>quickly.Key</a:t>
            </a:r>
            <a:r>
              <a:rPr lang="en-US" dirty="0"/>
              <a:t> elements such as education, skills, projects, strengths, and career goals are presented in a clear and organized way, offering a complete professional profile. Unlike traditional resumes, this website delivers a visual, interactive, and engaging presentation of the candidate’s </a:t>
            </a:r>
            <a:r>
              <a:rPr lang="en-US" dirty="0" err="1"/>
              <a:t>abilities.Overall</a:t>
            </a:r>
            <a:r>
              <a:rPr lang="en-US" dirty="0"/>
              <a:t>, the outcome fulfills its objectives by providing a professional, user-friendly, and easily shareable online profile that supports academic recognition, career opportunities, and personal branding.</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4" y="829627"/>
            <a:ext cx="9070975" cy="39408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r>
            <a:br>
              <a:rPr lang="en-US" sz="4250" spc="25" dirty="0" smtClean="0"/>
            </a:br>
            <a:r>
              <a:rPr lang="en-US" sz="4250" spc="25" dirty="0" smtClean="0"/>
              <a:t>MY PORTFOLIO</a:t>
            </a:r>
            <a:br>
              <a:rPr lang="en-US" sz="4250" spc="25" dirty="0" smtClean="0"/>
            </a:br>
            <a:r>
              <a:rPr lang="en-US" sz="4250" spc="25" dirty="0"/>
              <a:t/>
            </a:r>
            <a:br>
              <a:rPr lang="en-US" sz="4250" spc="25" dirty="0"/>
            </a:br>
            <a:r>
              <a:rPr lang="en-US" sz="4250" spc="25" dirty="0" smtClean="0"/>
              <a:t>  </a:t>
            </a:r>
            <a:br>
              <a:rPr lang="en-US" sz="4250" spc="25" dirty="0" smtClean="0"/>
            </a:br>
            <a:r>
              <a:rPr lang="en-US" sz="4250" spc="25" dirty="0"/>
              <a:t/>
            </a:r>
            <a:br>
              <a:rPr lang="en-US" sz="4250" spc="25" dirty="0"/>
            </a:br>
            <a:r>
              <a:rPr lang="en-US" sz="4250" spc="25" dirty="0" smtClean="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75765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834072" y="1447800"/>
            <a:ext cx="7157403" cy="4801314"/>
          </a:xfrm>
          <a:prstGeom prst="rect">
            <a:avLst/>
          </a:prstGeom>
          <a:noFill/>
        </p:spPr>
        <p:txBody>
          <a:bodyPr wrap="square" rtlCol="0">
            <a:spAutoFit/>
          </a:bodyPr>
          <a:lstStyle/>
          <a:p>
            <a:r>
              <a:rPr lang="en-US" dirty="0"/>
              <a:t>In the current competitive world, both students and recent graduates struggle to effectively showcase their abilities, accomplishments, and projects to recruiters, faculty members, and industry experts. Conventional resumes often fall short in reflecting an individual’s true potential, creativity, and technical expertise. At the same time, recruiters increasingly prefer concise and visually appealing platforms over lengthy documents for evaluating candidates. Without a professional portfolio, there exists a communication gap between what a student can offer and what recruiters expect.</a:t>
            </a:r>
          </a:p>
          <a:p>
            <a:endParaRPr lang="en-US" dirty="0"/>
          </a:p>
          <a:p>
            <a:r>
              <a:rPr lang="en-US" dirty="0"/>
              <a:t>To address this, there is a growing need for a personal portfolio website that offers a structured, user-friendly, and visually engaging way to present a person’s academic background, skills, certifications, projects, strengths, and career aspirations. This project bridges that gap by developing a responsive portfolio website that not only emphasizes academic and technical knowledge but also acts as a digital identity, helping end users evaluate and connect with candidates more effectively.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739775" y="1695450"/>
            <a:ext cx="8023225" cy="4247317"/>
          </a:xfrm>
          <a:prstGeom prst="rect">
            <a:avLst/>
          </a:prstGeom>
          <a:noFill/>
        </p:spPr>
        <p:txBody>
          <a:bodyPr wrap="square" rtlCol="0">
            <a:spAutoFit/>
          </a:bodyPr>
          <a:lstStyle/>
          <a:p>
            <a:r>
              <a:rPr lang="en-US"/>
              <a:t>This project is centered on creating a personal portfolio website that serves as a digital representation of an individual’s academic background, technical expertise, certifications, projects, and career aspirations in a well-structured and appealing format. The site was developed using HTML and CSS, ensuring simplicity, responsiveness, and easy accessibility. The primary aim of this work was to build an online identity that reflects both personal and professional development. Unlike conventional resumes, this portfolio offers a more interactive and visually engaging way to demonstrate creativity as well as technical skills.The development process involved several important stages, including problem analysis, choosing appropriate tools, designing layouts, writing code, testing, and deployment. The end result is a clean, user-friendly portfolio that can be conveniently shared with recruiters, faculty, and peers. Overall, the project has achieved its goals by producing a functional, organized, and attractive portfolio website, while also laying the groundwork for future improvements such as integrating JavaScript features, adding animations, or hosting it on platforms like GitHub Pages.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723900" y="1524000"/>
            <a:ext cx="8267700" cy="3416320"/>
          </a:xfrm>
          <a:prstGeom prst="rect">
            <a:avLst/>
          </a:prstGeom>
          <a:noFill/>
        </p:spPr>
        <p:txBody>
          <a:bodyPr wrap="square" rtlCol="0">
            <a:spAutoFit/>
          </a:bodyPr>
          <a:lstStyle/>
          <a:p>
            <a:r>
              <a:rPr lang="en-US" dirty="0"/>
              <a:t>End </a:t>
            </a:r>
            <a:r>
              <a:rPr lang="en-US" dirty="0" smtClean="0"/>
              <a:t>Users</a:t>
            </a:r>
          </a:p>
          <a:p>
            <a:r>
              <a:rPr lang="en-US" dirty="0" smtClean="0"/>
              <a:t>The </a:t>
            </a:r>
            <a:r>
              <a:rPr lang="en-US" dirty="0"/>
              <a:t>personal portfolio website is intended to serve multiple groups of users</a:t>
            </a:r>
            <a:r>
              <a:rPr lang="en-US" dirty="0" smtClean="0"/>
              <a:t>:</a:t>
            </a:r>
          </a:p>
          <a:p>
            <a:r>
              <a:rPr lang="en-US" dirty="0" smtClean="0"/>
              <a:t>1)Recruiters </a:t>
            </a:r>
            <a:r>
              <a:rPr lang="en-US" dirty="0"/>
              <a:t>and Employers – Provides a professional and organized way to quickly evaluate a candidate’s skills, education, and </a:t>
            </a:r>
            <a:r>
              <a:rPr lang="en-US" dirty="0" smtClean="0"/>
              <a:t>projects.</a:t>
            </a:r>
          </a:p>
          <a:p>
            <a:r>
              <a:rPr lang="en-US" dirty="0" smtClean="0"/>
              <a:t>2)Faculty </a:t>
            </a:r>
            <a:r>
              <a:rPr lang="en-US" dirty="0"/>
              <a:t>and Mentors – Helps in reviewing academic achievements, certifications, and technical </a:t>
            </a:r>
            <a:r>
              <a:rPr lang="en-US" dirty="0" smtClean="0"/>
              <a:t>contributions.</a:t>
            </a:r>
          </a:p>
          <a:p>
            <a:r>
              <a:rPr lang="en-US" dirty="0" smtClean="0"/>
              <a:t>3)Peers </a:t>
            </a:r>
            <a:r>
              <a:rPr lang="en-US" dirty="0"/>
              <a:t>and Collaborators – Supports collaboration by enabling knowledge sharing, project discussions, and team </a:t>
            </a:r>
            <a:r>
              <a:rPr lang="en-US" dirty="0" smtClean="0"/>
              <a:t>opportunities.</a:t>
            </a:r>
          </a:p>
          <a:p>
            <a:r>
              <a:rPr lang="en-US" dirty="0"/>
              <a:t>4</a:t>
            </a:r>
            <a:r>
              <a:rPr lang="en-US" dirty="0" smtClean="0"/>
              <a:t>)Personal </a:t>
            </a:r>
            <a:r>
              <a:rPr lang="en-US" dirty="0"/>
              <a:t>Branding – Functions as a digital identity accessible to anyone interested in learning about the candidate’s </a:t>
            </a:r>
            <a:r>
              <a:rPr lang="en-US" dirty="0" err="1"/>
              <a:t>profile.By</a:t>
            </a:r>
            <a:r>
              <a:rPr lang="en-US" dirty="0"/>
              <a:t> addressing these groups, the portfolio goes beyond replacing a traditional resume, offering a versatile platform for career advancement, academic recognition, and personal branding.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1524000"/>
            <a:ext cx="6400800" cy="3139321"/>
          </a:xfrm>
          <a:prstGeom prst="rect">
            <a:avLst/>
          </a:prstGeom>
          <a:noFill/>
        </p:spPr>
        <p:txBody>
          <a:bodyPr wrap="square" rtlCol="0">
            <a:spAutoFit/>
          </a:bodyPr>
          <a:lstStyle/>
          <a:p>
            <a:r>
              <a:rPr lang="en-US" dirty="0"/>
              <a:t>Tools and Technologies </a:t>
            </a:r>
            <a:r>
              <a:rPr lang="en-US" dirty="0" err="1"/>
              <a:t>UsedThe</a:t>
            </a:r>
            <a:r>
              <a:rPr lang="en-US" dirty="0"/>
              <a:t> development of the portfolio website involved the use of the following technologies</a:t>
            </a:r>
            <a:r>
              <a:rPr lang="en-US" dirty="0" smtClean="0"/>
              <a:t>:</a:t>
            </a:r>
          </a:p>
          <a:p>
            <a:r>
              <a:rPr lang="en-US" dirty="0" smtClean="0"/>
              <a:t>HTML5 </a:t>
            </a:r>
            <a:r>
              <a:rPr lang="en-US" dirty="0"/>
              <a:t>– Used to define the structure and layout of the webpages</a:t>
            </a:r>
            <a:r>
              <a:rPr lang="en-US" dirty="0" smtClean="0"/>
              <a:t>.</a:t>
            </a:r>
          </a:p>
          <a:p>
            <a:r>
              <a:rPr lang="en-US" dirty="0" smtClean="0"/>
              <a:t>CSS3 </a:t>
            </a:r>
            <a:r>
              <a:rPr lang="en-US" dirty="0"/>
              <a:t>– Applied for styling, visual design, and ensuring responsiveness across devices</a:t>
            </a:r>
            <a:r>
              <a:rPr lang="en-US" dirty="0" smtClean="0"/>
              <a:t>.</a:t>
            </a:r>
          </a:p>
          <a:p>
            <a:r>
              <a:rPr lang="en-US" dirty="0" smtClean="0"/>
              <a:t>JavaScript </a:t>
            </a:r>
            <a:r>
              <a:rPr lang="en-US" dirty="0"/>
              <a:t>(Basic) – Incorporated to add interactivity and simple dynamic features where required</a:t>
            </a:r>
            <a:r>
              <a:rPr lang="en-US" dirty="0" smtClean="0"/>
              <a:t>.</a:t>
            </a:r>
          </a:p>
          <a:p>
            <a:r>
              <a:rPr lang="en-US" dirty="0" err="1" smtClean="0"/>
              <a:t>CodePen</a:t>
            </a:r>
            <a:r>
              <a:rPr lang="en-US" dirty="0" smtClean="0"/>
              <a:t> </a:t>
            </a:r>
            <a:r>
              <a:rPr lang="en-US" dirty="0"/>
              <a:t>– Utilized as an online environment for writing, testing, and sharing the code efficiently</a:t>
            </a:r>
            <a:r>
              <a:rPr lang="en-US" dirty="0" smtClean="0"/>
              <a:t>.</a:t>
            </a:r>
          </a:p>
          <a:p>
            <a:r>
              <a:rPr lang="en-US" dirty="0" smtClean="0"/>
              <a:t>GitHub </a:t>
            </a:r>
            <a:r>
              <a:rPr lang="en-US" dirty="0"/>
              <a:t>– Adopted for version control, project hosting, and making the portfolio accessible to recruiters.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982341"/>
            <a:ext cx="8404225" cy="3416320"/>
          </a:xfrm>
          <a:prstGeom prst="rect">
            <a:avLst/>
          </a:prstGeom>
          <a:noFill/>
        </p:spPr>
        <p:txBody>
          <a:bodyPr wrap="square" rtlCol="0">
            <a:spAutoFit/>
          </a:bodyPr>
          <a:lstStyle/>
          <a:p>
            <a:r>
              <a:rPr lang="en-US" dirty="0"/>
              <a:t>Website Design </a:t>
            </a:r>
            <a:r>
              <a:rPr lang="en-US" dirty="0" err="1"/>
              <a:t>LayoutThe</a:t>
            </a:r>
            <a:r>
              <a:rPr lang="en-US" dirty="0"/>
              <a:t> portfolio was developed with a clean, modern, and professional appearance, organized into clear sections for smooth navigation</a:t>
            </a:r>
            <a:r>
              <a:rPr lang="en-US" dirty="0" smtClean="0"/>
              <a:t>:</a:t>
            </a:r>
          </a:p>
          <a:p>
            <a:r>
              <a:rPr lang="en-US" dirty="0" smtClean="0"/>
              <a:t>Header </a:t>
            </a:r>
            <a:r>
              <a:rPr lang="en-US" dirty="0"/>
              <a:t>– Displays the profile picture, candidate’s name, and a brief tagline</a:t>
            </a:r>
            <a:r>
              <a:rPr lang="en-US" dirty="0" smtClean="0"/>
              <a:t>.</a:t>
            </a:r>
          </a:p>
          <a:p>
            <a:r>
              <a:rPr lang="en-US" dirty="0" smtClean="0"/>
              <a:t>Navigation </a:t>
            </a:r>
            <a:r>
              <a:rPr lang="en-US" dirty="0"/>
              <a:t>Menu – Provides quick links to different sections like About, Skills, Education, Projects, and Strengths</a:t>
            </a:r>
            <a:r>
              <a:rPr lang="en-US" dirty="0" smtClean="0"/>
              <a:t>.</a:t>
            </a:r>
          </a:p>
          <a:p>
            <a:r>
              <a:rPr lang="en-US" dirty="0" smtClean="0"/>
              <a:t>About </a:t>
            </a:r>
            <a:r>
              <a:rPr lang="en-US" dirty="0"/>
              <a:t>Me – Offers a short introduction including personal information and career goals</a:t>
            </a:r>
            <a:r>
              <a:rPr lang="en-US" dirty="0" smtClean="0"/>
              <a:t>.</a:t>
            </a:r>
          </a:p>
          <a:p>
            <a:r>
              <a:rPr lang="en-US" dirty="0" smtClean="0"/>
              <a:t>Skills </a:t>
            </a:r>
            <a:r>
              <a:rPr lang="en-US" dirty="0"/>
              <a:t>– Showcases both technical and soft skills in a structured, styled format</a:t>
            </a:r>
            <a:r>
              <a:rPr lang="en-US" dirty="0" smtClean="0"/>
              <a:t>.</a:t>
            </a:r>
          </a:p>
          <a:p>
            <a:r>
              <a:rPr lang="en-US" dirty="0" smtClean="0"/>
              <a:t>Education </a:t>
            </a:r>
            <a:r>
              <a:rPr lang="en-US" dirty="0"/>
              <a:t>– Highlights academic background using an attractive card-based layout</a:t>
            </a:r>
            <a:r>
              <a:rPr lang="en-US" dirty="0" smtClean="0"/>
              <a:t>.</a:t>
            </a:r>
          </a:p>
          <a:p>
            <a:r>
              <a:rPr lang="en-US" dirty="0" smtClean="0"/>
              <a:t>Projects </a:t>
            </a:r>
            <a:r>
              <a:rPr lang="en-US" dirty="0"/>
              <a:t>– Describes completed projects in detail, enhanced with hover effects for better </a:t>
            </a:r>
            <a:r>
              <a:rPr lang="en-US" dirty="0" err="1"/>
              <a:t>interactivity.Strengths</a:t>
            </a:r>
            <a:r>
              <a:rPr lang="en-US" dirty="0"/>
              <a:t> – Lists personal qualities such as determination, helpful nature, quick learning, and smart working ability</a:t>
            </a:r>
            <a:r>
              <a:rPr lang="en-US" dirty="0" smtClean="0"/>
              <a:t>.</a:t>
            </a:r>
          </a:p>
          <a:p>
            <a:r>
              <a:rPr lang="en-US" dirty="0" smtClean="0"/>
              <a:t>Footer </a:t>
            </a:r>
            <a:r>
              <a:rPr lang="en-US" dirty="0"/>
              <a:t>– Contains essential contact details along with a copyright note.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685800" y="1219200"/>
            <a:ext cx="9067800" cy="4524315"/>
          </a:xfrm>
          <a:prstGeom prst="rect">
            <a:avLst/>
          </a:prstGeom>
          <a:noFill/>
        </p:spPr>
        <p:txBody>
          <a:bodyPr wrap="square" rtlCol="0">
            <a:spAutoFit/>
          </a:bodyPr>
          <a:lstStyle/>
          <a:p>
            <a:r>
              <a:rPr lang="en-US" dirty="0"/>
              <a:t>Key Features of the Portfolio </a:t>
            </a:r>
            <a:r>
              <a:rPr lang="en-US" dirty="0" smtClean="0"/>
              <a:t>Website</a:t>
            </a:r>
          </a:p>
          <a:p>
            <a:r>
              <a:rPr lang="en-US" dirty="0" smtClean="0"/>
              <a:t>The </a:t>
            </a:r>
            <a:r>
              <a:rPr lang="en-US" dirty="0"/>
              <a:t>portfolio is not only designed with a professional layout but also includes practical features that improve accessibility and user experience</a:t>
            </a:r>
            <a:r>
              <a:rPr lang="en-US" dirty="0" smtClean="0"/>
              <a:t>:</a:t>
            </a:r>
          </a:p>
          <a:p>
            <a:r>
              <a:rPr lang="en-US" dirty="0" smtClean="0"/>
              <a:t>Responsive </a:t>
            </a:r>
            <a:r>
              <a:rPr lang="en-US" dirty="0"/>
              <a:t>Layout – Automatically adapts to desktops, tablets, and mobile devices for seamless viewing</a:t>
            </a:r>
            <a:r>
              <a:rPr lang="en-US" dirty="0" smtClean="0"/>
              <a:t>.</a:t>
            </a:r>
          </a:p>
          <a:p>
            <a:r>
              <a:rPr lang="en-US" dirty="0" smtClean="0"/>
              <a:t>Profile </a:t>
            </a:r>
            <a:r>
              <a:rPr lang="en-US" dirty="0"/>
              <a:t>Section – Attractive header displaying photo, name, and a brief introduction</a:t>
            </a:r>
            <a:r>
              <a:rPr lang="en-US" dirty="0" smtClean="0"/>
              <a:t>.</a:t>
            </a:r>
          </a:p>
          <a:p>
            <a:r>
              <a:rPr lang="en-US" dirty="0" smtClean="0"/>
              <a:t>Navigation </a:t>
            </a:r>
            <a:r>
              <a:rPr lang="en-US" dirty="0"/>
              <a:t>Menu – Direct links to quickly move between sections like About, Skills, Education, Projects, and Strengths</a:t>
            </a:r>
            <a:r>
              <a:rPr lang="en-US" dirty="0" smtClean="0"/>
              <a:t>.</a:t>
            </a:r>
          </a:p>
          <a:p>
            <a:r>
              <a:rPr lang="en-US" dirty="0" smtClean="0"/>
              <a:t>Skills </a:t>
            </a:r>
            <a:r>
              <a:rPr lang="en-US" dirty="0"/>
              <a:t>Display – Highlights technical abilities such as HTML, CSS, JavaScript, C, C++, and Python</a:t>
            </a:r>
            <a:r>
              <a:rPr lang="en-US" dirty="0" smtClean="0"/>
              <a:t>.</a:t>
            </a:r>
          </a:p>
          <a:p>
            <a:r>
              <a:rPr lang="en-US" dirty="0" smtClean="0"/>
              <a:t>Education </a:t>
            </a:r>
            <a:r>
              <a:rPr lang="en-US" dirty="0"/>
              <a:t>Cards – Academic details presented in a clean and visually appealing format</a:t>
            </a:r>
            <a:r>
              <a:rPr lang="en-US" dirty="0" smtClean="0"/>
              <a:t>.</a:t>
            </a:r>
          </a:p>
          <a:p>
            <a:r>
              <a:rPr lang="en-US" dirty="0" smtClean="0"/>
              <a:t>Project </a:t>
            </a:r>
            <a:r>
              <a:rPr lang="en-US" dirty="0"/>
              <a:t>Showcase – Completed projects displayed with hover effects for better interactivity</a:t>
            </a:r>
            <a:r>
              <a:rPr lang="en-US" dirty="0" smtClean="0"/>
              <a:t>.</a:t>
            </a:r>
          </a:p>
          <a:p>
            <a:r>
              <a:rPr lang="en-US" dirty="0" smtClean="0"/>
              <a:t>Strengths </a:t>
            </a:r>
            <a:r>
              <a:rPr lang="en-US" dirty="0"/>
              <a:t>– Lists qualities like determination, helpful nature, quick learning, and smart working</a:t>
            </a:r>
            <a:r>
              <a:rPr lang="en-US" dirty="0" smtClean="0"/>
              <a:t>.</a:t>
            </a:r>
          </a:p>
          <a:p>
            <a:r>
              <a:rPr lang="en-US" dirty="0" smtClean="0"/>
              <a:t>Contact </a:t>
            </a:r>
            <a:r>
              <a:rPr lang="en-US" dirty="0"/>
              <a:t>Section – Provides essential contact details neatly in the footer</a:t>
            </a:r>
            <a:r>
              <a:rPr lang="en-US" dirty="0" smtClean="0"/>
              <a:t>.</a:t>
            </a:r>
          </a:p>
          <a:p>
            <a:r>
              <a:rPr lang="en-US" dirty="0" smtClean="0"/>
              <a:t>Modern </a:t>
            </a:r>
            <a:r>
              <a:rPr lang="en-US" dirty="0"/>
              <a:t>UI Design – Light blue theme, subtle shadows, and rounded corners for a polished </a:t>
            </a:r>
            <a:r>
              <a:rPr lang="en-US" dirty="0" err="1"/>
              <a:t>look.Easy</a:t>
            </a:r>
            <a:r>
              <a:rPr lang="en-US" dirty="0"/>
              <a:t> Maintenance – Structured design allows smooth updates to content and style in the future.</a:t>
            </a: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TotalTime>
  <Words>1153</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 MY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29</cp:revision>
  <dcterms:created xsi:type="dcterms:W3CDTF">2024-03-29T15:07:22Z</dcterms:created>
  <dcterms:modified xsi:type="dcterms:W3CDTF">2025-09-18T12:56:37Z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