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89" r:id="rId6"/>
    <p:sldId id="290" r:id="rId7"/>
    <p:sldId id="276" r:id="rId8"/>
    <p:sldId id="265" r:id="rId9"/>
    <p:sldId id="259" r:id="rId10"/>
    <p:sldId id="278" r:id="rId11"/>
    <p:sldId id="261" r:id="rId12"/>
    <p:sldId id="266" r:id="rId13"/>
    <p:sldId id="267" r:id="rId14"/>
    <p:sldId id="268" r:id="rId15"/>
    <p:sldId id="269" r:id="rId16"/>
    <p:sldId id="280" r:id="rId17"/>
    <p:sldId id="282" r:id="rId18"/>
    <p:sldId id="270" r:id="rId19"/>
    <p:sldId id="271" r:id="rId20"/>
    <p:sldId id="272" r:id="rId21"/>
    <p:sldId id="273" r:id="rId22"/>
    <p:sldId id="274" r:id="rId23"/>
    <p:sldId id="275" r:id="rId24"/>
    <p:sldId id="291" r:id="rId25"/>
    <p:sldId id="288" r:id="rId26"/>
    <p:sldId id="283" r:id="rId27"/>
    <p:sldId id="284" r:id="rId28"/>
    <p:sldId id="279" r:id="rId29"/>
    <p:sldId id="26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yathri Sajeevan" userId="8481443c544e1adf" providerId="LiveId" clId="{8A4B3AF9-53AD-4962-8719-21C8BFFFE8E9}"/>
    <pc:docChg chg="undo custSel addSld delSld modSld sldOrd">
      <pc:chgData name="Gayathri Sajeevan" userId="8481443c544e1adf" providerId="LiveId" clId="{8A4B3AF9-53AD-4962-8719-21C8BFFFE8E9}" dt="2024-05-20T12:31:51.175" v="38" actId="255"/>
      <pc:docMkLst>
        <pc:docMk/>
      </pc:docMkLst>
      <pc:sldChg chg="modSp mod">
        <pc:chgData name="Gayathri Sajeevan" userId="8481443c544e1adf" providerId="LiveId" clId="{8A4B3AF9-53AD-4962-8719-21C8BFFFE8E9}" dt="2024-05-20T12:31:27.496" v="36" actId="255"/>
        <pc:sldMkLst>
          <pc:docMk/>
          <pc:sldMk cId="1267645577" sldId="280"/>
        </pc:sldMkLst>
        <pc:spChg chg="mod">
          <ac:chgData name="Gayathri Sajeevan" userId="8481443c544e1adf" providerId="LiveId" clId="{8A4B3AF9-53AD-4962-8719-21C8BFFFE8E9}" dt="2024-05-20T12:31:27.496" v="36" actId="255"/>
          <ac:spMkLst>
            <pc:docMk/>
            <pc:sldMk cId="1267645577" sldId="280"/>
            <ac:spMk id="4" creationId="{00B413A5-3D8B-0FAC-2F4F-24F94613E763}"/>
          </ac:spMkLst>
        </pc:spChg>
      </pc:sldChg>
      <pc:sldChg chg="modSp mod ord">
        <pc:chgData name="Gayathri Sajeevan" userId="8481443c544e1adf" providerId="LiveId" clId="{8A4B3AF9-53AD-4962-8719-21C8BFFFE8E9}" dt="2024-05-20T12:31:51.175" v="38" actId="255"/>
        <pc:sldMkLst>
          <pc:docMk/>
          <pc:sldMk cId="1951843054" sldId="283"/>
        </pc:sldMkLst>
        <pc:spChg chg="mod">
          <ac:chgData name="Gayathri Sajeevan" userId="8481443c544e1adf" providerId="LiveId" clId="{8A4B3AF9-53AD-4962-8719-21C8BFFFE8E9}" dt="2024-05-20T12:31:51.175" v="38" actId="255"/>
          <ac:spMkLst>
            <pc:docMk/>
            <pc:sldMk cId="1951843054" sldId="283"/>
            <ac:spMk id="2" creationId="{A7E4B182-5EE0-AE66-5E5B-0D0074BEE8AE}"/>
          </ac:spMkLst>
        </pc:spChg>
      </pc:sldChg>
      <pc:sldChg chg="ord">
        <pc:chgData name="Gayathri Sajeevan" userId="8481443c544e1adf" providerId="LiveId" clId="{8A4B3AF9-53AD-4962-8719-21C8BFFFE8E9}" dt="2024-05-20T12:01:22.498" v="10"/>
        <pc:sldMkLst>
          <pc:docMk/>
          <pc:sldMk cId="705995944" sldId="284"/>
        </pc:sldMkLst>
      </pc:sldChg>
      <pc:sldChg chg="add del mod ord modShow">
        <pc:chgData name="Gayathri Sajeevan" userId="8481443c544e1adf" providerId="LiveId" clId="{8A4B3AF9-53AD-4962-8719-21C8BFFFE8E9}" dt="2024-05-20T12:12:55.781" v="16" actId="47"/>
        <pc:sldMkLst>
          <pc:docMk/>
          <pc:sldMk cId="3412257227" sldId="287"/>
        </pc:sldMkLst>
      </pc:sldChg>
      <pc:sldChg chg="ord">
        <pc:chgData name="Gayathri Sajeevan" userId="8481443c544e1adf" providerId="LiveId" clId="{8A4B3AF9-53AD-4962-8719-21C8BFFFE8E9}" dt="2024-05-20T12:01:40.506" v="14"/>
        <pc:sldMkLst>
          <pc:docMk/>
          <pc:sldMk cId="4129472973" sldId="288"/>
        </pc:sldMkLst>
      </pc:sldChg>
      <pc:sldChg chg="delSp modSp new mod">
        <pc:chgData name="Gayathri Sajeevan" userId="8481443c544e1adf" providerId="LiveId" clId="{8A4B3AF9-53AD-4962-8719-21C8BFFFE8E9}" dt="2024-05-20T12:31:40.562" v="37" actId="255"/>
        <pc:sldMkLst>
          <pc:docMk/>
          <pc:sldMk cId="3506481494" sldId="291"/>
        </pc:sldMkLst>
        <pc:spChg chg="mod">
          <ac:chgData name="Gayathri Sajeevan" userId="8481443c544e1adf" providerId="LiveId" clId="{8A4B3AF9-53AD-4962-8719-21C8BFFFE8E9}" dt="2024-05-20T12:31:40.562" v="37" actId="255"/>
          <ac:spMkLst>
            <pc:docMk/>
            <pc:sldMk cId="3506481494" sldId="291"/>
            <ac:spMk id="2" creationId="{ED773337-5254-E569-2F49-C016009FEEE8}"/>
          </ac:spMkLst>
        </pc:spChg>
        <pc:spChg chg="del">
          <ac:chgData name="Gayathri Sajeevan" userId="8481443c544e1adf" providerId="LiveId" clId="{8A4B3AF9-53AD-4962-8719-21C8BFFFE8E9}" dt="2024-05-20T12:30:17.806" v="31" actId="478"/>
          <ac:spMkLst>
            <pc:docMk/>
            <pc:sldMk cId="3506481494" sldId="291"/>
            <ac:spMk id="3" creationId="{D27329F6-6451-D1E6-B87A-82B570414FB7}"/>
          </ac:spMkLst>
        </pc:spChg>
      </pc:sldChg>
    </pc:docChg>
  </pc:docChgLst>
  <pc:docChgLst>
    <pc:chgData name="Gayathri Sajeevan" userId="8481443c544e1adf" providerId="LiveId" clId="{F8C130B9-9054-455E-8035-C639F10AB242}"/>
    <pc:docChg chg="custSel addSld delSld modSld">
      <pc:chgData name="Gayathri Sajeevan" userId="8481443c544e1adf" providerId="LiveId" clId="{F8C130B9-9054-455E-8035-C639F10AB242}" dt="2024-05-19T05:25:59.459" v="571" actId="47"/>
      <pc:docMkLst>
        <pc:docMk/>
      </pc:docMkLst>
      <pc:sldChg chg="modAnim">
        <pc:chgData name="Gayathri Sajeevan" userId="8481443c544e1adf" providerId="LiveId" clId="{F8C130B9-9054-455E-8035-C639F10AB242}" dt="2024-04-03T18:00:31.338" v="1"/>
        <pc:sldMkLst>
          <pc:docMk/>
          <pc:sldMk cId="1757499658" sldId="261"/>
        </pc:sldMkLst>
      </pc:sldChg>
      <pc:sldChg chg="modSp mod">
        <pc:chgData name="Gayathri Sajeevan" userId="8481443c544e1adf" providerId="LiveId" clId="{F8C130B9-9054-455E-8035-C639F10AB242}" dt="2024-04-19T18:42:10.075" v="12" actId="5793"/>
        <pc:sldMkLst>
          <pc:docMk/>
          <pc:sldMk cId="1619404654" sldId="268"/>
        </pc:sldMkLst>
        <pc:spChg chg="mod">
          <ac:chgData name="Gayathri Sajeevan" userId="8481443c544e1adf" providerId="LiveId" clId="{F8C130B9-9054-455E-8035-C639F10AB242}" dt="2024-04-19T18:42:10.075" v="12" actId="5793"/>
          <ac:spMkLst>
            <pc:docMk/>
            <pc:sldMk cId="1619404654" sldId="268"/>
            <ac:spMk id="3" creationId="{27F83D68-C9D7-9661-FAA0-46A32A11A5AE}"/>
          </ac:spMkLst>
        </pc:spChg>
        <pc:spChg chg="mod">
          <ac:chgData name="Gayathri Sajeevan" userId="8481443c544e1adf" providerId="LiveId" clId="{F8C130B9-9054-455E-8035-C639F10AB242}" dt="2024-04-05T07:37:13.143" v="8" actId="20577"/>
          <ac:spMkLst>
            <pc:docMk/>
            <pc:sldMk cId="1619404654" sldId="268"/>
            <ac:spMk id="6" creationId="{976F84CC-F08D-698D-D22B-CF90199A24A7}"/>
          </ac:spMkLst>
        </pc:spChg>
      </pc:sldChg>
      <pc:sldChg chg="modSp mod">
        <pc:chgData name="Gayathri Sajeevan" userId="8481443c544e1adf" providerId="LiveId" clId="{F8C130B9-9054-455E-8035-C639F10AB242}" dt="2024-04-05T07:37:28.418" v="10" actId="20577"/>
        <pc:sldMkLst>
          <pc:docMk/>
          <pc:sldMk cId="4221940144" sldId="269"/>
        </pc:sldMkLst>
        <pc:spChg chg="mod">
          <ac:chgData name="Gayathri Sajeevan" userId="8481443c544e1adf" providerId="LiveId" clId="{F8C130B9-9054-455E-8035-C639F10AB242}" dt="2024-04-05T07:37:28.418" v="10" actId="20577"/>
          <ac:spMkLst>
            <pc:docMk/>
            <pc:sldMk cId="4221940144" sldId="269"/>
            <ac:spMk id="6" creationId="{ABAF9FA5-6D00-CF07-F8DC-9A0747204642}"/>
          </ac:spMkLst>
        </pc:spChg>
      </pc:sldChg>
      <pc:sldChg chg="modSp mod">
        <pc:chgData name="Gayathri Sajeevan" userId="8481443c544e1adf" providerId="LiveId" clId="{F8C130B9-9054-455E-8035-C639F10AB242}" dt="2024-04-22T11:25:18.603" v="16" actId="14734"/>
        <pc:sldMkLst>
          <pc:docMk/>
          <pc:sldMk cId="2631804431" sldId="270"/>
        </pc:sldMkLst>
        <pc:spChg chg="mod">
          <ac:chgData name="Gayathri Sajeevan" userId="8481443c544e1adf" providerId="LiveId" clId="{F8C130B9-9054-455E-8035-C639F10AB242}" dt="2024-04-22T11:15:43.928" v="14" actId="1076"/>
          <ac:spMkLst>
            <pc:docMk/>
            <pc:sldMk cId="2631804431" sldId="270"/>
            <ac:spMk id="3" creationId="{D860B66C-8574-2534-1FFE-501436174036}"/>
          </ac:spMkLst>
        </pc:spChg>
        <pc:graphicFrameChg chg="mod modGraphic">
          <ac:chgData name="Gayathri Sajeevan" userId="8481443c544e1adf" providerId="LiveId" clId="{F8C130B9-9054-455E-8035-C639F10AB242}" dt="2024-04-22T11:25:18.603" v="16" actId="14734"/>
          <ac:graphicFrameMkLst>
            <pc:docMk/>
            <pc:sldMk cId="2631804431" sldId="270"/>
            <ac:graphicFrameMk id="2" creationId="{11C05BF6-BCC0-E734-C484-2D0A10AEB231}"/>
          </ac:graphicFrameMkLst>
        </pc:graphicFrameChg>
      </pc:sldChg>
      <pc:sldChg chg="modSp mod">
        <pc:chgData name="Gayathri Sajeevan" userId="8481443c544e1adf" providerId="LiveId" clId="{F8C130B9-9054-455E-8035-C639F10AB242}" dt="2024-04-22T12:26:56.391" v="17" actId="14734"/>
        <pc:sldMkLst>
          <pc:docMk/>
          <pc:sldMk cId="2451165811" sldId="275"/>
        </pc:sldMkLst>
        <pc:graphicFrameChg chg="modGraphic">
          <ac:chgData name="Gayathri Sajeevan" userId="8481443c544e1adf" providerId="LiveId" clId="{F8C130B9-9054-455E-8035-C639F10AB242}" dt="2024-04-22T12:26:56.391" v="17" actId="14734"/>
          <ac:graphicFrameMkLst>
            <pc:docMk/>
            <pc:sldMk cId="2451165811" sldId="275"/>
            <ac:graphicFrameMk id="4" creationId="{063CA2E8-7428-44B5-E2FC-0F738ECC3E3B}"/>
          </ac:graphicFrameMkLst>
        </pc:graphicFrameChg>
      </pc:sldChg>
      <pc:sldChg chg="modAnim">
        <pc:chgData name="Gayathri Sajeevan" userId="8481443c544e1adf" providerId="LiveId" clId="{F8C130B9-9054-455E-8035-C639F10AB242}" dt="2024-04-04T14:29:59.472" v="2"/>
        <pc:sldMkLst>
          <pc:docMk/>
          <pc:sldMk cId="3181695844" sldId="276"/>
        </pc:sldMkLst>
      </pc:sldChg>
      <pc:sldChg chg="del">
        <pc:chgData name="Gayathri Sajeevan" userId="8481443c544e1adf" providerId="LiveId" clId="{F8C130B9-9054-455E-8035-C639F10AB242}" dt="2024-05-19T05:25:59.459" v="571" actId="47"/>
        <pc:sldMkLst>
          <pc:docMk/>
          <pc:sldMk cId="510151619" sldId="277"/>
        </pc:sldMkLst>
      </pc:sldChg>
      <pc:sldChg chg="del modAnim">
        <pc:chgData name="Gayathri Sajeevan" userId="8481443c544e1adf" providerId="LiveId" clId="{F8C130B9-9054-455E-8035-C639F10AB242}" dt="2024-05-19T05:25:51.672" v="570" actId="47"/>
        <pc:sldMkLst>
          <pc:docMk/>
          <pc:sldMk cId="2322302627" sldId="281"/>
        </pc:sldMkLst>
      </pc:sldChg>
      <pc:sldChg chg="modSp new del mod">
        <pc:chgData name="Gayathri Sajeevan" userId="8481443c544e1adf" providerId="LiveId" clId="{F8C130B9-9054-455E-8035-C639F10AB242}" dt="2024-05-19T04:53:36.842" v="194" actId="47"/>
        <pc:sldMkLst>
          <pc:docMk/>
          <pc:sldMk cId="2875168893" sldId="285"/>
        </pc:sldMkLst>
        <pc:spChg chg="mod">
          <ac:chgData name="Gayathri Sajeevan" userId="8481443c544e1adf" providerId="LiveId" clId="{F8C130B9-9054-455E-8035-C639F10AB242}" dt="2024-05-18T18:05:15.442" v="69" actId="255"/>
          <ac:spMkLst>
            <pc:docMk/>
            <pc:sldMk cId="2875168893" sldId="285"/>
            <ac:spMk id="2" creationId="{4E672E9F-4DFE-9617-F448-09F4B4DA24D3}"/>
          </ac:spMkLst>
        </pc:spChg>
        <pc:spChg chg="mod">
          <ac:chgData name="Gayathri Sajeevan" userId="8481443c544e1adf" providerId="LiveId" clId="{F8C130B9-9054-455E-8035-C639F10AB242}" dt="2024-05-19T04:53:04.041" v="193" actId="20577"/>
          <ac:spMkLst>
            <pc:docMk/>
            <pc:sldMk cId="2875168893" sldId="285"/>
            <ac:spMk id="3" creationId="{B5997CD9-3BAA-790F-6F67-76BD390D54C0}"/>
          </ac:spMkLst>
        </pc:spChg>
      </pc:sldChg>
      <pc:sldChg chg="modSp new del mod">
        <pc:chgData name="Gayathri Sajeevan" userId="8481443c544e1adf" providerId="LiveId" clId="{F8C130B9-9054-455E-8035-C639F10AB242}" dt="2024-05-19T04:53:38.788" v="195" actId="47"/>
        <pc:sldMkLst>
          <pc:docMk/>
          <pc:sldMk cId="1914027205" sldId="286"/>
        </pc:sldMkLst>
        <pc:spChg chg="mod">
          <ac:chgData name="Gayathri Sajeevan" userId="8481443c544e1adf" providerId="LiveId" clId="{F8C130B9-9054-455E-8035-C639F10AB242}" dt="2024-05-18T18:05:37.178" v="72" actId="20577"/>
          <ac:spMkLst>
            <pc:docMk/>
            <pc:sldMk cId="1914027205" sldId="286"/>
            <ac:spMk id="2" creationId="{48F1F425-5909-12EF-5CB5-0C3C8DED99F6}"/>
          </ac:spMkLst>
        </pc:spChg>
      </pc:sldChg>
      <pc:sldChg chg="new del">
        <pc:chgData name="Gayathri Sajeevan" userId="8481443c544e1adf" providerId="LiveId" clId="{F8C130B9-9054-455E-8035-C639F10AB242}" dt="2024-05-18T18:07:05.670" v="74" actId="47"/>
        <pc:sldMkLst>
          <pc:docMk/>
          <pc:sldMk cId="2158011232" sldId="287"/>
        </pc:sldMkLst>
      </pc:sldChg>
      <pc:sldChg chg="delSp modSp new mod">
        <pc:chgData name="Gayathri Sajeevan" userId="8481443c544e1adf" providerId="LiveId" clId="{F8C130B9-9054-455E-8035-C639F10AB242}" dt="2024-05-18T18:11:12.571" v="191" actId="255"/>
        <pc:sldMkLst>
          <pc:docMk/>
          <pc:sldMk cId="3412257227" sldId="287"/>
        </pc:sldMkLst>
        <pc:spChg chg="mod">
          <ac:chgData name="Gayathri Sajeevan" userId="8481443c544e1adf" providerId="LiveId" clId="{F8C130B9-9054-455E-8035-C639F10AB242}" dt="2024-05-18T18:11:12.571" v="191" actId="255"/>
          <ac:spMkLst>
            <pc:docMk/>
            <pc:sldMk cId="3412257227" sldId="287"/>
            <ac:spMk id="2" creationId="{0F17D59D-EE0A-1006-C25D-29A5216D2ED5}"/>
          </ac:spMkLst>
        </pc:spChg>
        <pc:spChg chg="del">
          <ac:chgData name="Gayathri Sajeevan" userId="8481443c544e1adf" providerId="LiveId" clId="{F8C130B9-9054-455E-8035-C639F10AB242}" dt="2024-05-18T18:08:10.306" v="127" actId="478"/>
          <ac:spMkLst>
            <pc:docMk/>
            <pc:sldMk cId="3412257227" sldId="287"/>
            <ac:spMk id="3" creationId="{B6D55657-C98B-16E0-A1A7-8159BE460ADA}"/>
          </ac:spMkLst>
        </pc:spChg>
      </pc:sldChg>
      <pc:sldChg chg="addSp modSp new mod">
        <pc:chgData name="Gayathri Sajeevan" userId="8481443c544e1adf" providerId="LiveId" clId="{F8C130B9-9054-455E-8035-C639F10AB242}" dt="2024-05-18T18:09:56.058" v="132" actId="255"/>
        <pc:sldMkLst>
          <pc:docMk/>
          <pc:sldMk cId="4129472973" sldId="288"/>
        </pc:sldMkLst>
        <pc:spChg chg="add mod">
          <ac:chgData name="Gayathri Sajeevan" userId="8481443c544e1adf" providerId="LiveId" clId="{F8C130B9-9054-455E-8035-C639F10AB242}" dt="2024-05-18T18:09:56.058" v="132" actId="255"/>
          <ac:spMkLst>
            <pc:docMk/>
            <pc:sldMk cId="4129472973" sldId="288"/>
            <ac:spMk id="2" creationId="{61D6A08D-675E-5FD4-0E60-3BFA888AF97C}"/>
          </ac:spMkLst>
        </pc:spChg>
      </pc:sldChg>
      <pc:sldChg chg="modSp new mod">
        <pc:chgData name="Gayathri Sajeevan" userId="8481443c544e1adf" providerId="LiveId" clId="{F8C130B9-9054-455E-8035-C639F10AB242}" dt="2024-05-19T05:23:56.925" v="521" actId="255"/>
        <pc:sldMkLst>
          <pc:docMk/>
          <pc:sldMk cId="2620697223" sldId="289"/>
        </pc:sldMkLst>
        <pc:spChg chg="mod">
          <ac:chgData name="Gayathri Sajeevan" userId="8481443c544e1adf" providerId="LiveId" clId="{F8C130B9-9054-455E-8035-C639F10AB242}" dt="2024-05-19T05:23:56.925" v="521" actId="255"/>
          <ac:spMkLst>
            <pc:docMk/>
            <pc:sldMk cId="2620697223" sldId="289"/>
            <ac:spMk id="2" creationId="{4078486E-E3B3-5AA8-43CA-F395E5AE1FC9}"/>
          </ac:spMkLst>
        </pc:spChg>
        <pc:spChg chg="mod">
          <ac:chgData name="Gayathri Sajeevan" userId="8481443c544e1adf" providerId="LiveId" clId="{F8C130B9-9054-455E-8035-C639F10AB242}" dt="2024-05-19T05:23:12.132" v="494" actId="20577"/>
          <ac:spMkLst>
            <pc:docMk/>
            <pc:sldMk cId="2620697223" sldId="289"/>
            <ac:spMk id="3" creationId="{777046A2-3B5D-873D-39D2-933965B75C16}"/>
          </ac:spMkLst>
        </pc:spChg>
      </pc:sldChg>
      <pc:sldChg chg="modSp new mod">
        <pc:chgData name="Gayathri Sajeevan" userId="8481443c544e1adf" providerId="LiveId" clId="{F8C130B9-9054-455E-8035-C639F10AB242}" dt="2024-05-19T05:25:21.392" v="569" actId="20577"/>
        <pc:sldMkLst>
          <pc:docMk/>
          <pc:sldMk cId="3163316961" sldId="290"/>
        </pc:sldMkLst>
        <pc:spChg chg="mod">
          <ac:chgData name="Gayathri Sajeevan" userId="8481443c544e1adf" providerId="LiveId" clId="{F8C130B9-9054-455E-8035-C639F10AB242}" dt="2024-05-19T05:24:05.474" v="522" actId="255"/>
          <ac:spMkLst>
            <pc:docMk/>
            <pc:sldMk cId="3163316961" sldId="290"/>
            <ac:spMk id="2" creationId="{3861842C-D74B-BC5B-849C-69317AF42F6C}"/>
          </ac:spMkLst>
        </pc:spChg>
        <pc:spChg chg="mod">
          <ac:chgData name="Gayathri Sajeevan" userId="8481443c544e1adf" providerId="LiveId" clId="{F8C130B9-9054-455E-8035-C639F10AB242}" dt="2024-05-19T05:25:21.392" v="569" actId="20577"/>
          <ac:spMkLst>
            <pc:docMk/>
            <pc:sldMk cId="3163316961" sldId="290"/>
            <ac:spMk id="3" creationId="{B0AAC67F-BE1F-7CFC-762B-B4576C0A97DE}"/>
          </ac:spMkLst>
        </pc:spChg>
      </pc:sldChg>
    </pc:docChg>
  </pc:docChgLst>
  <pc:docChgLst>
    <pc:chgData name="Gayathri Sajeevan" userId="8481443c544e1adf" providerId="LiveId" clId="{6E838FA4-EA8B-4863-97BA-AFECE62FA932}"/>
    <pc:docChg chg="undo custSel addSld delSld modSld sldOrd">
      <pc:chgData name="Gayathri Sajeevan" userId="8481443c544e1adf" providerId="LiveId" clId="{6E838FA4-EA8B-4863-97BA-AFECE62FA932}" dt="2024-03-25T16:21:21.957" v="1537" actId="1076"/>
      <pc:docMkLst>
        <pc:docMk/>
      </pc:docMkLst>
      <pc:sldChg chg="addSp delSp modSp mod">
        <pc:chgData name="Gayathri Sajeevan" userId="8481443c544e1adf" providerId="LiveId" clId="{6E838FA4-EA8B-4863-97BA-AFECE62FA932}" dt="2024-03-25T14:18:37.504" v="162" actId="1076"/>
        <pc:sldMkLst>
          <pc:docMk/>
          <pc:sldMk cId="4043737824" sldId="257"/>
        </pc:sldMkLst>
        <pc:spChg chg="del mod">
          <ac:chgData name="Gayathri Sajeevan" userId="8481443c544e1adf" providerId="LiveId" clId="{6E838FA4-EA8B-4863-97BA-AFECE62FA932}" dt="2024-03-25T14:14:49.240" v="91" actId="478"/>
          <ac:spMkLst>
            <pc:docMk/>
            <pc:sldMk cId="4043737824" sldId="257"/>
            <ac:spMk id="2" creationId="{78FD68DA-43BA-4508-8DE2-BA9BB7B2FA5B}"/>
          </ac:spMkLst>
        </pc:spChg>
        <pc:spChg chg="add mod">
          <ac:chgData name="Gayathri Sajeevan" userId="8481443c544e1adf" providerId="LiveId" clId="{6E838FA4-EA8B-4863-97BA-AFECE62FA932}" dt="2024-03-25T14:17:22.594" v="141" actId="20577"/>
          <ac:spMkLst>
            <pc:docMk/>
            <pc:sldMk cId="4043737824" sldId="257"/>
            <ac:spMk id="3" creationId="{FCA65298-661A-A4E9-D89F-EED75B0A4852}"/>
          </ac:spMkLst>
        </pc:spChg>
        <pc:spChg chg="mod">
          <ac:chgData name="Gayathri Sajeevan" userId="8481443c544e1adf" providerId="LiveId" clId="{6E838FA4-EA8B-4863-97BA-AFECE62FA932}" dt="2024-03-25T14:17:33.821" v="146" actId="1076"/>
          <ac:spMkLst>
            <pc:docMk/>
            <pc:sldMk cId="4043737824" sldId="257"/>
            <ac:spMk id="4" creationId="{B27225EE-383F-204B-65F6-41DA776CCFEC}"/>
          </ac:spMkLst>
        </pc:spChg>
        <pc:spChg chg="add mod">
          <ac:chgData name="Gayathri Sajeevan" userId="8481443c544e1adf" providerId="LiveId" clId="{6E838FA4-EA8B-4863-97BA-AFECE62FA932}" dt="2024-03-25T14:18:37.504" v="162" actId="1076"/>
          <ac:spMkLst>
            <pc:docMk/>
            <pc:sldMk cId="4043737824" sldId="257"/>
            <ac:spMk id="6" creationId="{6C84C846-F583-05A3-CEEC-3269D5B161CC}"/>
          </ac:spMkLst>
        </pc:spChg>
      </pc:sldChg>
      <pc:sldChg chg="del">
        <pc:chgData name="Gayathri Sajeevan" userId="8481443c544e1adf" providerId="LiveId" clId="{6E838FA4-EA8B-4863-97BA-AFECE62FA932}" dt="2024-03-25T15:08:59.244" v="1399" actId="47"/>
        <pc:sldMkLst>
          <pc:docMk/>
          <pc:sldMk cId="191714609" sldId="258"/>
        </pc:sldMkLst>
      </pc:sldChg>
      <pc:sldChg chg="addSp modSp mod ord setBg">
        <pc:chgData name="Gayathri Sajeevan" userId="8481443c544e1adf" providerId="LiveId" clId="{6E838FA4-EA8B-4863-97BA-AFECE62FA932}" dt="2024-03-25T14:39:32.740" v="476" actId="1076"/>
        <pc:sldMkLst>
          <pc:docMk/>
          <pc:sldMk cId="833008261" sldId="259"/>
        </pc:sldMkLst>
        <pc:spChg chg="mod">
          <ac:chgData name="Gayathri Sajeevan" userId="8481443c544e1adf" providerId="LiveId" clId="{6E838FA4-EA8B-4863-97BA-AFECE62FA932}" dt="2024-02-13T20:18:25.420" v="51" actId="1076"/>
          <ac:spMkLst>
            <pc:docMk/>
            <pc:sldMk cId="833008261" sldId="259"/>
            <ac:spMk id="2" creationId="{CD27CB1A-8681-C5DC-CEF9-74CE59D30B6A}"/>
          </ac:spMkLst>
        </pc:spChg>
        <pc:spChg chg="add mod">
          <ac:chgData name="Gayathri Sajeevan" userId="8481443c544e1adf" providerId="LiveId" clId="{6E838FA4-EA8B-4863-97BA-AFECE62FA932}" dt="2024-03-25T14:34:49.399" v="444" actId="255"/>
          <ac:spMkLst>
            <pc:docMk/>
            <pc:sldMk cId="833008261" sldId="259"/>
            <ac:spMk id="3" creationId="{DFD1AFBC-6569-F8A5-C180-00885902986C}"/>
          </ac:spMkLst>
        </pc:spChg>
        <pc:spChg chg="add mod">
          <ac:chgData name="Gayathri Sajeevan" userId="8481443c544e1adf" providerId="LiveId" clId="{6E838FA4-EA8B-4863-97BA-AFECE62FA932}" dt="2024-03-25T14:37:51.268" v="447" actId="13822"/>
          <ac:spMkLst>
            <pc:docMk/>
            <pc:sldMk cId="833008261" sldId="259"/>
            <ac:spMk id="4" creationId="{F01D105B-926C-C8CF-2C24-8B5BE0EF413F}"/>
          </ac:spMkLst>
        </pc:spChg>
        <pc:spChg chg="add mod">
          <ac:chgData name="Gayathri Sajeevan" userId="8481443c544e1adf" providerId="LiveId" clId="{6E838FA4-EA8B-4863-97BA-AFECE62FA932}" dt="2024-03-25T14:39:26.374" v="475" actId="1076"/>
          <ac:spMkLst>
            <pc:docMk/>
            <pc:sldMk cId="833008261" sldId="259"/>
            <ac:spMk id="5" creationId="{5BAC57FA-294C-5EE4-7F2A-F5CDB221498D}"/>
          </ac:spMkLst>
        </pc:spChg>
        <pc:spChg chg="mod">
          <ac:chgData name="Gayathri Sajeevan" userId="8481443c544e1adf" providerId="LiveId" clId="{6E838FA4-EA8B-4863-97BA-AFECE62FA932}" dt="2024-03-25T14:39:32.740" v="476" actId="1076"/>
          <ac:spMkLst>
            <pc:docMk/>
            <pc:sldMk cId="833008261" sldId="259"/>
            <ac:spMk id="6" creationId="{ED53DAA1-D84F-96AF-9354-1E3FB7EBB1DA}"/>
          </ac:spMkLst>
        </pc:spChg>
        <pc:spChg chg="mod">
          <ac:chgData name="Gayathri Sajeevan" userId="8481443c544e1adf" providerId="LiveId" clId="{6E838FA4-EA8B-4863-97BA-AFECE62FA932}" dt="2024-03-25T14:31:10.083" v="319" actId="1076"/>
          <ac:spMkLst>
            <pc:docMk/>
            <pc:sldMk cId="833008261" sldId="259"/>
            <ac:spMk id="7" creationId="{732F0312-BBD9-4555-7A22-ABD97F839DFD}"/>
          </ac:spMkLst>
        </pc:spChg>
        <pc:spChg chg="mod">
          <ac:chgData name="Gayathri Sajeevan" userId="8481443c544e1adf" providerId="LiveId" clId="{6E838FA4-EA8B-4863-97BA-AFECE62FA932}" dt="2024-03-25T14:30:54.600" v="316" actId="1076"/>
          <ac:spMkLst>
            <pc:docMk/>
            <pc:sldMk cId="833008261" sldId="259"/>
            <ac:spMk id="9" creationId="{E577DE82-89C3-F4B1-7422-5AD7E0D076CF}"/>
          </ac:spMkLst>
        </pc:spChg>
        <pc:cxnChg chg="mod">
          <ac:chgData name="Gayathri Sajeevan" userId="8481443c544e1adf" providerId="LiveId" clId="{6E838FA4-EA8B-4863-97BA-AFECE62FA932}" dt="2024-03-25T14:31:01.080" v="317" actId="1076"/>
          <ac:cxnSpMkLst>
            <pc:docMk/>
            <pc:sldMk cId="833008261" sldId="259"/>
            <ac:cxnSpMk id="11" creationId="{DF30A5BC-5557-8D49-3973-11D62770F48F}"/>
          </ac:cxnSpMkLst>
        </pc:cxnChg>
      </pc:sldChg>
      <pc:sldChg chg="modSp del">
        <pc:chgData name="Gayathri Sajeevan" userId="8481443c544e1adf" providerId="LiveId" clId="{6E838FA4-EA8B-4863-97BA-AFECE62FA932}" dt="2024-03-25T15:09:01.568" v="1400" actId="47"/>
        <pc:sldMkLst>
          <pc:docMk/>
          <pc:sldMk cId="389704250" sldId="260"/>
        </pc:sldMkLst>
        <pc:spChg chg="mod">
          <ac:chgData name="Gayathri Sajeevan" userId="8481443c544e1adf" providerId="LiveId" clId="{6E838FA4-EA8B-4863-97BA-AFECE62FA932}" dt="2024-02-13T20:15:54.261" v="28" actId="20577"/>
          <ac:spMkLst>
            <pc:docMk/>
            <pc:sldMk cId="389704250" sldId="260"/>
            <ac:spMk id="11" creationId="{52D79C0E-9F19-0EBA-32FD-825B73263D32}"/>
          </ac:spMkLst>
        </pc:spChg>
      </pc:sldChg>
      <pc:sldChg chg="ord">
        <pc:chgData name="Gayathri Sajeevan" userId="8481443c544e1adf" providerId="LiveId" clId="{6E838FA4-EA8B-4863-97BA-AFECE62FA932}" dt="2024-03-25T14:40:39.374" v="481"/>
        <pc:sldMkLst>
          <pc:docMk/>
          <pc:sldMk cId="1757499658" sldId="261"/>
        </pc:sldMkLst>
      </pc:sldChg>
      <pc:sldChg chg="delSp modSp del mod ord delAnim">
        <pc:chgData name="Gayathri Sajeevan" userId="8481443c544e1adf" providerId="LiveId" clId="{6E838FA4-EA8B-4863-97BA-AFECE62FA932}" dt="2024-03-25T15:08:56.574" v="1398" actId="47"/>
        <pc:sldMkLst>
          <pc:docMk/>
          <pc:sldMk cId="1288573280" sldId="263"/>
        </pc:sldMkLst>
        <pc:spChg chg="mod">
          <ac:chgData name="Gayathri Sajeevan" userId="8481443c544e1adf" providerId="LiveId" clId="{6E838FA4-EA8B-4863-97BA-AFECE62FA932}" dt="2024-03-25T14:41:48.792" v="497" actId="1076"/>
          <ac:spMkLst>
            <pc:docMk/>
            <pc:sldMk cId="1288573280" sldId="263"/>
            <ac:spMk id="8" creationId="{6D8CAAD8-FE65-2DE0-4BC7-405F7971B0D2}"/>
          </ac:spMkLst>
        </pc:spChg>
        <pc:spChg chg="mod">
          <ac:chgData name="Gayathri Sajeevan" userId="8481443c544e1adf" providerId="LiveId" clId="{6E838FA4-EA8B-4863-97BA-AFECE62FA932}" dt="2024-02-13T20:01:51.457" v="8" actId="14100"/>
          <ac:spMkLst>
            <pc:docMk/>
            <pc:sldMk cId="1288573280" sldId="263"/>
            <ac:spMk id="15" creationId="{AC2B6D8B-83C7-AC69-1A2A-E8132F689EEA}"/>
          </ac:spMkLst>
        </pc:spChg>
        <pc:spChg chg="mod">
          <ac:chgData name="Gayathri Sajeevan" userId="8481443c544e1adf" providerId="LiveId" clId="{6E838FA4-EA8B-4863-97BA-AFECE62FA932}" dt="2024-02-13T20:02:01.665" v="15" actId="14100"/>
          <ac:spMkLst>
            <pc:docMk/>
            <pc:sldMk cId="1288573280" sldId="263"/>
            <ac:spMk id="16" creationId="{3A66E6FC-BE25-85CA-B66B-E1785ABF600E}"/>
          </ac:spMkLst>
        </pc:spChg>
        <pc:spChg chg="mod">
          <ac:chgData name="Gayathri Sajeevan" userId="8481443c544e1adf" providerId="LiveId" clId="{6E838FA4-EA8B-4863-97BA-AFECE62FA932}" dt="2024-02-13T20:19:19.882" v="57" actId="20577"/>
          <ac:spMkLst>
            <pc:docMk/>
            <pc:sldMk cId="1288573280" sldId="263"/>
            <ac:spMk id="18" creationId="{EB72B331-E71B-923C-2150-97DC3858831D}"/>
          </ac:spMkLst>
        </pc:spChg>
        <pc:spChg chg="del mod">
          <ac:chgData name="Gayathri Sajeevan" userId="8481443c544e1adf" providerId="LiveId" clId="{6E838FA4-EA8B-4863-97BA-AFECE62FA932}" dt="2024-03-25T14:41:27.049" v="494" actId="478"/>
          <ac:spMkLst>
            <pc:docMk/>
            <pc:sldMk cId="1288573280" sldId="263"/>
            <ac:spMk id="28" creationId="{1190EBEC-AA80-B3F1-1460-27408FE4D8FC}"/>
          </ac:spMkLst>
        </pc:spChg>
        <pc:spChg chg="del">
          <ac:chgData name="Gayathri Sajeevan" userId="8481443c544e1adf" providerId="LiveId" clId="{6E838FA4-EA8B-4863-97BA-AFECE62FA932}" dt="2024-03-25T14:41:30.579" v="495" actId="478"/>
          <ac:spMkLst>
            <pc:docMk/>
            <pc:sldMk cId="1288573280" sldId="263"/>
            <ac:spMk id="29" creationId="{7593D88F-195E-1908-D9E6-92EE95D21DD6}"/>
          </ac:spMkLst>
        </pc:spChg>
        <pc:spChg chg="del">
          <ac:chgData name="Gayathri Sajeevan" userId="8481443c544e1adf" providerId="LiveId" clId="{6E838FA4-EA8B-4863-97BA-AFECE62FA932}" dt="2024-03-25T14:41:34.267" v="496" actId="478"/>
          <ac:spMkLst>
            <pc:docMk/>
            <pc:sldMk cId="1288573280" sldId="263"/>
            <ac:spMk id="30" creationId="{3B1D56AF-050E-B4E2-9C85-D0499EF9A3BA}"/>
          </ac:spMkLst>
        </pc:spChg>
      </pc:sldChg>
      <pc:sldChg chg="modAnim">
        <pc:chgData name="Gayathri Sajeevan" userId="8481443c544e1adf" providerId="LiveId" clId="{6E838FA4-EA8B-4863-97BA-AFECE62FA932}" dt="2024-02-13T20:14:59.701" v="17"/>
        <pc:sldMkLst>
          <pc:docMk/>
          <pc:sldMk cId="3691499869" sldId="264"/>
        </pc:sldMkLst>
      </pc:sldChg>
      <pc:sldChg chg="addSp delSp modSp new mod">
        <pc:chgData name="Gayathri Sajeevan" userId="8481443c544e1adf" providerId="LiveId" clId="{6E838FA4-EA8B-4863-97BA-AFECE62FA932}" dt="2024-03-25T14:43:44.282" v="519" actId="113"/>
        <pc:sldMkLst>
          <pc:docMk/>
          <pc:sldMk cId="1817916440" sldId="265"/>
        </pc:sldMkLst>
        <pc:spChg chg="add del mod">
          <ac:chgData name="Gayathri Sajeevan" userId="8481443c544e1adf" providerId="LiveId" clId="{6E838FA4-EA8B-4863-97BA-AFECE62FA932}" dt="2024-03-25T14:43:44.282" v="519" actId="113"/>
          <ac:spMkLst>
            <pc:docMk/>
            <pc:sldMk cId="1817916440" sldId="265"/>
            <ac:spMk id="2" creationId="{843D5545-415E-0F51-15AA-19178DE4EE4A}"/>
          </ac:spMkLst>
        </pc:spChg>
        <pc:spChg chg="mod">
          <ac:chgData name="Gayathri Sajeevan" userId="8481443c544e1adf" providerId="LiveId" clId="{6E838FA4-EA8B-4863-97BA-AFECE62FA932}" dt="2024-03-25T14:29:07.853" v="289" actId="20577"/>
          <ac:spMkLst>
            <pc:docMk/>
            <pc:sldMk cId="1817916440" sldId="265"/>
            <ac:spMk id="3" creationId="{26D58320-AD19-3A06-3F55-CA3C846196AC}"/>
          </ac:spMkLst>
        </pc:spChg>
      </pc:sldChg>
      <pc:sldChg chg="addSp modSp new mod">
        <pc:chgData name="Gayathri Sajeevan" userId="8481443c544e1adf" providerId="LiveId" clId="{6E838FA4-EA8B-4863-97BA-AFECE62FA932}" dt="2024-03-25T14:51:48.789" v="785" actId="20577"/>
        <pc:sldMkLst>
          <pc:docMk/>
          <pc:sldMk cId="36239616" sldId="266"/>
        </pc:sldMkLst>
        <pc:spChg chg="mod">
          <ac:chgData name="Gayathri Sajeevan" userId="8481443c544e1adf" providerId="LiveId" clId="{6E838FA4-EA8B-4863-97BA-AFECE62FA932}" dt="2024-03-25T14:43:34.816" v="518" actId="20577"/>
          <ac:spMkLst>
            <pc:docMk/>
            <pc:sldMk cId="36239616" sldId="266"/>
            <ac:spMk id="2" creationId="{32BBEB08-1733-AD85-C8B8-7E3613E0026B}"/>
          </ac:spMkLst>
        </pc:spChg>
        <pc:spChg chg="mod">
          <ac:chgData name="Gayathri Sajeevan" userId="8481443c544e1adf" providerId="LiveId" clId="{6E838FA4-EA8B-4863-97BA-AFECE62FA932}" dt="2024-03-25T14:51:48.789" v="785" actId="20577"/>
          <ac:spMkLst>
            <pc:docMk/>
            <pc:sldMk cId="36239616" sldId="266"/>
            <ac:spMk id="3" creationId="{A6243770-FFC8-6646-9C03-A9F77FF2F092}"/>
          </ac:spMkLst>
        </pc:spChg>
        <pc:spChg chg="add mod">
          <ac:chgData name="Gayathri Sajeevan" userId="8481443c544e1adf" providerId="LiveId" clId="{6E838FA4-EA8B-4863-97BA-AFECE62FA932}" dt="2024-03-25T14:48:57.383" v="673" actId="14100"/>
          <ac:spMkLst>
            <pc:docMk/>
            <pc:sldMk cId="36239616" sldId="266"/>
            <ac:spMk id="7" creationId="{EFD294D9-425D-685E-2570-303E99DA3CAA}"/>
          </ac:spMkLst>
        </pc:spChg>
        <pc:cxnChg chg="add mod">
          <ac:chgData name="Gayathri Sajeevan" userId="8481443c544e1adf" providerId="LiveId" clId="{6E838FA4-EA8B-4863-97BA-AFECE62FA932}" dt="2024-03-25T14:48:08.049" v="647" actId="14100"/>
          <ac:cxnSpMkLst>
            <pc:docMk/>
            <pc:sldMk cId="36239616" sldId="266"/>
            <ac:cxnSpMk id="5" creationId="{989EF69E-ADD3-920C-C099-16ADBD9118A4}"/>
          </ac:cxnSpMkLst>
        </pc:cxnChg>
      </pc:sldChg>
      <pc:sldChg chg="addSp delSp modSp new del mod">
        <pc:chgData name="Gayathri Sajeevan" userId="8481443c544e1adf" providerId="LiveId" clId="{6E838FA4-EA8B-4863-97BA-AFECE62FA932}" dt="2024-03-25T14:43:20.310" v="507" actId="47"/>
        <pc:sldMkLst>
          <pc:docMk/>
          <pc:sldMk cId="619904729" sldId="266"/>
        </pc:sldMkLst>
        <pc:spChg chg="add del mod">
          <ac:chgData name="Gayathri Sajeevan" userId="8481443c544e1adf" providerId="LiveId" clId="{6E838FA4-EA8B-4863-97BA-AFECE62FA932}" dt="2024-03-25T14:30:21.284" v="311"/>
          <ac:spMkLst>
            <pc:docMk/>
            <pc:sldMk cId="619904729" sldId="266"/>
            <ac:spMk id="2" creationId="{9DCFC085-F5C6-5556-EAA6-311B95734956}"/>
          </ac:spMkLst>
        </pc:spChg>
        <pc:spChg chg="add del mod">
          <ac:chgData name="Gayathri Sajeevan" userId="8481443c544e1adf" providerId="LiveId" clId="{6E838FA4-EA8B-4863-97BA-AFECE62FA932}" dt="2024-03-25T14:40:38.374" v="479"/>
          <ac:spMkLst>
            <pc:docMk/>
            <pc:sldMk cId="619904729" sldId="266"/>
            <ac:spMk id="3" creationId="{50BBE782-77F3-BB83-519D-CC7B7FB6A9DF}"/>
          </ac:spMkLst>
        </pc:spChg>
        <pc:spChg chg="add mod">
          <ac:chgData name="Gayathri Sajeevan" userId="8481443c544e1adf" providerId="LiveId" clId="{6E838FA4-EA8B-4863-97BA-AFECE62FA932}" dt="2024-03-25T14:41:07.936" v="492" actId="1076"/>
          <ac:spMkLst>
            <pc:docMk/>
            <pc:sldMk cId="619904729" sldId="266"/>
            <ac:spMk id="4" creationId="{562D4480-D593-7B85-F62A-1DAEC523287C}"/>
          </ac:spMkLst>
        </pc:spChg>
        <pc:spChg chg="add del mod">
          <ac:chgData name="Gayathri Sajeevan" userId="8481443c544e1adf" providerId="LiveId" clId="{6E838FA4-EA8B-4863-97BA-AFECE62FA932}" dt="2024-03-25T14:43:15.548" v="506" actId="478"/>
          <ac:spMkLst>
            <pc:docMk/>
            <pc:sldMk cId="619904729" sldId="266"/>
            <ac:spMk id="5" creationId="{E40A8234-155F-6436-A213-0C4D5D3D7D09}"/>
          </ac:spMkLst>
        </pc:spChg>
      </pc:sldChg>
      <pc:sldChg chg="addSp modSp new mod">
        <pc:chgData name="Gayathri Sajeevan" userId="8481443c544e1adf" providerId="LiveId" clId="{6E838FA4-EA8B-4863-97BA-AFECE62FA932}" dt="2024-03-25T14:53:55.316" v="948" actId="5793"/>
        <pc:sldMkLst>
          <pc:docMk/>
          <pc:sldMk cId="2279189148" sldId="267"/>
        </pc:sldMkLst>
        <pc:spChg chg="mod">
          <ac:chgData name="Gayathri Sajeevan" userId="8481443c544e1adf" providerId="LiveId" clId="{6E838FA4-EA8B-4863-97BA-AFECE62FA932}" dt="2024-03-25T14:47:05.416" v="627" actId="20577"/>
          <ac:spMkLst>
            <pc:docMk/>
            <pc:sldMk cId="2279189148" sldId="267"/>
            <ac:spMk id="2" creationId="{18B784AC-AE2A-E40C-3151-75BC93D4C790}"/>
          </ac:spMkLst>
        </pc:spChg>
        <pc:spChg chg="mod">
          <ac:chgData name="Gayathri Sajeevan" userId="8481443c544e1adf" providerId="LiveId" clId="{6E838FA4-EA8B-4863-97BA-AFECE62FA932}" dt="2024-03-25T14:53:55.316" v="948" actId="5793"/>
          <ac:spMkLst>
            <pc:docMk/>
            <pc:sldMk cId="2279189148" sldId="267"/>
            <ac:spMk id="3" creationId="{358591F4-F060-96FF-AC4D-5DA3F66EDDCA}"/>
          </ac:spMkLst>
        </pc:spChg>
        <pc:spChg chg="add mod">
          <ac:chgData name="Gayathri Sajeevan" userId="8481443c544e1adf" providerId="LiveId" clId="{6E838FA4-EA8B-4863-97BA-AFECE62FA932}" dt="2024-03-25T14:50:31.354" v="710" actId="20577"/>
          <ac:spMkLst>
            <pc:docMk/>
            <pc:sldMk cId="2279189148" sldId="267"/>
            <ac:spMk id="6" creationId="{AF4DE715-92D1-461C-EF77-597B43E0DDE6}"/>
          </ac:spMkLst>
        </pc:spChg>
        <pc:cxnChg chg="add">
          <ac:chgData name="Gayathri Sajeevan" userId="8481443c544e1adf" providerId="LiveId" clId="{6E838FA4-EA8B-4863-97BA-AFECE62FA932}" dt="2024-03-25T14:50:05.622" v="688" actId="11529"/>
          <ac:cxnSpMkLst>
            <pc:docMk/>
            <pc:sldMk cId="2279189148" sldId="267"/>
            <ac:cxnSpMk id="5" creationId="{96068405-FF97-7753-72BD-8B08B6B05769}"/>
          </ac:cxnSpMkLst>
        </pc:cxnChg>
      </pc:sldChg>
      <pc:sldChg chg="addSp modSp new mod">
        <pc:chgData name="Gayathri Sajeevan" userId="8481443c544e1adf" providerId="LiveId" clId="{6E838FA4-EA8B-4863-97BA-AFECE62FA932}" dt="2024-03-25T15:00:12.360" v="1102" actId="20577"/>
        <pc:sldMkLst>
          <pc:docMk/>
          <pc:sldMk cId="1619404654" sldId="268"/>
        </pc:sldMkLst>
        <pc:spChg chg="mod">
          <ac:chgData name="Gayathri Sajeevan" userId="8481443c544e1adf" providerId="LiveId" clId="{6E838FA4-EA8B-4863-97BA-AFECE62FA932}" dt="2024-03-25T14:54:36.073" v="959" actId="20577"/>
          <ac:spMkLst>
            <pc:docMk/>
            <pc:sldMk cId="1619404654" sldId="268"/>
            <ac:spMk id="2" creationId="{200736BA-917B-6C1F-3C0D-952A9B9EA4F2}"/>
          </ac:spMkLst>
        </pc:spChg>
        <pc:spChg chg="mod">
          <ac:chgData name="Gayathri Sajeevan" userId="8481443c544e1adf" providerId="LiveId" clId="{6E838FA4-EA8B-4863-97BA-AFECE62FA932}" dt="2024-03-25T15:00:12.360" v="1102" actId="20577"/>
          <ac:spMkLst>
            <pc:docMk/>
            <pc:sldMk cId="1619404654" sldId="268"/>
            <ac:spMk id="3" creationId="{27F83D68-C9D7-9661-FAA0-46A32A11A5AE}"/>
          </ac:spMkLst>
        </pc:spChg>
        <pc:spChg chg="add mod">
          <ac:chgData name="Gayathri Sajeevan" userId="8481443c544e1adf" providerId="LiveId" clId="{6E838FA4-EA8B-4863-97BA-AFECE62FA932}" dt="2024-03-25T14:58:42.945" v="1016" actId="14100"/>
          <ac:spMkLst>
            <pc:docMk/>
            <pc:sldMk cId="1619404654" sldId="268"/>
            <ac:spMk id="6" creationId="{976F84CC-F08D-698D-D22B-CF90199A24A7}"/>
          </ac:spMkLst>
        </pc:spChg>
        <pc:cxnChg chg="add">
          <ac:chgData name="Gayathri Sajeevan" userId="8481443c544e1adf" providerId="LiveId" clId="{6E838FA4-EA8B-4863-97BA-AFECE62FA932}" dt="2024-03-25T14:57:55.763" v="972" actId="11529"/>
          <ac:cxnSpMkLst>
            <pc:docMk/>
            <pc:sldMk cId="1619404654" sldId="268"/>
            <ac:cxnSpMk id="5" creationId="{6D5023D4-C331-2A77-1865-09B8E36DDA13}"/>
          </ac:cxnSpMkLst>
        </pc:cxnChg>
      </pc:sldChg>
      <pc:sldChg chg="addSp modSp new mod">
        <pc:chgData name="Gayathri Sajeevan" userId="8481443c544e1adf" providerId="LiveId" clId="{6E838FA4-EA8B-4863-97BA-AFECE62FA932}" dt="2024-03-25T15:07:23.951" v="1397" actId="20577"/>
        <pc:sldMkLst>
          <pc:docMk/>
          <pc:sldMk cId="4221940144" sldId="269"/>
        </pc:sldMkLst>
        <pc:spChg chg="mod">
          <ac:chgData name="Gayathri Sajeevan" userId="8481443c544e1adf" providerId="LiveId" clId="{6E838FA4-EA8B-4863-97BA-AFECE62FA932}" dt="2024-03-25T15:00:28.492" v="1114" actId="20577"/>
          <ac:spMkLst>
            <pc:docMk/>
            <pc:sldMk cId="4221940144" sldId="269"/>
            <ac:spMk id="2" creationId="{3DC8041B-9AF1-8AAC-03ED-E1AA2973785F}"/>
          </ac:spMkLst>
        </pc:spChg>
        <pc:spChg chg="mod">
          <ac:chgData name="Gayathri Sajeevan" userId="8481443c544e1adf" providerId="LiveId" clId="{6E838FA4-EA8B-4863-97BA-AFECE62FA932}" dt="2024-03-25T15:07:23.951" v="1397" actId="20577"/>
          <ac:spMkLst>
            <pc:docMk/>
            <pc:sldMk cId="4221940144" sldId="269"/>
            <ac:spMk id="3" creationId="{79D8EC75-B2AD-10B3-7956-7CBCBC49E8CB}"/>
          </ac:spMkLst>
        </pc:spChg>
        <pc:spChg chg="add mod">
          <ac:chgData name="Gayathri Sajeevan" userId="8481443c544e1adf" providerId="LiveId" clId="{6E838FA4-EA8B-4863-97BA-AFECE62FA932}" dt="2024-03-25T15:06:50.624" v="1392" actId="1076"/>
          <ac:spMkLst>
            <pc:docMk/>
            <pc:sldMk cId="4221940144" sldId="269"/>
            <ac:spMk id="6" creationId="{ABAF9FA5-6D00-CF07-F8DC-9A0747204642}"/>
          </ac:spMkLst>
        </pc:spChg>
        <pc:cxnChg chg="add mod">
          <ac:chgData name="Gayathri Sajeevan" userId="8481443c544e1adf" providerId="LiveId" clId="{6E838FA4-EA8B-4863-97BA-AFECE62FA932}" dt="2024-03-25T15:07:02.673" v="1394" actId="1076"/>
          <ac:cxnSpMkLst>
            <pc:docMk/>
            <pc:sldMk cId="4221940144" sldId="269"/>
            <ac:cxnSpMk id="5" creationId="{CA190937-9C6F-3104-45A2-039B32E99495}"/>
          </ac:cxnSpMkLst>
        </pc:cxnChg>
      </pc:sldChg>
      <pc:sldChg chg="addSp modSp new mod">
        <pc:chgData name="Gayathri Sajeevan" userId="8481443c544e1adf" providerId="LiveId" clId="{6E838FA4-EA8B-4863-97BA-AFECE62FA932}" dt="2024-03-25T15:55:45.752" v="1522" actId="113"/>
        <pc:sldMkLst>
          <pc:docMk/>
          <pc:sldMk cId="2631804431" sldId="270"/>
        </pc:sldMkLst>
        <pc:spChg chg="add mod">
          <ac:chgData name="Gayathri Sajeevan" userId="8481443c544e1adf" providerId="LiveId" clId="{6E838FA4-EA8B-4863-97BA-AFECE62FA932}" dt="2024-03-25T15:13:52.388" v="1424" actId="1076"/>
          <ac:spMkLst>
            <pc:docMk/>
            <pc:sldMk cId="2631804431" sldId="270"/>
            <ac:spMk id="3" creationId="{D860B66C-8574-2534-1FFE-501436174036}"/>
          </ac:spMkLst>
        </pc:spChg>
        <pc:spChg chg="add mod">
          <ac:chgData name="Gayathri Sajeevan" userId="8481443c544e1adf" providerId="LiveId" clId="{6E838FA4-EA8B-4863-97BA-AFECE62FA932}" dt="2024-03-25T15:14:28.453" v="1427" actId="1076"/>
          <ac:spMkLst>
            <pc:docMk/>
            <pc:sldMk cId="2631804431" sldId="270"/>
            <ac:spMk id="4" creationId="{EDDB8DA0-D91A-F2AC-F968-8783292294AF}"/>
          </ac:spMkLst>
        </pc:spChg>
        <pc:graphicFrameChg chg="add mod modGraphic">
          <ac:chgData name="Gayathri Sajeevan" userId="8481443c544e1adf" providerId="LiveId" clId="{6E838FA4-EA8B-4863-97BA-AFECE62FA932}" dt="2024-03-25T15:55:45.752" v="1522" actId="113"/>
          <ac:graphicFrameMkLst>
            <pc:docMk/>
            <pc:sldMk cId="2631804431" sldId="270"/>
            <ac:graphicFrameMk id="2" creationId="{11C05BF6-BCC0-E734-C484-2D0A10AEB231}"/>
          </ac:graphicFrameMkLst>
        </pc:graphicFrameChg>
      </pc:sldChg>
      <pc:sldChg chg="addSp delSp modSp new mod">
        <pc:chgData name="Gayathri Sajeevan" userId="8481443c544e1adf" providerId="LiveId" clId="{6E838FA4-EA8B-4863-97BA-AFECE62FA932}" dt="2024-03-25T16:20:21.823" v="1525" actId="14100"/>
        <pc:sldMkLst>
          <pc:docMk/>
          <pc:sldMk cId="1189321155" sldId="271"/>
        </pc:sldMkLst>
        <pc:spChg chg="mod">
          <ac:chgData name="Gayathri Sajeevan" userId="8481443c544e1adf" providerId="LiveId" clId="{6E838FA4-EA8B-4863-97BA-AFECE62FA932}" dt="2024-03-25T15:15:29.250" v="1435" actId="20577"/>
          <ac:spMkLst>
            <pc:docMk/>
            <pc:sldMk cId="1189321155" sldId="271"/>
            <ac:spMk id="2" creationId="{057AC1DA-6F29-1C4A-7385-428AD499AAB7}"/>
          </ac:spMkLst>
        </pc:spChg>
        <pc:picChg chg="add del mod">
          <ac:chgData name="Gayathri Sajeevan" userId="8481443c544e1adf" providerId="LiveId" clId="{6E838FA4-EA8B-4863-97BA-AFECE62FA932}" dt="2024-03-25T15:16:58.124" v="1438" actId="478"/>
          <ac:picMkLst>
            <pc:docMk/>
            <pc:sldMk cId="1189321155" sldId="271"/>
            <ac:picMk id="4" creationId="{A20A98F8-2FE9-65E7-DF3C-8327CE216658}"/>
          </ac:picMkLst>
        </pc:picChg>
        <pc:picChg chg="add del mod">
          <ac:chgData name="Gayathri Sajeevan" userId="8481443c544e1adf" providerId="LiveId" clId="{6E838FA4-EA8B-4863-97BA-AFECE62FA932}" dt="2024-03-25T16:20:15.449" v="1523" actId="478"/>
          <ac:picMkLst>
            <pc:docMk/>
            <pc:sldMk cId="1189321155" sldId="271"/>
            <ac:picMk id="6" creationId="{21C1FA41-59B4-A4F9-5CE2-1EAAE689169C}"/>
          </ac:picMkLst>
        </pc:picChg>
        <pc:picChg chg="add mod">
          <ac:chgData name="Gayathri Sajeevan" userId="8481443c544e1adf" providerId="LiveId" clId="{6E838FA4-EA8B-4863-97BA-AFECE62FA932}" dt="2024-03-25T16:20:21.823" v="1525" actId="14100"/>
          <ac:picMkLst>
            <pc:docMk/>
            <pc:sldMk cId="1189321155" sldId="271"/>
            <ac:picMk id="8" creationId="{06DAC4B9-05C4-5D0F-0489-EACA6E8A79B0}"/>
          </ac:picMkLst>
        </pc:picChg>
      </pc:sldChg>
      <pc:sldChg chg="addSp delSp modSp new mod">
        <pc:chgData name="Gayathri Sajeevan" userId="8481443c544e1adf" providerId="LiveId" clId="{6E838FA4-EA8B-4863-97BA-AFECE62FA932}" dt="2024-03-25T16:21:04.339" v="1533" actId="1076"/>
        <pc:sldMkLst>
          <pc:docMk/>
          <pc:sldMk cId="2226976225" sldId="272"/>
        </pc:sldMkLst>
        <pc:spChg chg="mod">
          <ac:chgData name="Gayathri Sajeevan" userId="8481443c544e1adf" providerId="LiveId" clId="{6E838FA4-EA8B-4863-97BA-AFECE62FA932}" dt="2024-03-25T15:18:09.267" v="1448" actId="20577"/>
          <ac:spMkLst>
            <pc:docMk/>
            <pc:sldMk cId="2226976225" sldId="272"/>
            <ac:spMk id="2" creationId="{AC0C2724-FFC0-3FB8-5E8E-578CAB06568A}"/>
          </ac:spMkLst>
        </pc:spChg>
        <pc:spChg chg="del">
          <ac:chgData name="Gayathri Sajeevan" userId="8481443c544e1adf" providerId="LiveId" clId="{6E838FA4-EA8B-4863-97BA-AFECE62FA932}" dt="2024-03-25T15:18:20.640" v="1449" actId="478"/>
          <ac:spMkLst>
            <pc:docMk/>
            <pc:sldMk cId="2226976225" sldId="272"/>
            <ac:spMk id="3" creationId="{8B5A6BEC-1CA6-479C-4FDD-3A9B1505EF24}"/>
          </ac:spMkLst>
        </pc:spChg>
        <pc:picChg chg="add del mod">
          <ac:chgData name="Gayathri Sajeevan" userId="8481443c544e1adf" providerId="LiveId" clId="{6E838FA4-EA8B-4863-97BA-AFECE62FA932}" dt="2024-03-25T16:20:26.674" v="1526" actId="478"/>
          <ac:picMkLst>
            <pc:docMk/>
            <pc:sldMk cId="2226976225" sldId="272"/>
            <ac:picMk id="5" creationId="{444ACE31-B8B5-14BB-1698-54877C0FA7A7}"/>
          </ac:picMkLst>
        </pc:picChg>
        <pc:picChg chg="add mod">
          <ac:chgData name="Gayathri Sajeevan" userId="8481443c544e1adf" providerId="LiveId" clId="{6E838FA4-EA8B-4863-97BA-AFECE62FA932}" dt="2024-03-25T16:21:04.339" v="1533" actId="1076"/>
          <ac:picMkLst>
            <pc:docMk/>
            <pc:sldMk cId="2226976225" sldId="272"/>
            <ac:picMk id="7" creationId="{16A2FA1B-F321-5035-D984-B63AF10F996F}"/>
          </ac:picMkLst>
        </pc:picChg>
      </pc:sldChg>
      <pc:sldChg chg="addSp delSp modSp new mod">
        <pc:chgData name="Gayathri Sajeevan" userId="8481443c544e1adf" providerId="LiveId" clId="{6E838FA4-EA8B-4863-97BA-AFECE62FA932}" dt="2024-03-25T16:21:16.135" v="1536" actId="1035"/>
        <pc:sldMkLst>
          <pc:docMk/>
          <pc:sldMk cId="3638367670" sldId="273"/>
        </pc:sldMkLst>
        <pc:spChg chg="mod">
          <ac:chgData name="Gayathri Sajeevan" userId="8481443c544e1adf" providerId="LiveId" clId="{6E838FA4-EA8B-4863-97BA-AFECE62FA932}" dt="2024-03-25T15:21:13.622" v="1468" actId="20577"/>
          <ac:spMkLst>
            <pc:docMk/>
            <pc:sldMk cId="3638367670" sldId="273"/>
            <ac:spMk id="2" creationId="{F53191D7-A99C-CCD7-9BF5-B93211F313D1}"/>
          </ac:spMkLst>
        </pc:spChg>
        <pc:picChg chg="add mod">
          <ac:chgData name="Gayathri Sajeevan" userId="8481443c544e1adf" providerId="LiveId" clId="{6E838FA4-EA8B-4863-97BA-AFECE62FA932}" dt="2024-03-25T16:21:16.135" v="1536" actId="1035"/>
          <ac:picMkLst>
            <pc:docMk/>
            <pc:sldMk cId="3638367670" sldId="273"/>
            <ac:picMk id="4" creationId="{4325C69F-EF9B-9642-8878-8E32CDE806EC}"/>
          </ac:picMkLst>
        </pc:picChg>
        <pc:picChg chg="add del mod">
          <ac:chgData name="Gayathri Sajeevan" userId="8481443c544e1adf" providerId="LiveId" clId="{6E838FA4-EA8B-4863-97BA-AFECE62FA932}" dt="2024-03-25T15:22:07.126" v="1473" actId="478"/>
          <ac:picMkLst>
            <pc:docMk/>
            <pc:sldMk cId="3638367670" sldId="273"/>
            <ac:picMk id="6" creationId="{1C34D48E-39BB-9B3A-6FAF-4DB98C1BFB2C}"/>
          </ac:picMkLst>
        </pc:picChg>
        <pc:picChg chg="add del mod">
          <ac:chgData name="Gayathri Sajeevan" userId="8481443c544e1adf" providerId="LiveId" clId="{6E838FA4-EA8B-4863-97BA-AFECE62FA932}" dt="2024-03-25T16:20:35.241" v="1529" actId="478"/>
          <ac:picMkLst>
            <pc:docMk/>
            <pc:sldMk cId="3638367670" sldId="273"/>
            <ac:picMk id="8" creationId="{F7AE98BC-E7C4-343D-AA11-3486B12F5487}"/>
          </ac:picMkLst>
        </pc:picChg>
      </pc:sldChg>
      <pc:sldChg chg="addSp delSp modSp new mod">
        <pc:chgData name="Gayathri Sajeevan" userId="8481443c544e1adf" providerId="LiveId" clId="{6E838FA4-EA8B-4863-97BA-AFECE62FA932}" dt="2024-03-25T16:21:21.957" v="1537" actId="1076"/>
        <pc:sldMkLst>
          <pc:docMk/>
          <pc:sldMk cId="1260691086" sldId="274"/>
        </pc:sldMkLst>
        <pc:spChg chg="mod">
          <ac:chgData name="Gayathri Sajeevan" userId="8481443c544e1adf" providerId="LiveId" clId="{6E838FA4-EA8B-4863-97BA-AFECE62FA932}" dt="2024-03-25T15:25:56.668" v="1490" actId="20577"/>
          <ac:spMkLst>
            <pc:docMk/>
            <pc:sldMk cId="1260691086" sldId="274"/>
            <ac:spMk id="2" creationId="{7840850E-21B4-41BE-9A18-A62FFC3F05C6}"/>
          </ac:spMkLst>
        </pc:spChg>
        <pc:spChg chg="del">
          <ac:chgData name="Gayathri Sajeevan" userId="8481443c544e1adf" providerId="LiveId" clId="{6E838FA4-EA8B-4863-97BA-AFECE62FA932}" dt="2024-03-25T15:26:02.624" v="1491" actId="478"/>
          <ac:spMkLst>
            <pc:docMk/>
            <pc:sldMk cId="1260691086" sldId="274"/>
            <ac:spMk id="3" creationId="{FD28FEB7-CE84-FFE1-A29C-BE31EB9C250E}"/>
          </ac:spMkLst>
        </pc:spChg>
        <pc:picChg chg="add del mod">
          <ac:chgData name="Gayathri Sajeevan" userId="8481443c544e1adf" providerId="LiveId" clId="{6E838FA4-EA8B-4863-97BA-AFECE62FA932}" dt="2024-03-25T15:26:20.838" v="1493" actId="478"/>
          <ac:picMkLst>
            <pc:docMk/>
            <pc:sldMk cId="1260691086" sldId="274"/>
            <ac:picMk id="5" creationId="{78675462-A969-7A2F-2023-431F3C69EFA9}"/>
          </ac:picMkLst>
        </pc:picChg>
        <pc:picChg chg="add mod">
          <ac:chgData name="Gayathri Sajeevan" userId="8481443c544e1adf" providerId="LiveId" clId="{6E838FA4-EA8B-4863-97BA-AFECE62FA932}" dt="2024-03-25T16:21:21.957" v="1537" actId="1076"/>
          <ac:picMkLst>
            <pc:docMk/>
            <pc:sldMk cId="1260691086" sldId="274"/>
            <ac:picMk id="7" creationId="{B0707935-5621-805C-2D05-E368A1E32A13}"/>
          </ac:picMkLst>
        </pc:picChg>
        <pc:picChg chg="add del mod">
          <ac:chgData name="Gayathri Sajeevan" userId="8481443c544e1adf" providerId="LiveId" clId="{6E838FA4-EA8B-4863-97BA-AFECE62FA932}" dt="2024-03-25T16:20:45.812" v="1531" actId="478"/>
          <ac:picMkLst>
            <pc:docMk/>
            <pc:sldMk cId="1260691086" sldId="274"/>
            <ac:picMk id="9" creationId="{89831938-8811-7614-7AC9-84E7A4FBE70F}"/>
          </ac:picMkLst>
        </pc:picChg>
      </pc:sldChg>
      <pc:sldChg chg="addSp delSp modSp new mod">
        <pc:chgData name="Gayathri Sajeevan" userId="8481443c544e1adf" providerId="LiveId" clId="{6E838FA4-EA8B-4863-97BA-AFECE62FA932}" dt="2024-03-25T15:33:19.069" v="1521" actId="1076"/>
        <pc:sldMkLst>
          <pc:docMk/>
          <pc:sldMk cId="2451165811" sldId="275"/>
        </pc:sldMkLst>
        <pc:spChg chg="add mod">
          <ac:chgData name="Gayathri Sajeevan" userId="8481443c544e1adf" providerId="LiveId" clId="{6E838FA4-EA8B-4863-97BA-AFECE62FA932}" dt="2024-03-25T15:31:35.528" v="1506"/>
          <ac:spMkLst>
            <pc:docMk/>
            <pc:sldMk cId="2451165811" sldId="275"/>
            <ac:spMk id="3" creationId="{8149659F-0E94-C544-6858-31D6FDD22E82}"/>
          </ac:spMkLst>
        </pc:spChg>
        <pc:spChg chg="add mod">
          <ac:chgData name="Gayathri Sajeevan" userId="8481443c544e1adf" providerId="LiveId" clId="{6E838FA4-EA8B-4863-97BA-AFECE62FA932}" dt="2024-03-25T15:32:06.375" v="1511" actId="255"/>
          <ac:spMkLst>
            <pc:docMk/>
            <pc:sldMk cId="2451165811" sldId="275"/>
            <ac:spMk id="5" creationId="{B6493EC5-3A68-DBA4-AEBD-AC827CCA731E}"/>
          </ac:spMkLst>
        </pc:spChg>
        <pc:spChg chg="add del mod">
          <ac:chgData name="Gayathri Sajeevan" userId="8481443c544e1adf" providerId="LiveId" clId="{6E838FA4-EA8B-4863-97BA-AFECE62FA932}" dt="2024-03-25T15:33:06.395" v="1518"/>
          <ac:spMkLst>
            <pc:docMk/>
            <pc:sldMk cId="2451165811" sldId="275"/>
            <ac:spMk id="6" creationId="{FC44DB16-A0CB-E04C-FB9E-3EA4D5EA2D8C}"/>
          </ac:spMkLst>
        </pc:spChg>
        <pc:spChg chg="add mod">
          <ac:chgData name="Gayathri Sajeevan" userId="8481443c544e1adf" providerId="LiveId" clId="{6E838FA4-EA8B-4863-97BA-AFECE62FA932}" dt="2024-03-25T15:33:19.069" v="1521" actId="1076"/>
          <ac:spMkLst>
            <pc:docMk/>
            <pc:sldMk cId="2451165811" sldId="275"/>
            <ac:spMk id="7" creationId="{E664144A-B7DC-180D-F7BB-30639AAAAE3A}"/>
          </ac:spMkLst>
        </pc:spChg>
        <pc:graphicFrameChg chg="add mod">
          <ac:chgData name="Gayathri Sajeevan" userId="8481443c544e1adf" providerId="LiveId" clId="{6E838FA4-EA8B-4863-97BA-AFECE62FA932}" dt="2024-03-25T15:31:22.082" v="1499"/>
          <ac:graphicFrameMkLst>
            <pc:docMk/>
            <pc:sldMk cId="2451165811" sldId="275"/>
            <ac:graphicFrameMk id="2" creationId="{D473F5F5-C68F-ECF3-6B3D-03705B863A9C}"/>
          </ac:graphicFrameMkLst>
        </pc:graphicFrameChg>
        <pc:graphicFrameChg chg="add mod modGraphic">
          <ac:chgData name="Gayathri Sajeevan" userId="8481443c544e1adf" providerId="LiveId" clId="{6E838FA4-EA8B-4863-97BA-AFECE62FA932}" dt="2024-03-25T15:32:32.597" v="1515" actId="255"/>
          <ac:graphicFrameMkLst>
            <pc:docMk/>
            <pc:sldMk cId="2451165811" sldId="275"/>
            <ac:graphicFrameMk id="4" creationId="{063CA2E8-7428-44B5-E2FC-0F738ECC3E3B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5/20/2024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5/20/2024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5/20/2024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5/20/2024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5/20/2024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5/20/2024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/index.php?title=Demographics_of_China&amp;oldid=1214252480" TargetMode="External"/><Relationship Id="rId2" Type="http://schemas.openxmlformats.org/officeDocument/2006/relationships/hyperlink" Target="https://en.wikipedia.org/w/index.php?title=Demographics_of_India&amp;oldid=121550626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acrotrends.net/global-metrics/countries/USA/united-states/population" TargetMode="External"/><Relationship Id="rId4" Type="http://schemas.openxmlformats.org/officeDocument/2006/relationships/hyperlink" Target="https://www.macrotrends.net/global-metrics/countries/RUS/russia/population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4477376" cy="6857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7225EE-383F-204B-65F6-41DA776CCFEC}"/>
              </a:ext>
            </a:extLst>
          </p:cNvPr>
          <p:cNvSpPr txBox="1"/>
          <p:nvPr/>
        </p:nvSpPr>
        <p:spPr>
          <a:xfrm>
            <a:off x="4862197" y="4879405"/>
            <a:ext cx="30597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Bahnschrift Condensed" panose="020B0502040204020203" pitchFamily="34" charset="0"/>
              </a:rPr>
              <a:t>    STUDENT:</a:t>
            </a:r>
            <a:br>
              <a:rPr lang="en-IN" sz="2000" dirty="0">
                <a:latin typeface="Bahnschrift Condensed" panose="020B0502040204020203" pitchFamily="34" charset="0"/>
              </a:rPr>
            </a:br>
            <a:r>
              <a:rPr lang="en-IN" sz="2000" dirty="0">
                <a:latin typeface="Bahnschrift Condensed" panose="020B0502040204020203" pitchFamily="34" charset="0"/>
              </a:rPr>
              <a:t>    </a:t>
            </a:r>
            <a:r>
              <a:rPr lang="en-IN" sz="2000" b="1" dirty="0">
                <a:latin typeface="Bahnschrift Condensed" panose="020B0502040204020203" pitchFamily="34" charset="0"/>
              </a:rPr>
              <a:t>GAYATHRI S</a:t>
            </a:r>
            <a:br>
              <a:rPr lang="en-IN" sz="2000" b="1" dirty="0">
                <a:latin typeface="Bahnschrift Condensed" panose="020B0502040204020203" pitchFamily="34" charset="0"/>
              </a:rPr>
            </a:br>
            <a:r>
              <a:rPr lang="en-IN" sz="2000" dirty="0">
                <a:latin typeface="Bahnschrift Condensed" panose="020B0502040204020203" pitchFamily="34" charset="0"/>
              </a:rPr>
              <a:t>    Int. MSc MATHEMATICS</a:t>
            </a:r>
            <a:br>
              <a:rPr lang="en-IN" sz="2000" dirty="0">
                <a:latin typeface="Bahnschrift Condensed" panose="020B0502040204020203" pitchFamily="34" charset="0"/>
              </a:rPr>
            </a:br>
            <a:r>
              <a:rPr lang="en-IN" sz="2000" dirty="0">
                <a:latin typeface="Bahnschrift Condensed" panose="020B0502040204020203" pitchFamily="34" charset="0"/>
              </a:rPr>
              <a:t>    CB.SC.I5MAT21004</a:t>
            </a:r>
            <a:br>
              <a:rPr lang="en-IN" sz="2000" dirty="0">
                <a:latin typeface="Bahnschrift Condensed" panose="020B0502040204020203" pitchFamily="34" charset="0"/>
              </a:rPr>
            </a:br>
            <a:endParaRPr lang="en-IN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5DEE21-478E-879E-C854-5ACDD24D6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260" y="209161"/>
            <a:ext cx="25241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A65298-661A-A4E9-D89F-EED75B0A4852}"/>
              </a:ext>
            </a:extLst>
          </p:cNvPr>
          <p:cNvSpPr txBox="1"/>
          <p:nvPr/>
        </p:nvSpPr>
        <p:spPr>
          <a:xfrm>
            <a:off x="8830258" y="4879405"/>
            <a:ext cx="38856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Bahnschrift Condensed" panose="020B0502040204020203" pitchFamily="34" charset="0"/>
              </a:rPr>
              <a:t>PROJECT SUPERVISOR:                                                                                                                                            </a:t>
            </a:r>
            <a:r>
              <a:rPr lang="en-IN" sz="2000" b="1" dirty="0">
                <a:latin typeface="Bahnschrift Condensed" panose="020B0502040204020203" pitchFamily="34" charset="0"/>
              </a:rPr>
              <a:t>Dr. DIYA BHATTACHARYYA  </a:t>
            </a:r>
            <a:r>
              <a:rPr lang="en-IN" sz="2000" dirty="0">
                <a:latin typeface="Bahnschrift Condensed" panose="020B0502040204020203" pitchFamily="34" charset="0"/>
              </a:rPr>
              <a:t>                                                                                                                               Asst. PROFESSOR                                                                                                                                                 DEPARTMENT OF MATHEMATICS</a:t>
            </a:r>
            <a:endParaRPr lang="en-IN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84C846-F583-05A3-CEEC-3269D5B161CC}"/>
              </a:ext>
            </a:extLst>
          </p:cNvPr>
          <p:cNvSpPr txBox="1"/>
          <p:nvPr/>
        </p:nvSpPr>
        <p:spPr>
          <a:xfrm>
            <a:off x="7001500" y="586022"/>
            <a:ext cx="2441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18MAT399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928123-1CA8-5CEC-4BF9-1C34772A67B7}"/>
              </a:ext>
            </a:extLst>
          </p:cNvPr>
          <p:cNvSpPr txBox="1"/>
          <p:nvPr/>
        </p:nvSpPr>
        <p:spPr>
          <a:xfrm>
            <a:off x="4957447" y="2558064"/>
            <a:ext cx="69337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/>
              <a:t>Forecasting global demographics: </a:t>
            </a:r>
          </a:p>
          <a:p>
            <a:r>
              <a:rPr lang="en-IN" sz="3000" b="1" dirty="0"/>
              <a:t>Time Series Analysis of Population Growth</a:t>
            </a: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784AC-AE2A-E40C-3151-75BC93D4C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591F4-F060-96FF-AC4D-5DA3F66ED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MA MODEL</a:t>
            </a:r>
          </a:p>
          <a:p>
            <a:pPr marL="0" indent="0">
              <a:buNone/>
            </a:pPr>
            <a:r>
              <a:rPr lang="en-IN" dirty="0"/>
              <a:t> MA model uses past </a:t>
            </a:r>
            <a:r>
              <a:rPr lang="en-IN" b="1" dirty="0"/>
              <a:t>errors</a:t>
            </a:r>
            <a:r>
              <a:rPr lang="en-IN" dirty="0"/>
              <a:t> for forecasting future data.</a:t>
            </a:r>
          </a:p>
          <a:p>
            <a:endParaRPr lang="en-IN" dirty="0"/>
          </a:p>
          <a:p>
            <a:r>
              <a:rPr lang="en-IN" sz="1800" dirty="0">
                <a:ea typeface="Calibri" panose="020F0502020204030204" pitchFamily="34" charset="0"/>
                <a:cs typeface="Vrinda" panose="020B0502040204020203" pitchFamily="34" charset="0"/>
              </a:rPr>
              <a:t>A</a:t>
            </a:r>
            <a:r>
              <a:rPr lang="en-IN" sz="1800" dirty="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 moving average model of order q [MA(q)] can be written as</a:t>
            </a:r>
          </a:p>
          <a:p>
            <a:r>
              <a:rPr lang="en-IN" sz="1800" kern="100" dirty="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                       </a:t>
            </a:r>
            <a:r>
              <a:rPr lang="en-IN" sz="1800" kern="100" dirty="0" err="1">
                <a:effectLst/>
                <a:ea typeface="Calibri" panose="020F0502020204030204" pitchFamily="34" charset="0"/>
                <a:cs typeface="Vrinda" panose="020B0502040204020203" pitchFamily="34" charset="0"/>
              </a:rPr>
              <a:t>y</a:t>
            </a:r>
            <a:r>
              <a:rPr lang="en-IN" sz="1800" kern="100" baseline="-25000" dirty="0" err="1">
                <a:effectLst/>
                <a:ea typeface="Calibri" panose="020F0502020204030204" pitchFamily="34" charset="0"/>
                <a:cs typeface="Vrinda" panose="020B0502040204020203" pitchFamily="34" charset="0"/>
              </a:rPr>
              <a:t>t</a:t>
            </a:r>
            <a:r>
              <a:rPr lang="en-IN" sz="1800" kern="100" dirty="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=c+e</a:t>
            </a:r>
            <a:r>
              <a:rPr lang="en-IN" sz="1800" kern="100" baseline="-25000" dirty="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t</a:t>
            </a:r>
            <a:r>
              <a:rPr lang="en-IN" sz="1800" kern="100" dirty="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+</a:t>
            </a: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θ</a:t>
            </a:r>
            <a:r>
              <a:rPr lang="en-IN" sz="1800" kern="100" baseline="-25000" dirty="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1</a:t>
            </a:r>
            <a:r>
              <a:rPr lang="en-IN" sz="1800" kern="100" dirty="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e</a:t>
            </a:r>
            <a:r>
              <a:rPr lang="en-IN" sz="1800" kern="100" baseline="-25000" dirty="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t-1</a:t>
            </a:r>
            <a:r>
              <a:rPr lang="en-IN" sz="1800" kern="100" dirty="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+</a:t>
            </a: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θ</a:t>
            </a:r>
            <a:r>
              <a:rPr lang="en-IN" sz="1800" kern="100" baseline="-25000" dirty="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2</a:t>
            </a:r>
            <a:r>
              <a:rPr lang="en-IN" sz="1800" kern="100" dirty="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e</a:t>
            </a:r>
            <a:r>
              <a:rPr lang="en-IN" sz="1800" kern="100" baseline="-25000" dirty="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t-2</a:t>
            </a:r>
            <a:r>
              <a:rPr lang="en-IN" sz="1800" kern="100" dirty="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+…+</a:t>
            </a:r>
            <a:r>
              <a:rPr lang="en-IN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θ</a:t>
            </a:r>
            <a:r>
              <a:rPr lang="en-IN" sz="1800" kern="100" baseline="-25000" dirty="0" err="1">
                <a:effectLst/>
                <a:ea typeface="Calibri" panose="020F0502020204030204" pitchFamily="34" charset="0"/>
                <a:cs typeface="Vrinda" panose="020B0502040204020203" pitchFamily="34" charset="0"/>
              </a:rPr>
              <a:t>q</a:t>
            </a:r>
            <a:r>
              <a:rPr lang="en-IN" sz="1800" kern="100" dirty="0" err="1">
                <a:effectLst/>
                <a:ea typeface="Calibri" panose="020F0502020204030204" pitchFamily="34" charset="0"/>
                <a:cs typeface="Vrinda" panose="020B0502040204020203" pitchFamily="34" charset="0"/>
              </a:rPr>
              <a:t>e</a:t>
            </a:r>
            <a:r>
              <a:rPr lang="en-IN" sz="1800" kern="100" baseline="-25000" dirty="0" err="1">
                <a:effectLst/>
                <a:ea typeface="Calibri" panose="020F0502020204030204" pitchFamily="34" charset="0"/>
                <a:cs typeface="Vrinda" panose="020B0502040204020203" pitchFamily="34" charset="0"/>
              </a:rPr>
              <a:t>t</a:t>
            </a:r>
            <a:r>
              <a:rPr lang="en-IN" sz="1800" kern="100" baseline="-25000" dirty="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-q</a:t>
            </a:r>
            <a:endParaRPr lang="en-IN" sz="1800" kern="100" dirty="0">
              <a:effectLst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where e</a:t>
            </a:r>
            <a:r>
              <a:rPr lang="en-IN" sz="1800" kern="100" baseline="-25000" dirty="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t </a:t>
            </a:r>
            <a:r>
              <a:rPr lang="en-IN" sz="1800" kern="100" dirty="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is white noise. </a:t>
            </a:r>
          </a:p>
          <a:p>
            <a:endParaRPr lang="en-IN" sz="1800" dirty="0">
              <a:effectLst/>
              <a:ea typeface="Calibri" panose="020F0502020204030204" pitchFamily="34" charset="0"/>
              <a:cs typeface="Vrinda" panose="020B0502040204020203" pitchFamily="34" charset="0"/>
            </a:endParaRPr>
          </a:p>
          <a:p>
            <a:r>
              <a:rPr lang="en-IN" sz="1800" dirty="0">
                <a:ea typeface="Calibri" panose="020F0502020204030204" pitchFamily="34" charset="0"/>
                <a:cs typeface="Vrinda" panose="020B0502040204020203" pitchFamily="34" charset="0"/>
              </a:rPr>
              <a:t>         </a:t>
            </a:r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6068405-FF97-7753-72BD-8B08B6B05769}"/>
              </a:ext>
            </a:extLst>
          </p:cNvPr>
          <p:cNvCxnSpPr/>
          <p:nvPr/>
        </p:nvCxnSpPr>
        <p:spPr>
          <a:xfrm>
            <a:off x="2453951" y="2313992"/>
            <a:ext cx="727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4DE715-92D1-461C-EF77-597B43E0DDE6}"/>
              </a:ext>
            </a:extLst>
          </p:cNvPr>
          <p:cNvSpPr/>
          <p:nvPr/>
        </p:nvSpPr>
        <p:spPr>
          <a:xfrm>
            <a:off x="3396343" y="2108201"/>
            <a:ext cx="2453951" cy="3923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Moving Average model</a:t>
            </a:r>
          </a:p>
        </p:txBody>
      </p:sp>
    </p:spTree>
    <p:extLst>
      <p:ext uri="{BB962C8B-B14F-4D97-AF65-F5344CB8AC3E}">
        <p14:creationId xmlns:p14="http://schemas.microsoft.com/office/powerpoint/2010/main" val="2279189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736BA-917B-6C1F-3C0D-952A9B9EA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ARMA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83D68-C9D7-9661-FAA0-46A32A11A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ARMA MODEL </a:t>
            </a:r>
          </a:p>
          <a:p>
            <a:endParaRPr lang="en-IN" dirty="0"/>
          </a:p>
          <a:p>
            <a:pPr marL="201168" lvl="1" indent="0">
              <a:buNone/>
            </a:pPr>
            <a:r>
              <a:rPr lang="en-IN" dirty="0"/>
              <a:t>ARMA model is a combination of both autoregressive and moving average models.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5023D4-C331-2A77-1865-09B8E36DDA13}"/>
              </a:ext>
            </a:extLst>
          </p:cNvPr>
          <p:cNvCxnSpPr/>
          <p:nvPr/>
        </p:nvCxnSpPr>
        <p:spPr>
          <a:xfrm>
            <a:off x="2743200" y="2304661"/>
            <a:ext cx="811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76F84CC-F08D-698D-D22B-CF90199A24A7}"/>
              </a:ext>
            </a:extLst>
          </p:cNvPr>
          <p:cNvSpPr/>
          <p:nvPr/>
        </p:nvSpPr>
        <p:spPr>
          <a:xfrm>
            <a:off x="3713584" y="2108201"/>
            <a:ext cx="4702628" cy="3924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Autoregressive Moving Average Model</a:t>
            </a:r>
          </a:p>
        </p:txBody>
      </p:sp>
    </p:spTree>
    <p:extLst>
      <p:ext uri="{BB962C8B-B14F-4D97-AF65-F5344CB8AC3E}">
        <p14:creationId xmlns:p14="http://schemas.microsoft.com/office/powerpoint/2010/main" val="1619404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8041B-9AF1-8AAC-03ED-E1AA29737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ARIMA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8EC75-B2AD-10B3-7956-7CBCBC49E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77572"/>
            <a:ext cx="10058400" cy="4472527"/>
          </a:xfrm>
        </p:spPr>
        <p:txBody>
          <a:bodyPr>
            <a:normAutofit/>
          </a:bodyPr>
          <a:lstStyle/>
          <a:p>
            <a:r>
              <a:rPr lang="en-IN" dirty="0"/>
              <a:t>ARIMA MODEL </a:t>
            </a:r>
          </a:p>
          <a:p>
            <a:r>
              <a:rPr lang="en-IN" dirty="0"/>
              <a:t>A non-seasonal ARIMA model is obtained by combining differencing with autoregressive and moving average models.</a:t>
            </a:r>
          </a:p>
          <a:p>
            <a:r>
              <a:rPr lang="en-IN" sz="1800" kern="100" dirty="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ARIMA model can be written as,</a:t>
            </a:r>
          </a:p>
          <a:p>
            <a:r>
              <a:rPr lang="en-IN" sz="1800" kern="100" dirty="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                        </a:t>
            </a:r>
            <a:r>
              <a:rPr lang="en-IN" sz="1800" kern="100" dirty="0" err="1">
                <a:effectLst/>
                <a:ea typeface="Calibri" panose="020F0502020204030204" pitchFamily="34" charset="0"/>
                <a:cs typeface="Vrinda" panose="020B0502040204020203" pitchFamily="34" charset="0"/>
              </a:rPr>
              <a:t>y</a:t>
            </a:r>
            <a:r>
              <a:rPr lang="en-IN" sz="1800" kern="100" baseline="-25000" dirty="0" err="1">
                <a:effectLst/>
                <a:ea typeface="Calibri" panose="020F0502020204030204" pitchFamily="34" charset="0"/>
                <a:cs typeface="Vrinda" panose="020B0502040204020203" pitchFamily="34" charset="0"/>
              </a:rPr>
              <a:t>t</a:t>
            </a:r>
            <a:r>
              <a:rPr lang="en-IN" sz="1800" kern="100" dirty="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=c+</a:t>
            </a: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φ</a:t>
            </a:r>
            <a:r>
              <a:rPr lang="en-IN" sz="1800" kern="100" baseline="-25000" dirty="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1</a:t>
            </a:r>
            <a:r>
              <a:rPr lang="en-IN" sz="1800" kern="100" dirty="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y’</a:t>
            </a:r>
            <a:r>
              <a:rPr lang="en-IN" sz="1800" kern="100" baseline="-25000" dirty="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t-1</a:t>
            </a:r>
            <a:r>
              <a:rPr lang="en-IN" sz="1800" kern="100" dirty="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+</a:t>
            </a: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φ</a:t>
            </a:r>
            <a:r>
              <a:rPr lang="en-IN" sz="1800" kern="100" baseline="-25000" dirty="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2</a:t>
            </a:r>
            <a:r>
              <a:rPr lang="en-IN" sz="1800" kern="100" dirty="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y’</a:t>
            </a:r>
            <a:r>
              <a:rPr lang="en-IN" sz="1800" kern="100" baseline="-25000" dirty="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t-2</a:t>
            </a:r>
            <a:r>
              <a:rPr lang="en-IN" sz="1800" kern="100" dirty="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+…</a:t>
            </a:r>
            <a:r>
              <a:rPr lang="en-IN" sz="1800" kern="100" baseline="-25000" dirty="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IN" sz="1800" kern="100" dirty="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+</a:t>
            </a: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φ</a:t>
            </a:r>
            <a:r>
              <a:rPr lang="en-IN" sz="1800" kern="100" baseline="-25000" dirty="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p</a:t>
            </a:r>
            <a:r>
              <a:rPr lang="en-IN" sz="1800" kern="100" dirty="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y’</a:t>
            </a:r>
            <a:r>
              <a:rPr lang="en-IN" sz="1800" kern="100" baseline="-25000" dirty="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t-p</a:t>
            </a:r>
            <a:r>
              <a:rPr lang="en-IN" sz="1800" kern="100" dirty="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+</a:t>
            </a: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θ</a:t>
            </a:r>
            <a:r>
              <a:rPr lang="en-IN" sz="1800" kern="100" baseline="-25000" dirty="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1</a:t>
            </a:r>
            <a:r>
              <a:rPr lang="en-IN" sz="1800" kern="100" dirty="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e</a:t>
            </a:r>
            <a:r>
              <a:rPr lang="en-IN" sz="1800" kern="100" baseline="-25000" dirty="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t-1</a:t>
            </a:r>
            <a:r>
              <a:rPr lang="en-IN" sz="1800" kern="100" dirty="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+</a:t>
            </a: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θ</a:t>
            </a:r>
            <a:r>
              <a:rPr lang="en-IN" sz="1800" kern="100" baseline="-25000" dirty="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2</a:t>
            </a:r>
            <a:r>
              <a:rPr lang="en-IN" sz="1800" kern="100" dirty="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e</a:t>
            </a:r>
            <a:r>
              <a:rPr lang="en-IN" sz="1800" kern="100" baseline="-25000" dirty="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t-2</a:t>
            </a:r>
            <a:r>
              <a:rPr lang="en-IN" sz="1800" kern="100" dirty="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+…+</a:t>
            </a:r>
            <a:r>
              <a:rPr lang="en-IN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θ</a:t>
            </a:r>
            <a:r>
              <a:rPr lang="en-IN" sz="1800" kern="100" baseline="-25000" dirty="0" err="1">
                <a:effectLst/>
                <a:ea typeface="Calibri" panose="020F0502020204030204" pitchFamily="34" charset="0"/>
                <a:cs typeface="Vrinda" panose="020B0502040204020203" pitchFamily="34" charset="0"/>
              </a:rPr>
              <a:t>q</a:t>
            </a:r>
            <a:r>
              <a:rPr lang="en-IN" sz="1800" kern="100" dirty="0" err="1">
                <a:effectLst/>
                <a:ea typeface="Calibri" panose="020F0502020204030204" pitchFamily="34" charset="0"/>
                <a:cs typeface="Vrinda" panose="020B0502040204020203" pitchFamily="34" charset="0"/>
              </a:rPr>
              <a:t>e</a:t>
            </a:r>
            <a:r>
              <a:rPr lang="en-IN" sz="1800" kern="100" baseline="-25000" dirty="0" err="1">
                <a:effectLst/>
                <a:ea typeface="Calibri" panose="020F0502020204030204" pitchFamily="34" charset="0"/>
                <a:cs typeface="Vrinda" panose="020B0502040204020203" pitchFamily="34" charset="0"/>
              </a:rPr>
              <a:t>t</a:t>
            </a:r>
            <a:r>
              <a:rPr lang="en-IN" sz="1800" kern="100" baseline="-25000" dirty="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-q</a:t>
            </a:r>
            <a:r>
              <a:rPr lang="en-IN" sz="1800" kern="100" dirty="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 +e</a:t>
            </a:r>
            <a:r>
              <a:rPr lang="en-IN" sz="1800" kern="100" baseline="-25000" dirty="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t</a:t>
            </a:r>
            <a:endParaRPr lang="en-IN" sz="1800" kern="100" dirty="0">
              <a:effectLst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ARIMA(p,d,q) model, where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p=order of the autoregressive part,</a:t>
            </a:r>
            <a:br>
              <a:rPr lang="en-IN" sz="1800" kern="100" dirty="0">
                <a:effectLst/>
                <a:ea typeface="Calibri" panose="020F0502020204030204" pitchFamily="34" charset="0"/>
                <a:cs typeface="Vrinda" panose="020B0502040204020203" pitchFamily="34" charset="0"/>
              </a:rPr>
            </a:br>
            <a:r>
              <a:rPr lang="en-IN" sz="1800" kern="100" dirty="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d=degree of first differencing involved,</a:t>
            </a:r>
            <a:br>
              <a:rPr lang="en-IN" sz="1800" kern="100" dirty="0">
                <a:effectLst/>
                <a:ea typeface="Calibri" panose="020F0502020204030204" pitchFamily="34" charset="0"/>
                <a:cs typeface="Vrinda" panose="020B0502040204020203" pitchFamily="34" charset="0"/>
              </a:rPr>
            </a:br>
            <a:r>
              <a:rPr lang="en-IN" sz="1800" kern="100" dirty="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q=order of the moving average part.</a:t>
            </a:r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A190937-9C6F-3104-45A2-039B32E99495}"/>
              </a:ext>
            </a:extLst>
          </p:cNvPr>
          <p:cNvCxnSpPr/>
          <p:nvPr/>
        </p:nvCxnSpPr>
        <p:spPr>
          <a:xfrm>
            <a:off x="2743200" y="2187769"/>
            <a:ext cx="849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BAF9FA5-6D00-CF07-F8DC-9A0747204642}"/>
              </a:ext>
            </a:extLst>
          </p:cNvPr>
          <p:cNvSpPr/>
          <p:nvPr/>
        </p:nvSpPr>
        <p:spPr>
          <a:xfrm>
            <a:off x="3732245" y="1977572"/>
            <a:ext cx="5253134" cy="4203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Autoregressive Integrated Moving Average Model</a:t>
            </a:r>
          </a:p>
        </p:txBody>
      </p:sp>
    </p:spTree>
    <p:extLst>
      <p:ext uri="{BB962C8B-B14F-4D97-AF65-F5344CB8AC3E}">
        <p14:creationId xmlns:p14="http://schemas.microsoft.com/office/powerpoint/2010/main" val="4221940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B413A5-3D8B-0FAC-2F4F-24F94613E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267645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A53810-60D0-8D42-35D8-8ECBBEDE3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ROOT MEAN SQUARE ERROR (RMSE)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61D2A77-5790-8F92-FBEE-F0C84C939D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0" i="0" dirty="0">
                    <a:solidFill>
                      <a:schemeClr val="tx1"/>
                    </a:solidFill>
                    <a:effectLst/>
                  </a:rPr>
                  <a:t>Root mean square error or root mean square deviation is one of the most commonly used measures for evaluating the quality of predictions.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0" i="0" dirty="0">
                    <a:solidFill>
                      <a:schemeClr val="tx1"/>
                    </a:solidFill>
                    <a:effectLst/>
                  </a:rPr>
                  <a:t>It measures how far predictions fall from true values using Euclidean distance.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𝑅</m:t>
                      </m:r>
                      <m:r>
                        <a:rPr lang="en-IN" sz="18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𝑀𝑆𝐸</m:t>
                      </m:r>
                      <m:r>
                        <a:rPr lang="en-IN" sz="18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IN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Vrinda" panose="020B0502040204020203" pitchFamily="34" charset="0"/>
                                </a:rPr>
                                <m:t>𝑖</m:t>
                              </m:r>
                              <m:r>
                                <a:rPr lang="en-IN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Vrinda" panose="020B0502040204020203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Vrinda" panose="020B0502040204020203" pitchFamily="34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IN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N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IN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IN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18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Vrinda" panose="020B0502040204020203" pitchFamily="34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18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Vrinda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IN" sz="18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Vrinda" panose="020B0502040204020203" pitchFamily="34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IN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IN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IN" sz="18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Vrinda" panose="020B0502040204020203" pitchFamily="34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IN" sz="18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Vrinda" panose="020B0502040204020203" pitchFamily="34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IN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Vrinda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Vrinda" panose="020B0502040204020203" pitchFamily="34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nary>
                        </m:e>
                      </m:ra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IN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denote the true and the observed values respectively and n is the number of observations.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61D2A77-5790-8F92-FBEE-F0C84C939D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8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4672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1C05BF6-BCC0-E734-C484-2D0A10AEB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395931"/>
              </p:ext>
            </p:extLst>
          </p:nvPr>
        </p:nvGraphicFramePr>
        <p:xfrm>
          <a:off x="1894114" y="1996751"/>
          <a:ext cx="8061650" cy="27292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0180">
                  <a:extLst>
                    <a:ext uri="{9D8B030D-6E8A-4147-A177-3AD203B41FA5}">
                      <a16:colId xmlns:a16="http://schemas.microsoft.com/office/drawing/2014/main" val="2693723671"/>
                    </a:ext>
                  </a:extLst>
                </a:gridCol>
                <a:gridCol w="1585161">
                  <a:extLst>
                    <a:ext uri="{9D8B030D-6E8A-4147-A177-3AD203B41FA5}">
                      <a16:colId xmlns:a16="http://schemas.microsoft.com/office/drawing/2014/main" val="2640341748"/>
                    </a:ext>
                  </a:extLst>
                </a:gridCol>
                <a:gridCol w="1597639">
                  <a:extLst>
                    <a:ext uri="{9D8B030D-6E8A-4147-A177-3AD203B41FA5}">
                      <a16:colId xmlns:a16="http://schemas.microsoft.com/office/drawing/2014/main" val="3160902912"/>
                    </a:ext>
                  </a:extLst>
                </a:gridCol>
                <a:gridCol w="1604335">
                  <a:extLst>
                    <a:ext uri="{9D8B030D-6E8A-4147-A177-3AD203B41FA5}">
                      <a16:colId xmlns:a16="http://schemas.microsoft.com/office/drawing/2014/main" val="1050235260"/>
                    </a:ext>
                  </a:extLst>
                </a:gridCol>
                <a:gridCol w="1604335">
                  <a:extLst>
                    <a:ext uri="{9D8B030D-6E8A-4147-A177-3AD203B41FA5}">
                      <a16:colId xmlns:a16="http://schemas.microsoft.com/office/drawing/2014/main" val="3482342944"/>
                    </a:ext>
                  </a:extLst>
                </a:gridCol>
              </a:tblGrid>
              <a:tr h="63913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 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AR MODEL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MA MODEL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ARMA MODEL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ARIMA MODEL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9687589"/>
                  </a:ext>
                </a:extLst>
              </a:tr>
              <a:tr h="52614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INDIA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0.153180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3.078269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0.153180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kern="100" dirty="0">
                          <a:effectLst/>
                        </a:rPr>
                        <a:t>0.001650</a:t>
                      </a:r>
                      <a:endParaRPr lang="en-IN" sz="18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8663633"/>
                  </a:ext>
                </a:extLst>
              </a:tr>
              <a:tr h="51162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CHINA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0.028514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1.375058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0.021955</a:t>
                      </a:r>
                      <a:endParaRPr lang="en-IN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kern="100" dirty="0">
                          <a:effectLst/>
                        </a:rPr>
                        <a:t>0.019267</a:t>
                      </a:r>
                      <a:endParaRPr lang="en-IN" sz="18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0339903"/>
                  </a:ext>
                </a:extLst>
              </a:tr>
              <a:tr h="52614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RUSSIA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0.000814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0.130126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0.000814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kern="100" dirty="0">
                          <a:effectLst/>
                        </a:rPr>
                        <a:t>0.000711</a:t>
                      </a:r>
                      <a:endParaRPr lang="en-IN" sz="18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0731209"/>
                  </a:ext>
                </a:extLst>
              </a:tr>
              <a:tr h="52614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UNITED STATES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0.001561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0.531007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0.001561</a:t>
                      </a:r>
                      <a:endParaRPr lang="en-IN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kern="100" dirty="0">
                          <a:effectLst/>
                        </a:rPr>
                        <a:t>0.001212</a:t>
                      </a:r>
                      <a:endParaRPr lang="en-IN" sz="18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103463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860B66C-8574-2534-1FFE-501436174036}"/>
              </a:ext>
            </a:extLst>
          </p:cNvPr>
          <p:cNvSpPr txBox="1"/>
          <p:nvPr/>
        </p:nvSpPr>
        <p:spPr>
          <a:xfrm>
            <a:off x="979715" y="958534"/>
            <a:ext cx="9358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Comparing different models using RMSE values for the different countries, we get: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DB8DA0-D91A-F2AC-F968-8783292294AF}"/>
              </a:ext>
            </a:extLst>
          </p:cNvPr>
          <p:cNvSpPr txBox="1"/>
          <p:nvPr/>
        </p:nvSpPr>
        <p:spPr>
          <a:xfrm>
            <a:off x="979715" y="5328180"/>
            <a:ext cx="8976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the RMSE values of different countries are least for ARIMA model, we can conclude that ARIMA is the best model for forecasting the future values for these countries.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1804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AC1DA-6F29-1C4A-7385-428AD499A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INDIA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DAC4B9-05C4-5D0F-0489-EACA6E8A79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2" r="3448" b="10700"/>
          <a:stretch/>
        </p:blipFill>
        <p:spPr>
          <a:xfrm>
            <a:off x="2506276" y="2072330"/>
            <a:ext cx="5975250" cy="408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321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C2724-FFC0-3FB8-5E8E-578CAB06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CHINA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A2FA1B-F321-5035-D984-B63AF10F99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3" t="7152" r="5412" b="12141"/>
          <a:stretch/>
        </p:blipFill>
        <p:spPr>
          <a:xfrm>
            <a:off x="3107094" y="2305328"/>
            <a:ext cx="5495729" cy="382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976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191D7-A99C-CCD7-9BF5-B93211F31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RUSSIA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25C69F-EF9B-9642-8878-8E32CDE806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2" t="5847" r="3977" b="10274"/>
          <a:stretch/>
        </p:blipFill>
        <p:spPr>
          <a:xfrm>
            <a:off x="2976465" y="2321425"/>
            <a:ext cx="5868956" cy="392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367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0850E-21B4-41BE-9A18-A62FFC3F0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UNITED STATES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707935-5621-805C-2D05-E368A1E32A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3" r="4655" b="9754"/>
          <a:stretch/>
        </p:blipFill>
        <p:spPr>
          <a:xfrm>
            <a:off x="2733870" y="2020603"/>
            <a:ext cx="5887616" cy="421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691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8486E-E3B3-5AA8-43CA-F395E5AE1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Statement of the Problem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046A2-3B5D-873D-39D2-933965B75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731" y="2108201"/>
            <a:ext cx="10496938" cy="3760891"/>
          </a:xfrm>
        </p:spPr>
        <p:txBody>
          <a:bodyPr/>
          <a:lstStyle/>
          <a:p>
            <a:pPr marL="0" indent="0" algn="just">
              <a:buNone/>
            </a:pPr>
            <a:endParaRPr lang="en-IN" sz="2000" dirty="0"/>
          </a:p>
          <a:p>
            <a:pPr marL="0" indent="0" algn="just">
              <a:buNone/>
            </a:pPr>
            <a:r>
              <a:rPr lang="en-IN" sz="2000" dirty="0"/>
              <a:t>To utilise various time series models for analysing the population growth of different countries, i.e.,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To predict the population of the countries in 2025 using the time series model that is identified to be the best.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To estimate the rate of increase or decrease in population growth, as well as identify possible demographic factors behind them. </a:t>
            </a:r>
          </a:p>
          <a:p>
            <a:pPr marL="0" indent="0" algn="just">
              <a:buNone/>
            </a:pPr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0697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63CA2E8-7428-44B5-E2FC-0F738ECC3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706679"/>
              </p:ext>
            </p:extLst>
          </p:nvPr>
        </p:nvGraphicFramePr>
        <p:xfrm>
          <a:off x="1399592" y="2544985"/>
          <a:ext cx="8518846" cy="29866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28157">
                  <a:extLst>
                    <a:ext uri="{9D8B030D-6E8A-4147-A177-3AD203B41FA5}">
                      <a16:colId xmlns:a16="http://schemas.microsoft.com/office/drawing/2014/main" val="3510044540"/>
                    </a:ext>
                  </a:extLst>
                </a:gridCol>
                <a:gridCol w="2844871">
                  <a:extLst>
                    <a:ext uri="{9D8B030D-6E8A-4147-A177-3AD203B41FA5}">
                      <a16:colId xmlns:a16="http://schemas.microsoft.com/office/drawing/2014/main" val="3185906939"/>
                    </a:ext>
                  </a:extLst>
                </a:gridCol>
                <a:gridCol w="2845818">
                  <a:extLst>
                    <a:ext uri="{9D8B030D-6E8A-4147-A177-3AD203B41FA5}">
                      <a16:colId xmlns:a16="http://schemas.microsoft.com/office/drawing/2014/main" val="2707884503"/>
                    </a:ext>
                  </a:extLst>
                </a:gridCol>
              </a:tblGrid>
              <a:tr h="49777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 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PREDICTED VALUES FOR 2025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PERCENTAGE OF CHANGE*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0809226"/>
                  </a:ext>
                </a:extLst>
              </a:tr>
              <a:tr h="49777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INDIA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1437919451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1.4639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36979699"/>
                  </a:ext>
                </a:extLst>
              </a:tr>
              <a:tr h="49777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CHINA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1408767553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-0.2113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31625660"/>
                  </a:ext>
                </a:extLst>
              </a:tr>
              <a:tr h="49777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RUSSIA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144194015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-0.3588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78703764"/>
                  </a:ext>
                </a:extLst>
              </a:tr>
              <a:tr h="49777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UNITED STATES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343872192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1.6501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35744995"/>
                  </a:ext>
                </a:extLst>
              </a:tr>
              <a:tr h="497776">
                <a:tc gridSpan="3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 Negative values indicate % decrease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0877751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B6493EC5-3A68-DBA4-AEBD-AC827CCA7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195" y="1412998"/>
            <a:ext cx="956161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predicted values of population and percentage of change of these countries in 2025 are tabulated below: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165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73337-5254-E569-2F49-C016009FE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DISCUSSIONS</a:t>
            </a:r>
          </a:p>
        </p:txBody>
      </p:sp>
    </p:spTree>
    <p:extLst>
      <p:ext uri="{BB962C8B-B14F-4D97-AF65-F5344CB8AC3E}">
        <p14:creationId xmlns:p14="http://schemas.microsoft.com/office/powerpoint/2010/main" val="3506481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D6A08D-675E-5FD4-0E60-3BFA888AF97C}"/>
              </a:ext>
            </a:extLst>
          </p:cNvPr>
          <p:cNvSpPr txBox="1"/>
          <p:nvPr/>
        </p:nvSpPr>
        <p:spPr>
          <a:xfrm>
            <a:off x="1017037" y="391887"/>
            <a:ext cx="9843796" cy="5765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The demographic factors responsible for the decline in population of China and Russia may be explored. A few of them are listed below: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 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  <a:tabLst>
                <a:tab pos="1270000" algn="l"/>
              </a:tabLst>
            </a:pPr>
            <a:r>
              <a:rPr lang="en-IN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ONE-CHILD POLICY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: In China, One-child policy was implemented in 1979 limiting most urban couples to only one child. Subsequently, it was relaxed to two-child policy and later to three-child policy in 2021. 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  <a:tabLst>
                <a:tab pos="1270000" algn="l"/>
              </a:tabLst>
            </a:pPr>
            <a:r>
              <a:rPr lang="en-IN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ECONOMIC FACTORS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: Economic pressures, such as the high cost of education, healthcare, and housing, also the pursuit of career opportunities and economic stability.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  <a:tabLst>
                <a:tab pos="1270000" algn="l"/>
              </a:tabLst>
            </a:pPr>
            <a:r>
              <a:rPr lang="en-IN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AGING POPULATION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: It is due to increased life expectancy and decreased birth rates. Also, it decreases the proportion of working-age individuals.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  <a:tabLst>
                <a:tab pos="1270000" algn="l"/>
              </a:tabLst>
            </a:pPr>
            <a:r>
              <a:rPr lang="en-IN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LOW BIRTH RATE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: Russia has experienced consistently low birth rates over the past few decades.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  <a:tabLst>
                <a:tab pos="1270000" algn="l"/>
              </a:tabLst>
            </a:pPr>
            <a:r>
              <a:rPr lang="en-IN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HIGH MORTALITY RATE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: Alcoholism, smoking, poor healthcare infrastructure in rural areas, and the prevalence of diseases like HIV/AIDS and tuberculosis results in increasing the mortality rate among working-age individuals.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1270000" algn="l"/>
              </a:tabLst>
            </a:pPr>
            <a:r>
              <a:rPr lang="en-IN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EMIGRATION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: In Russia, lack of economic opportunities and political stability leads to people, especially among skilled workers and young professionals.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9472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4B182-5EE0-AE66-5E5B-0D0074BEE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9518430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7E26FA-3455-2BD7-F4FA-7AA33786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5CB0D2-678C-4C3B-058E-EADDE8AE2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our analyses, we can draw the following conclusions: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Among the countries analysed in this study, India is predicted to have the highest population in the year 2025 with a population growth of 1.46%.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Russia is predicted to have the least population in the year 2025 with a population decrease of 0.36%.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United States is predicted to have the highest population growth rate, i.e., 1.65%.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5995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D1D91-EE67-C5B1-4446-A6EB40D04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B84BB-A5A4-41B7-0185-F0975DFF6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Box, G. E., Jenkins, G. M., </a:t>
            </a:r>
            <a:r>
              <a:rPr lang="en-US" dirty="0" err="1"/>
              <a:t>Reinsel</a:t>
            </a:r>
            <a:r>
              <a:rPr lang="en-US" dirty="0"/>
              <a:t>, G. C., &amp; </a:t>
            </a:r>
            <a:r>
              <a:rPr lang="en-US" dirty="0" err="1"/>
              <a:t>Ljung</a:t>
            </a:r>
            <a:r>
              <a:rPr lang="en-US" dirty="0"/>
              <a:t>, G. M. (2015). Time series analysis: forecasting and control. John Wiley &amp; Sons.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Dai, J., &amp; Chen, S. (2019, October). The application of ARIMA model in forecasting population data. In Journal of Physics: Conference Series 1324. IOP Publishing.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 Core Team (2022). R: A language and environment for statistical computing. R Foundation for Statistical Computing, Vienna, Austria. URL https://www.R-project.org/.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Shumway, R., &amp; </a:t>
            </a:r>
            <a:r>
              <a:rPr lang="en-US" dirty="0" err="1"/>
              <a:t>Stoffer</a:t>
            </a:r>
            <a:r>
              <a:rPr lang="en-US" dirty="0"/>
              <a:t>, D. (2019). Time series: a data analysis approach using R. CRC Press.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00550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207FD-BE62-A2EC-E9DC-692A01F873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369149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1842C-D74B-BC5B-849C-69317AF42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Motivation of the Work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AC67F-BE1F-7CFC-762B-B4576C0A9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is essential to analyse population growth, because it has huge effects on society, including on: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Economic Development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Social Development (Healthcare, Education, Infrastructure, etc.)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Environment (Resource Depletion, Pollution, Climate Change, etc.)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Agriculture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3316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7076E-9061-3DCD-6048-8358B77A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181695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D5545-415E-0F51-15AA-19178DE4E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TIME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58320-AD19-3A06-3F55-CA3C84619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time series, data is collected chronologically over time.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Components of Time Series:</a:t>
            </a:r>
          </a:p>
          <a:p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1. TREND</a:t>
            </a:r>
            <a:br>
              <a:rPr lang="en-US" sz="18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2. SEASONALITY</a:t>
            </a:r>
            <a:br>
              <a:rPr lang="en-US" sz="18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3. CYCLE</a:t>
            </a:r>
            <a:br>
              <a:rPr lang="en-US" sz="18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4. NOISE</a:t>
            </a:r>
            <a:br>
              <a:rPr lang="en-US" sz="1800" dirty="0">
                <a:solidFill>
                  <a:schemeClr val="accent6">
                    <a:lumMod val="50000"/>
                  </a:schemeClr>
                </a:solidFill>
              </a:rPr>
            </a:b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817916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7CB1A-8681-C5DC-CEF9-74CE59D30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995" y="1868735"/>
            <a:ext cx="3517567" cy="2093975"/>
          </a:xfrm>
        </p:spPr>
        <p:txBody>
          <a:bodyPr/>
          <a:lstStyle/>
          <a:p>
            <a:r>
              <a:rPr lang="en-IN" dirty="0"/>
              <a:t>STATIONARY TIME SERIES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ED53DAA1-D84F-96AF-9354-1E3FB7EBB1DA}"/>
              </a:ext>
            </a:extLst>
          </p:cNvPr>
          <p:cNvSpPr/>
          <p:nvPr/>
        </p:nvSpPr>
        <p:spPr>
          <a:xfrm>
            <a:off x="5626845" y="1868735"/>
            <a:ext cx="1595534" cy="1418253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MEAN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732F0312-BBD9-4555-7A22-ABD97F839DFD}"/>
              </a:ext>
            </a:extLst>
          </p:cNvPr>
          <p:cNvSpPr/>
          <p:nvPr/>
        </p:nvSpPr>
        <p:spPr>
          <a:xfrm>
            <a:off x="8538385" y="1690366"/>
            <a:ext cx="2118049" cy="1609531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VARIANCE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77DE82-89C3-F4B1-7422-5AD7E0D076CF}"/>
              </a:ext>
            </a:extLst>
          </p:cNvPr>
          <p:cNvSpPr txBox="1"/>
          <p:nvPr/>
        </p:nvSpPr>
        <p:spPr>
          <a:xfrm>
            <a:off x="4817609" y="3649891"/>
            <a:ext cx="7105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NON STATIONARY                STATIONARY             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30A5BC-5557-8D49-3973-11D62770F48F}"/>
              </a:ext>
            </a:extLst>
          </p:cNvPr>
          <p:cNvCxnSpPr>
            <a:cxnSpLocks/>
          </p:cNvCxnSpPr>
          <p:nvPr/>
        </p:nvCxnSpPr>
        <p:spPr>
          <a:xfrm>
            <a:off x="7915275" y="3942278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25BF4B-8E48-8306-65C7-3B483BDD8512}"/>
              </a:ext>
            </a:extLst>
          </p:cNvPr>
          <p:cNvSpPr txBox="1"/>
          <p:nvPr/>
        </p:nvSpPr>
        <p:spPr>
          <a:xfrm>
            <a:off x="4933950" y="4600574"/>
            <a:ext cx="2981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400" dirty="0"/>
              <a:t>DIFFERENCING</a:t>
            </a:r>
          </a:p>
          <a:p>
            <a:endParaRPr lang="en-IN" sz="2400" dirty="0"/>
          </a:p>
          <a:p>
            <a:r>
              <a:rPr lang="en-IN" sz="2400" dirty="0"/>
              <a:t>2. LOGARITHMS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D1AFBC-6569-F8A5-C180-00885902986C}"/>
              </a:ext>
            </a:extLst>
          </p:cNvPr>
          <p:cNvSpPr txBox="1"/>
          <p:nvPr/>
        </p:nvSpPr>
        <p:spPr>
          <a:xfrm>
            <a:off x="5178490" y="564535"/>
            <a:ext cx="62421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A stationary time series is one whose properties do not depend on the time at which the series is observed.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1D105B-926C-C8CF-2C24-8B5BE0EF413F}"/>
              </a:ext>
            </a:extLst>
          </p:cNvPr>
          <p:cNvSpPr/>
          <p:nvPr/>
        </p:nvSpPr>
        <p:spPr>
          <a:xfrm>
            <a:off x="0" y="0"/>
            <a:ext cx="4665306" cy="6858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AC57FA-294C-5EE4-7F2A-F5CDB221498D}"/>
              </a:ext>
            </a:extLst>
          </p:cNvPr>
          <p:cNvSpPr txBox="1"/>
          <p:nvPr/>
        </p:nvSpPr>
        <p:spPr>
          <a:xfrm>
            <a:off x="776854" y="2495131"/>
            <a:ext cx="31115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STATIONARY TIME SERIES</a:t>
            </a:r>
          </a:p>
        </p:txBody>
      </p:sp>
    </p:spTree>
    <p:extLst>
      <p:ext uri="{BB962C8B-B14F-4D97-AF65-F5344CB8AC3E}">
        <p14:creationId xmlns:p14="http://schemas.microsoft.com/office/powerpoint/2010/main" val="83300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9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BE6D7-27A2-F65F-271D-2A0C72E07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SETS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20BF6-9A18-57D0-FB8E-104B04910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Time series data containing information on population from 1950-2022 for the following countries: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India [Source: </a:t>
            </a:r>
            <a:r>
              <a:rPr lang="en-US" dirty="0">
                <a:hlinkClick r:id="rId2"/>
              </a:rPr>
              <a:t>https://en.wikipedia.org/w/index.php?title=Demographics_of_India&amp;oldid=1215506264</a:t>
            </a:r>
            <a:r>
              <a:rPr lang="en-US" dirty="0"/>
              <a:t>]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China [Source: </a:t>
            </a:r>
            <a:r>
              <a:rPr lang="en-US" dirty="0">
                <a:hlinkClick r:id="rId3"/>
              </a:rPr>
              <a:t>https://en.wikipedia.org/w/index.php?title=Demographics_of_China&amp;oldid=1214252480</a:t>
            </a:r>
            <a:r>
              <a:rPr lang="en-IN" dirty="0"/>
              <a:t>]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Russia [Source: </a:t>
            </a:r>
            <a:br>
              <a:rPr lang="en-IN" dirty="0"/>
            </a:br>
            <a:r>
              <a:rPr lang="en-US" dirty="0">
                <a:hlinkClick r:id="rId4"/>
              </a:rPr>
              <a:t>https://www.macrotrends.net/global-metrics/countries/RUS/russia/population</a:t>
            </a:r>
            <a:r>
              <a:rPr lang="en-US" dirty="0"/>
              <a:t>]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USA [Source: </a:t>
            </a:r>
            <a:br>
              <a:rPr lang="en-IN" dirty="0"/>
            </a:br>
            <a:r>
              <a:rPr lang="en-IN" dirty="0">
                <a:hlinkClick r:id="rId5"/>
              </a:rPr>
              <a:t>https://www.macrotrends.net/global-metrics/countries/USA/united-states/population</a:t>
            </a:r>
            <a:r>
              <a:rPr lang="en-IN" dirty="0"/>
              <a:t>]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9440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7076E-9061-3DCD-6048-8358B77A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1757499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BEB08-1733-AD85-C8B8-7E3613E00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43770-FFC8-6646-9C03-A9F77FF2F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AR MODEL </a:t>
            </a:r>
          </a:p>
          <a:p>
            <a:pPr marL="0" indent="0">
              <a:buNone/>
            </a:pPr>
            <a:r>
              <a:rPr lang="en-IN" dirty="0"/>
              <a:t> AR model uses past </a:t>
            </a:r>
            <a:r>
              <a:rPr lang="en-IN" b="1" dirty="0"/>
              <a:t>values</a:t>
            </a:r>
            <a:r>
              <a:rPr lang="en-IN" dirty="0"/>
              <a:t> for forecasting future data.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/>
              <a:t> </a:t>
            </a:r>
            <a:r>
              <a:rPr lang="en-IN" sz="1800" kern="100" dirty="0">
                <a:ea typeface="Calibri" panose="020F0502020204030204" pitchFamily="34" charset="0"/>
                <a:cs typeface="Vrinda" panose="020B0502040204020203" pitchFamily="34" charset="0"/>
              </a:rPr>
              <a:t>A</a:t>
            </a:r>
            <a:r>
              <a:rPr lang="en-IN" sz="1800" kern="100" dirty="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n autoregressive model of order p [AR(p)] can be written as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a typeface="Calibri" panose="020F0502020204030204" pitchFamily="34" charset="0"/>
                <a:cs typeface="Vrinda" panose="020B0502040204020203" pitchFamily="34" charset="0"/>
              </a:rPr>
              <a:t>                     </a:t>
            </a:r>
            <a:r>
              <a:rPr lang="en-IN" sz="1800" kern="100" dirty="0" err="1">
                <a:effectLst/>
                <a:ea typeface="Calibri" panose="020F0502020204030204" pitchFamily="34" charset="0"/>
                <a:cs typeface="Vrinda" panose="020B0502040204020203" pitchFamily="34" charset="0"/>
              </a:rPr>
              <a:t>y</a:t>
            </a:r>
            <a:r>
              <a:rPr lang="en-IN" sz="1800" kern="100" baseline="-25000" dirty="0" err="1">
                <a:effectLst/>
                <a:ea typeface="Calibri" panose="020F0502020204030204" pitchFamily="34" charset="0"/>
                <a:cs typeface="Vrinda" panose="020B0502040204020203" pitchFamily="34" charset="0"/>
              </a:rPr>
              <a:t>t</a:t>
            </a:r>
            <a:r>
              <a:rPr lang="en-IN" sz="1800" kern="100" dirty="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=c+</a:t>
            </a: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φ</a:t>
            </a:r>
            <a:r>
              <a:rPr lang="en-IN" sz="1800" kern="100" baseline="-25000" dirty="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1</a:t>
            </a:r>
            <a:r>
              <a:rPr lang="en-IN" sz="1800" kern="100" dirty="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y</a:t>
            </a:r>
            <a:r>
              <a:rPr lang="en-IN" sz="1800" kern="100" baseline="-25000" dirty="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t-1</a:t>
            </a:r>
            <a:r>
              <a:rPr lang="en-IN" sz="1800" kern="100" dirty="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+</a:t>
            </a: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φ</a:t>
            </a:r>
            <a:r>
              <a:rPr lang="en-IN" sz="1800" kern="100" baseline="-25000" dirty="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2</a:t>
            </a:r>
            <a:r>
              <a:rPr lang="en-IN" sz="1800" kern="100" dirty="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y</a:t>
            </a:r>
            <a:r>
              <a:rPr lang="en-IN" sz="1800" kern="100" baseline="-25000" dirty="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t-2</a:t>
            </a:r>
            <a:r>
              <a:rPr lang="en-IN" sz="1800" kern="100" dirty="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+…</a:t>
            </a:r>
            <a:r>
              <a:rPr lang="en-IN" sz="1800" kern="100" baseline="-25000" dirty="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IN" sz="1800" kern="100" dirty="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+</a:t>
            </a:r>
            <a:r>
              <a:rPr lang="en-IN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φ</a:t>
            </a:r>
            <a:r>
              <a:rPr lang="en-IN" sz="1800" kern="100" baseline="-25000" dirty="0" err="1">
                <a:effectLst/>
                <a:ea typeface="Calibri" panose="020F0502020204030204" pitchFamily="34" charset="0"/>
                <a:cs typeface="Vrinda" panose="020B0502040204020203" pitchFamily="34" charset="0"/>
              </a:rPr>
              <a:t>p</a:t>
            </a:r>
            <a:r>
              <a:rPr lang="en-IN" sz="1800" kern="100" dirty="0" err="1">
                <a:effectLst/>
                <a:ea typeface="Calibri" panose="020F0502020204030204" pitchFamily="34" charset="0"/>
                <a:cs typeface="Vrinda" panose="020B0502040204020203" pitchFamily="34" charset="0"/>
              </a:rPr>
              <a:t>y</a:t>
            </a:r>
            <a:r>
              <a:rPr lang="en-IN" sz="1800" kern="100" baseline="-25000" dirty="0" err="1">
                <a:effectLst/>
                <a:ea typeface="Calibri" panose="020F0502020204030204" pitchFamily="34" charset="0"/>
                <a:cs typeface="Vrinda" panose="020B0502040204020203" pitchFamily="34" charset="0"/>
              </a:rPr>
              <a:t>t-p</a:t>
            </a:r>
            <a:r>
              <a:rPr lang="en-IN" sz="1800" kern="100" dirty="0" err="1">
                <a:effectLst/>
                <a:ea typeface="Calibri" panose="020F0502020204030204" pitchFamily="34" charset="0"/>
                <a:cs typeface="Vrinda" panose="020B0502040204020203" pitchFamily="34" charset="0"/>
              </a:rPr>
              <a:t>+e</a:t>
            </a:r>
            <a:r>
              <a:rPr lang="en-IN" sz="1800" kern="100" baseline="-25000" dirty="0" err="1">
                <a:effectLst/>
                <a:ea typeface="Calibri" panose="020F0502020204030204" pitchFamily="34" charset="0"/>
                <a:cs typeface="Vrinda" panose="020B0502040204020203" pitchFamily="34" charset="0"/>
              </a:rPr>
              <a:t>t</a:t>
            </a:r>
            <a:endParaRPr lang="en-IN" sz="1800" kern="100" dirty="0">
              <a:effectLst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where e</a:t>
            </a:r>
            <a:r>
              <a:rPr lang="en-IN" sz="1800" kern="100" baseline="-25000" dirty="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t </a:t>
            </a:r>
            <a:r>
              <a:rPr lang="en-IN" sz="1800" kern="100" dirty="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is white noise</a:t>
            </a:r>
            <a:r>
              <a:rPr lang="en-IN" sz="1800" kern="100" dirty="0">
                <a:ea typeface="Calibri" panose="020F0502020204030204" pitchFamily="34" charset="0"/>
                <a:cs typeface="Vrinda" panose="020B0502040204020203" pitchFamily="34" charset="0"/>
              </a:rPr>
              <a:t>, </a:t>
            </a:r>
            <a:r>
              <a:rPr lang="en-IN" sz="1800" kern="100" dirty="0" err="1">
                <a:effectLst/>
                <a:ea typeface="Calibri" panose="020F0502020204030204" pitchFamily="34" charset="0"/>
                <a:cs typeface="Vrinda" panose="020B0502040204020203" pitchFamily="34" charset="0"/>
              </a:rPr>
              <a:t>y</a:t>
            </a:r>
            <a:r>
              <a:rPr lang="en-IN" sz="1800" kern="100" baseline="-25000" dirty="0" err="1">
                <a:effectLst/>
                <a:ea typeface="Calibri" panose="020F0502020204030204" pitchFamily="34" charset="0"/>
                <a:cs typeface="Vrinda" panose="020B0502040204020203" pitchFamily="34" charset="0"/>
              </a:rPr>
              <a:t>t</a:t>
            </a:r>
            <a:r>
              <a:rPr lang="en-IN" sz="1800" kern="100" baseline="-25000" dirty="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IN" sz="1800" kern="100" dirty="0">
                <a:ea typeface="Calibri" panose="020F0502020204030204" pitchFamily="34" charset="0"/>
                <a:cs typeface="Vrinda" panose="020B0502040204020203" pitchFamily="34" charset="0"/>
              </a:rPr>
              <a:t>denotes the value of  the variable at time t and </a:t>
            </a:r>
            <a:r>
              <a:rPr lang="en-IN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φ</a:t>
            </a:r>
            <a:r>
              <a:rPr lang="en-IN" sz="1800" kern="100" baseline="-25000" dirty="0" err="1">
                <a:ea typeface="Calibri" panose="020F0502020204030204" pitchFamily="34" charset="0"/>
                <a:cs typeface="Vrinda" panose="020B0502040204020203" pitchFamily="34" charset="0"/>
              </a:rPr>
              <a:t>i</a:t>
            </a:r>
            <a:r>
              <a:rPr lang="en-IN" sz="1800" kern="100" dirty="0" err="1">
                <a:ea typeface="Calibri" panose="020F0502020204030204" pitchFamily="34" charset="0"/>
                <a:cs typeface="Vrinda" panose="020B0502040204020203" pitchFamily="34" charset="0"/>
              </a:rPr>
              <a:t>’s</a:t>
            </a:r>
            <a:r>
              <a:rPr lang="en-IN" sz="1800" kern="100" dirty="0">
                <a:ea typeface="Calibri" panose="020F0502020204030204" pitchFamily="34" charset="0"/>
                <a:cs typeface="Vrinda" panose="020B0502040204020203" pitchFamily="34" charset="0"/>
              </a:rPr>
              <a:t> are the model parameters.</a:t>
            </a:r>
            <a:endParaRPr lang="en-IN" sz="1800" kern="100" baseline="-25000" dirty="0">
              <a:ea typeface="Calibri" panose="020F0502020204030204" pitchFamily="34" charset="0"/>
              <a:cs typeface="Vrinda" panose="020B0502040204020203" pitchFamily="34" charset="0"/>
            </a:endParaRPr>
          </a:p>
          <a:p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89EF69E-ADD3-920C-C099-16ADBD9118A4}"/>
              </a:ext>
            </a:extLst>
          </p:cNvPr>
          <p:cNvCxnSpPr>
            <a:cxnSpLocks/>
          </p:cNvCxnSpPr>
          <p:nvPr/>
        </p:nvCxnSpPr>
        <p:spPr>
          <a:xfrm>
            <a:off x="2481943" y="2313992"/>
            <a:ext cx="793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FD294D9-425D-685E-2570-303E99DA3CAA}"/>
              </a:ext>
            </a:extLst>
          </p:cNvPr>
          <p:cNvSpPr/>
          <p:nvPr/>
        </p:nvSpPr>
        <p:spPr>
          <a:xfrm>
            <a:off x="3433665" y="2126862"/>
            <a:ext cx="2537927" cy="42920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Autoregressive model</a:t>
            </a:r>
          </a:p>
        </p:txBody>
      </p:sp>
    </p:spTree>
    <p:extLst>
      <p:ext uri="{BB962C8B-B14F-4D97-AF65-F5344CB8AC3E}">
        <p14:creationId xmlns:p14="http://schemas.microsoft.com/office/powerpoint/2010/main" val="3623961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{8FA11BF6-E3AA-4FF2-AC9B-14A07542108A}tf56160789_win32</Template>
  <TotalTime>1869</TotalTime>
  <Words>1197</Words>
  <Application>Microsoft Office PowerPoint</Application>
  <PresentationFormat>Widescreen</PresentationFormat>
  <Paragraphs>145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Bahnschrift Condensed</vt:lpstr>
      <vt:lpstr>Bookman Old Style</vt:lpstr>
      <vt:lpstr>Calibri</vt:lpstr>
      <vt:lpstr>Cambria Math</vt:lpstr>
      <vt:lpstr>Franklin Gothic Book</vt:lpstr>
      <vt:lpstr>Times New Roman</vt:lpstr>
      <vt:lpstr>Wingdings</vt:lpstr>
      <vt:lpstr>Custom</vt:lpstr>
      <vt:lpstr>PowerPoint Presentation</vt:lpstr>
      <vt:lpstr>Statement of the Problem</vt:lpstr>
      <vt:lpstr>Motivation of the Work</vt:lpstr>
      <vt:lpstr>INTRODUCTION</vt:lpstr>
      <vt:lpstr>TIME SERIES</vt:lpstr>
      <vt:lpstr>STATIONARY TIME SERIES</vt:lpstr>
      <vt:lpstr>DATA SETS USED</vt:lpstr>
      <vt:lpstr>MODELS</vt:lpstr>
      <vt:lpstr>AR MODEL</vt:lpstr>
      <vt:lpstr>MA MODEL</vt:lpstr>
      <vt:lpstr>ARMA MODEL</vt:lpstr>
      <vt:lpstr>ARIMA MODEL</vt:lpstr>
      <vt:lpstr>RESULTS</vt:lpstr>
      <vt:lpstr>ROOT MEAN SQUARE ERROR (RMSE)</vt:lpstr>
      <vt:lpstr>PowerPoint Presentation</vt:lpstr>
      <vt:lpstr>INDIA</vt:lpstr>
      <vt:lpstr>CHINA</vt:lpstr>
      <vt:lpstr>RUSSIA</vt:lpstr>
      <vt:lpstr>UNITED STATES</vt:lpstr>
      <vt:lpstr>PowerPoint Presentation</vt:lpstr>
      <vt:lpstr>DISCUSSIONS</vt:lpstr>
      <vt:lpstr>PowerPoint Presentation</vt:lpstr>
      <vt:lpstr>CONCLUSIONS</vt:lpstr>
      <vt:lpstr>CONCLUSIONS</vt:lpstr>
      <vt:lpstr>REFERENCES</vt:lpstr>
      <vt:lpstr>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</dc:title>
  <dc:creator>Gayathri Sajeevan</dc:creator>
  <cp:lastModifiedBy>Gayathri Sajeevan</cp:lastModifiedBy>
  <cp:revision>41</cp:revision>
  <dcterms:created xsi:type="dcterms:W3CDTF">2024-02-13T14:46:17Z</dcterms:created>
  <dcterms:modified xsi:type="dcterms:W3CDTF">2024-05-20T12:31:57Z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