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presentation</a:t>
            </a:r>
            <a:endParaRPr lang="en-US" dirty="0"/>
          </a:p>
        </p:txBody>
      </p:sp>
      <p:sp>
        <p:nvSpPr>
          <p:cNvPr id="3" name="Subtitle 2"/>
          <p:cNvSpPr>
            <a:spLocks noGrp="1"/>
          </p:cNvSpPr>
          <p:nvPr>
            <p:ph type="subTitle" idx="1"/>
          </p:nvPr>
        </p:nvSpPr>
        <p:spPr>
          <a:xfrm>
            <a:off x="1275007" y="4777380"/>
            <a:ext cx="8705605" cy="1777966"/>
          </a:xfrm>
        </p:spPr>
        <p:txBody>
          <a:bodyPr/>
          <a:lstStyle/>
          <a:p>
            <a:r>
              <a:rPr lang="en-US" dirty="0" smtClean="0"/>
              <a:t>Presesnted by </a:t>
            </a:r>
          </a:p>
          <a:p>
            <a:r>
              <a:rPr lang="en-US" dirty="0" smtClean="0"/>
              <a:t>Gayathri </a:t>
            </a:r>
            <a:r>
              <a:rPr lang="en-US" dirty="0" smtClean="0"/>
              <a:t>sowmya.singaraju</a:t>
            </a:r>
          </a:p>
          <a:p>
            <a:r>
              <a:rPr lang="en-US" dirty="0" smtClean="0"/>
              <a:t>From 6264 batch</a:t>
            </a:r>
          </a:p>
          <a:p>
            <a:endParaRPr lang="en-US" dirty="0" smtClean="0"/>
          </a:p>
          <a:p>
            <a:endParaRPr lang="en-US" dirty="0"/>
          </a:p>
          <a:p>
            <a:endParaRPr lang="en-US" dirty="0"/>
          </a:p>
        </p:txBody>
      </p:sp>
    </p:spTree>
    <p:extLst>
      <p:ext uri="{BB962C8B-B14F-4D97-AF65-F5344CB8AC3E}">
        <p14:creationId xmlns:p14="http://schemas.microsoft.com/office/powerpoint/2010/main" val="1911355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3510" y="2240924"/>
            <a:ext cx="3644721" cy="1596980"/>
          </a:xfrm>
        </p:spPr>
        <p:txBody>
          <a:bodyPr/>
          <a:lstStyle/>
          <a:p>
            <a:r>
              <a:rPr lang="en-US" dirty="0" smtClean="0"/>
              <a:t>THANK YOU </a:t>
            </a:r>
            <a:endParaRPr lang="en-US" dirty="0"/>
          </a:p>
        </p:txBody>
      </p:sp>
    </p:spTree>
    <p:extLst>
      <p:ext uri="{BB962C8B-B14F-4D97-AF65-F5344CB8AC3E}">
        <p14:creationId xmlns:p14="http://schemas.microsoft.com/office/powerpoint/2010/main" val="232929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 Machine Learning</a:t>
            </a:r>
            <a:endParaRPr lang="en-US" dirty="0"/>
          </a:p>
        </p:txBody>
      </p:sp>
      <p:sp>
        <p:nvSpPr>
          <p:cNvPr id="3" name="Content Placeholder 2"/>
          <p:cNvSpPr>
            <a:spLocks noGrp="1"/>
          </p:cNvSpPr>
          <p:nvPr>
            <p:ph idx="1"/>
          </p:nvPr>
        </p:nvSpPr>
        <p:spPr/>
        <p:txBody>
          <a:bodyPr/>
          <a:lstStyle/>
          <a:p>
            <a:r>
              <a:rPr lang="en-US" dirty="0" smtClean="0"/>
              <a:t>CONTENTS :</a:t>
            </a:r>
          </a:p>
          <a:p>
            <a:r>
              <a:rPr lang="en-US" dirty="0" smtClean="0"/>
              <a:t>1.Introduction</a:t>
            </a:r>
          </a:p>
          <a:p>
            <a:r>
              <a:rPr lang="en-US" dirty="0" smtClean="0"/>
              <a:t>2.How does M.L Working?</a:t>
            </a:r>
          </a:p>
          <a:p>
            <a:r>
              <a:rPr lang="en-US" dirty="0" smtClean="0"/>
              <a:t>3.Why is M.L Important?</a:t>
            </a:r>
          </a:p>
          <a:p>
            <a:r>
              <a:rPr lang="en-US" dirty="0" smtClean="0"/>
              <a:t>4.Types of M.L?</a:t>
            </a:r>
          </a:p>
          <a:p>
            <a:r>
              <a:rPr lang="en-US" dirty="0" smtClean="0"/>
              <a:t>5.Unsupervised Learning?</a:t>
            </a:r>
          </a:p>
          <a:p>
            <a:r>
              <a:rPr lang="en-US" dirty="0" smtClean="0"/>
              <a:t>6.Two types of Unsupervised Learning?</a:t>
            </a:r>
          </a:p>
          <a:p>
            <a:r>
              <a:rPr lang="en-US" dirty="0" smtClean="0"/>
              <a:t>7.Types of clustering?</a:t>
            </a:r>
          </a:p>
          <a:p>
            <a:endParaRPr lang="en-US" dirty="0" smtClean="0"/>
          </a:p>
          <a:p>
            <a:endParaRPr lang="en-US" dirty="0" smtClean="0"/>
          </a:p>
          <a:p>
            <a:endParaRPr lang="en-US" dirty="0"/>
          </a:p>
        </p:txBody>
      </p:sp>
    </p:spTree>
    <p:extLst>
      <p:ext uri="{BB962C8B-B14F-4D97-AF65-F5344CB8AC3E}">
        <p14:creationId xmlns:p14="http://schemas.microsoft.com/office/powerpoint/2010/main" val="36237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46112" y="1532586"/>
            <a:ext cx="9403742" cy="4715813"/>
          </a:xfrm>
        </p:spPr>
        <p:txBody>
          <a:bodyPr/>
          <a:lstStyle/>
          <a:p>
            <a:r>
              <a:rPr lang="en-US" dirty="0" smtClean="0"/>
              <a:t>Machine Learning introduced by “GEOFFREY EVEREST HINTON” Born by 6 th December 1947 is a British –Canadian cognitive psychologist and computer scientist .</a:t>
            </a:r>
          </a:p>
          <a:p>
            <a:r>
              <a:rPr lang="en-US" dirty="0" smtClean="0"/>
              <a:t>FIELDS : Machine learning ,Artificial Intelligence, object recognition,  neural </a:t>
            </a:r>
            <a:r>
              <a:rPr lang="en-US" dirty="0" smtClean="0"/>
              <a:t>networks.</a:t>
            </a:r>
            <a:endParaRPr lang="en-US" dirty="0" smtClean="0"/>
          </a:p>
          <a:p>
            <a:r>
              <a:rPr lang="en-US" dirty="0" smtClean="0"/>
              <a:t>Machine Learning is a Branch of Artificial Intelligence is the area of computational science that focuses on Analyzing and interpreting patterns and structures in data and fill the data that can be understood by human beings , reasoning and decision making outside of Human Interactions.</a:t>
            </a:r>
          </a:p>
          <a:p>
            <a:r>
              <a:rPr lang="en-US" dirty="0" smtClean="0"/>
              <a:t>Example: </a:t>
            </a:r>
          </a:p>
          <a:p>
            <a:r>
              <a:rPr lang="en-US" dirty="0" smtClean="0"/>
              <a:t>Whether Prediction : Predict for instance, whether or not it will Rain tomorrow.</a:t>
            </a:r>
          </a:p>
          <a:p>
            <a:endParaRPr lang="en-US" dirty="0"/>
          </a:p>
        </p:txBody>
      </p:sp>
    </p:spTree>
    <p:extLst>
      <p:ext uri="{BB962C8B-B14F-4D97-AF65-F5344CB8AC3E}">
        <p14:creationId xmlns:p14="http://schemas.microsoft.com/office/powerpoint/2010/main" val="312651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M.L Working?</a:t>
            </a:r>
            <a:endParaRPr lang="en-US" dirty="0"/>
          </a:p>
        </p:txBody>
      </p:sp>
      <p:sp>
        <p:nvSpPr>
          <p:cNvPr id="3" name="Content Placeholder 2"/>
          <p:cNvSpPr>
            <a:spLocks noGrp="1"/>
          </p:cNvSpPr>
          <p:nvPr>
            <p:ph idx="1"/>
          </p:nvPr>
        </p:nvSpPr>
        <p:spPr>
          <a:xfrm>
            <a:off x="646112" y="1339404"/>
            <a:ext cx="9403742" cy="4908996"/>
          </a:xfrm>
        </p:spPr>
        <p:txBody>
          <a:bodyPr/>
          <a:lstStyle/>
          <a:p>
            <a:r>
              <a:rPr lang="en-US" dirty="0" smtClean="0"/>
              <a:t>The Ultimate Goal of M.L is to design algorithms that automatically help a system gather data and use that data to learn more.</a:t>
            </a:r>
            <a:endParaRPr lang="en-US" dirty="0"/>
          </a:p>
        </p:txBody>
      </p:sp>
    </p:spTree>
    <p:extLst>
      <p:ext uri="{BB962C8B-B14F-4D97-AF65-F5344CB8AC3E}">
        <p14:creationId xmlns:p14="http://schemas.microsoft.com/office/powerpoint/2010/main" val="54585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M.L Important?</a:t>
            </a:r>
            <a:endParaRPr lang="en-US" dirty="0"/>
          </a:p>
        </p:txBody>
      </p:sp>
      <p:sp>
        <p:nvSpPr>
          <p:cNvPr id="3" name="Content Placeholder 2"/>
          <p:cNvSpPr>
            <a:spLocks noGrp="1"/>
          </p:cNvSpPr>
          <p:nvPr>
            <p:ph idx="1"/>
          </p:nvPr>
        </p:nvSpPr>
        <p:spPr>
          <a:xfrm>
            <a:off x="759854" y="1326524"/>
            <a:ext cx="9289999" cy="4921875"/>
          </a:xfrm>
        </p:spPr>
        <p:txBody>
          <a:bodyPr/>
          <a:lstStyle/>
          <a:p>
            <a:r>
              <a:rPr lang="en-US" dirty="0" smtClean="0"/>
              <a:t>Machine Learning is important because it</a:t>
            </a:r>
            <a:r>
              <a:rPr lang="en-US" b="1" dirty="0" smtClean="0"/>
              <a:t> </a:t>
            </a:r>
            <a:r>
              <a:rPr lang="en-US" b="1" dirty="0"/>
              <a:t>gives enterprises a view of trends in customer behavior and business operational patterns, as well as supports the development of new products</a:t>
            </a:r>
            <a:r>
              <a:rPr lang="en-US" dirty="0"/>
              <a:t>.</a:t>
            </a:r>
          </a:p>
        </p:txBody>
      </p:sp>
    </p:spTree>
    <p:extLst>
      <p:ext uri="{BB962C8B-B14F-4D97-AF65-F5344CB8AC3E}">
        <p14:creationId xmlns:p14="http://schemas.microsoft.com/office/powerpoint/2010/main" val="359069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Machine Learning?</a:t>
            </a:r>
            <a:endParaRPr lang="en-US" dirty="0"/>
          </a:p>
        </p:txBody>
      </p:sp>
      <p:sp>
        <p:nvSpPr>
          <p:cNvPr id="3" name="Content Placeholder 2"/>
          <p:cNvSpPr>
            <a:spLocks noGrp="1"/>
          </p:cNvSpPr>
          <p:nvPr>
            <p:ph idx="1"/>
          </p:nvPr>
        </p:nvSpPr>
        <p:spPr>
          <a:xfrm>
            <a:off x="680477" y="1460489"/>
            <a:ext cx="8946541" cy="4195481"/>
          </a:xfrm>
        </p:spPr>
        <p:txBody>
          <a:bodyPr/>
          <a:lstStyle/>
          <a:p>
            <a:r>
              <a:rPr lang="en-US" dirty="0" smtClean="0"/>
              <a:t>3 Types of Machine Learning:</a:t>
            </a:r>
          </a:p>
          <a:p>
            <a:r>
              <a:rPr lang="en-US" dirty="0" smtClean="0"/>
              <a:t>1. Supervised Learning.</a:t>
            </a:r>
          </a:p>
          <a:p>
            <a:r>
              <a:rPr lang="en-US" dirty="0" smtClean="0"/>
              <a:t>2.Unsupervised Learning.</a:t>
            </a:r>
          </a:p>
          <a:p>
            <a:r>
              <a:rPr lang="en-US" dirty="0" smtClean="0"/>
              <a:t>3. Reinforcement Learning.</a:t>
            </a:r>
          </a:p>
        </p:txBody>
      </p:sp>
    </p:spTree>
    <p:extLst>
      <p:ext uri="{BB962C8B-B14F-4D97-AF65-F5344CB8AC3E}">
        <p14:creationId xmlns:p14="http://schemas.microsoft.com/office/powerpoint/2010/main" val="423485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sp>
        <p:nvSpPr>
          <p:cNvPr id="3" name="Content Placeholder 2"/>
          <p:cNvSpPr>
            <a:spLocks noGrp="1"/>
          </p:cNvSpPr>
          <p:nvPr>
            <p:ph idx="1"/>
          </p:nvPr>
        </p:nvSpPr>
        <p:spPr>
          <a:xfrm>
            <a:off x="785611" y="1365161"/>
            <a:ext cx="9264243" cy="4883238"/>
          </a:xfrm>
        </p:spPr>
        <p:txBody>
          <a:bodyPr/>
          <a:lstStyle/>
          <a:p>
            <a:pPr marL="457200" indent="-457200">
              <a:buAutoNum type="arabicPeriod"/>
            </a:pPr>
            <a:r>
              <a:rPr lang="en-US" dirty="0" smtClean="0"/>
              <a:t>In unsupervised learning only input data is provided to train model. No output data is used in unsupervised learning.</a:t>
            </a:r>
          </a:p>
          <a:p>
            <a:pPr marL="457200" indent="-457200">
              <a:buAutoNum type="arabicPeriod"/>
            </a:pPr>
            <a:r>
              <a:rPr lang="en-US" dirty="0" smtClean="0"/>
              <a:t>Unsupervised learning uses machine learning algorithms to analyze and cluster unlabeled datasets . These algorithms discover hidden patterns or data groupings without the need for human intervention.</a:t>
            </a:r>
          </a:p>
          <a:p>
            <a:pPr marL="457200" indent="-457200">
              <a:buAutoNum type="arabicPeriod"/>
            </a:pPr>
            <a:r>
              <a:rPr lang="en-US" dirty="0" smtClean="0"/>
              <a:t>Algorithms supported : supports clustering algorithms , association algorithms and neural networks.</a:t>
            </a:r>
          </a:p>
          <a:p>
            <a:pPr marL="457200" indent="-457200">
              <a:buAutoNum type="arabicPeriod"/>
            </a:pPr>
            <a:r>
              <a:rPr lang="en-US" dirty="0" smtClean="0"/>
              <a:t>Primary Goal : Find useful insights and hidden patterns.</a:t>
            </a:r>
          </a:p>
          <a:p>
            <a:pPr marL="457200" indent="-457200">
              <a:buAutoNum type="arabicPeriod"/>
            </a:pPr>
            <a:endParaRPr lang="en-US" dirty="0" smtClean="0"/>
          </a:p>
          <a:p>
            <a:endParaRPr lang="en-US" dirty="0"/>
          </a:p>
        </p:txBody>
      </p:sp>
    </p:spTree>
    <p:extLst>
      <p:ext uri="{BB962C8B-B14F-4D97-AF65-F5344CB8AC3E}">
        <p14:creationId xmlns:p14="http://schemas.microsoft.com/office/powerpoint/2010/main" val="140703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Unsupervised learning:</a:t>
            </a:r>
            <a:endParaRPr lang="en-US" dirty="0"/>
          </a:p>
        </p:txBody>
      </p:sp>
      <p:sp>
        <p:nvSpPr>
          <p:cNvPr id="3" name="Content Placeholder 2"/>
          <p:cNvSpPr>
            <a:spLocks noGrp="1"/>
          </p:cNvSpPr>
          <p:nvPr>
            <p:ph idx="1"/>
          </p:nvPr>
        </p:nvSpPr>
        <p:spPr>
          <a:xfrm>
            <a:off x="646112" y="1365162"/>
            <a:ext cx="9403742" cy="5492838"/>
          </a:xfrm>
        </p:spPr>
        <p:txBody>
          <a:bodyPr/>
          <a:lstStyle/>
          <a:p>
            <a:pPr marL="457200" indent="-457200">
              <a:buAutoNum type="arabicPeriod"/>
            </a:pPr>
            <a:r>
              <a:rPr lang="en-US" dirty="0" smtClean="0"/>
              <a:t>Clustering.</a:t>
            </a:r>
          </a:p>
          <a:p>
            <a:pPr marL="457200" indent="-457200">
              <a:buAutoNum type="arabicPeriod"/>
            </a:pPr>
            <a:r>
              <a:rPr lang="en-US" dirty="0" smtClean="0"/>
              <a:t>Dimensionality Reduction.</a:t>
            </a:r>
          </a:p>
          <a:p>
            <a:pPr marL="0" indent="0">
              <a:buNone/>
            </a:pPr>
            <a:r>
              <a:rPr lang="en-US" u="sng" dirty="0" smtClean="0"/>
              <a:t>Clustering</a:t>
            </a:r>
            <a:r>
              <a:rPr lang="en-US" dirty="0" smtClean="0"/>
              <a:t> : Clustering </a:t>
            </a:r>
            <a:r>
              <a:rPr lang="en-US" dirty="0"/>
              <a:t>i</a:t>
            </a:r>
            <a:r>
              <a:rPr lang="en-US" dirty="0" smtClean="0"/>
              <a:t>s the process of grouping similar entities together. The goal of this Unsupervised machine learning technique is to find similarities in the data point and group similar data points together.</a:t>
            </a:r>
          </a:p>
          <a:p>
            <a:pPr marL="0" indent="0">
              <a:buNone/>
            </a:pPr>
            <a:r>
              <a:rPr lang="en-US" dirty="0" smtClean="0"/>
              <a:t>Example :</a:t>
            </a:r>
          </a:p>
          <a:p>
            <a:pPr marL="0" indent="0">
              <a:buNone/>
            </a:pPr>
            <a:r>
              <a:rPr lang="en-US" dirty="0"/>
              <a:t> </a:t>
            </a:r>
            <a:r>
              <a:rPr lang="en-US"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377" y="3631842"/>
            <a:ext cx="6867123" cy="3226158"/>
          </a:xfrm>
          <a:prstGeom prst="rect">
            <a:avLst/>
          </a:prstGeom>
        </p:spPr>
      </p:pic>
    </p:spTree>
    <p:extLst>
      <p:ext uri="{BB962C8B-B14F-4D97-AF65-F5344CB8AC3E}">
        <p14:creationId xmlns:p14="http://schemas.microsoft.com/office/powerpoint/2010/main" val="226741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Clustering:</a:t>
            </a:r>
            <a:endParaRPr lang="en-US" dirty="0"/>
          </a:p>
        </p:txBody>
      </p:sp>
      <p:sp>
        <p:nvSpPr>
          <p:cNvPr id="3" name="Content Placeholder 2"/>
          <p:cNvSpPr>
            <a:spLocks noGrp="1"/>
          </p:cNvSpPr>
          <p:nvPr>
            <p:ph idx="1"/>
          </p:nvPr>
        </p:nvSpPr>
        <p:spPr>
          <a:xfrm>
            <a:off x="746975" y="1339404"/>
            <a:ext cx="9019544" cy="5319810"/>
          </a:xfrm>
        </p:spPr>
        <p:txBody>
          <a:bodyPr/>
          <a:lstStyle/>
          <a:p>
            <a:pPr marL="457200" indent="-457200">
              <a:buAutoNum type="arabicPeriod"/>
            </a:pPr>
            <a:r>
              <a:rPr lang="en-US" dirty="0" smtClean="0"/>
              <a:t>K- Means.</a:t>
            </a:r>
          </a:p>
          <a:p>
            <a:pPr marL="457200" indent="-457200">
              <a:buAutoNum type="arabicPeriod"/>
            </a:pPr>
            <a:r>
              <a:rPr lang="en-US" dirty="0" smtClean="0"/>
              <a:t>Mean shift.</a:t>
            </a:r>
          </a:p>
          <a:p>
            <a:pPr marL="457200" indent="-457200">
              <a:buAutoNum type="arabicPeriod"/>
            </a:pPr>
            <a:r>
              <a:rPr lang="en-US" dirty="0" smtClean="0"/>
              <a:t>K- Medians.</a:t>
            </a:r>
          </a:p>
          <a:p>
            <a:pPr marL="0" indent="0">
              <a:buNone/>
            </a:pPr>
            <a:r>
              <a:rPr lang="en-US" dirty="0" smtClean="0"/>
              <a:t>K- Means : </a:t>
            </a:r>
            <a:r>
              <a:rPr lang="en-US" dirty="0"/>
              <a:t>k-means is </a:t>
            </a:r>
            <a:r>
              <a:rPr lang="en-US" b="1" dirty="0"/>
              <a:t>a technique for data clustering that may be used for unsupervised machine learning</a:t>
            </a:r>
            <a:r>
              <a:rPr lang="en-US" dirty="0"/>
              <a:t>. It is capable of classifying unlabeled data into a predetermined number of clusters based on similarities (k</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3728551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355</TotalTime>
  <Words>380</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Project presentation</vt:lpstr>
      <vt:lpstr>Topic : Machine Learning</vt:lpstr>
      <vt:lpstr>INTRODUCTION:</vt:lpstr>
      <vt:lpstr>How does  M.L Working?</vt:lpstr>
      <vt:lpstr>Why is M.L Important?</vt:lpstr>
      <vt:lpstr>Types of Machine Learning?</vt:lpstr>
      <vt:lpstr>Unsupervised Learning:</vt:lpstr>
      <vt:lpstr>Two types of Unsupervised learning:</vt:lpstr>
      <vt:lpstr>Types of Clustering:</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Visitor</dc:creator>
  <cp:lastModifiedBy>Visitor</cp:lastModifiedBy>
  <cp:revision>18</cp:revision>
  <dcterms:created xsi:type="dcterms:W3CDTF">2022-04-03T13:22:16Z</dcterms:created>
  <dcterms:modified xsi:type="dcterms:W3CDTF">2022-04-18T06:45:51Z</dcterms:modified>
</cp:coreProperties>
</file>