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97339" y="1660207"/>
            <a:ext cx="10433843" cy="499111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dirty="0" lang="en-US" spc="15" err="1"/>
              <a:t>Sunkari gayathri venkat ratnam</a:t>
            </a:r>
            <a:endParaRPr dirty="0" lang="en-US" spc="15"/>
          </a:p>
        </p:txBody>
      </p:sp>
      <p:sp>
        <p:nvSpPr>
          <p:cNvPr id="1048601" name="object 8"/>
          <p:cNvSpPr txBox="1"/>
          <p:nvPr/>
        </p:nvSpPr>
        <p:spPr>
          <a:xfrm>
            <a:off x="6484620" y="2821622"/>
            <a:ext cx="1859280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/>
        </p:spPr>
        <p:txBody>
          <a:bodyPr anchor="t" bIns="0" lIns="0" rIns="0" rtlCol="0" tIns="12700" vert="horz" wrap="square">
            <a:spAutoFit/>
          </a:bodyPr>
          <a:p>
            <a:r>
              <a:rPr b="1" dirty="0" sz="2800" lang="en-US" u="sng">
                <a:latin typeface="Calibri"/>
                <a:cs typeface="Calibri"/>
              </a:rPr>
              <a:t>Components</a:t>
            </a:r>
            <a:r>
              <a:rPr b="1" dirty="0" sz="2800" lang="en-US" u="sng"/>
              <a:t> of Keylogger Models</a:t>
            </a:r>
            <a:endParaRPr sz="2800" lang="en-US" spc="10" u="sng">
              <a:latin typeface="Trebuchet MS"/>
              <a:cs typeface="Trebuchet MS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</a:t>
            </a:r>
            <a:r>
              <a:rPr b="1" dirty="0" sz="2800" lang="en-US" spc="-45" u="sng">
                <a:ea typeface="+mn-lt"/>
                <a:cs typeface="+mn-lt"/>
              </a:rPr>
              <a:t>&gt;Data Capture Mechanisms</a:t>
            </a:r>
            <a:r>
              <a:rPr dirty="0" sz="2800" lang="en-US" spc="-45">
                <a:ea typeface="+mn-lt"/>
                <a:cs typeface="+mn-lt"/>
              </a:rPr>
              <a:t>: How keystrokes are captured.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Polling</a:t>
            </a:r>
            <a:r>
              <a:rPr dirty="0" sz="2800" lang="en-US" spc="-45">
                <a:ea typeface="+mn-lt"/>
                <a:cs typeface="+mn-lt"/>
              </a:rPr>
              <a:t>: Regularly checking keyboard buffer.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Hooking</a:t>
            </a:r>
            <a:r>
              <a:rPr dirty="0" sz="2800" lang="en-US" spc="-45">
                <a:ea typeface="+mn-lt"/>
                <a:cs typeface="+mn-lt"/>
              </a:rPr>
              <a:t>: Intercepting keystrokes via system hooks.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Data Storage and Transmission</a:t>
            </a:r>
            <a:r>
              <a:rPr dirty="0" sz="2800" lang="en-US" spc="-45">
                <a:ea typeface="+mn-lt"/>
                <a:cs typeface="+mn-lt"/>
              </a:rPr>
              <a:t>: Methods for storing and sending captured data.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Local Storage</a:t>
            </a:r>
            <a:r>
              <a:rPr dirty="0" sz="2800" lang="en-US" spc="-45">
                <a:ea typeface="+mn-lt"/>
                <a:cs typeface="+mn-lt"/>
              </a:rPr>
              <a:t>: Data saved on the device.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Remote Transmission</a:t>
            </a:r>
            <a:r>
              <a:rPr dirty="0" sz="2800" lang="en-US" spc="-45">
                <a:ea typeface="+mn-lt"/>
                <a:cs typeface="+mn-lt"/>
              </a:rPr>
              <a:t>: Data sent to a remote server.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Evasion Techniques</a:t>
            </a:r>
            <a:r>
              <a:rPr dirty="0" sz="2800" lang="en-US" spc="-45">
                <a:ea typeface="+mn-lt"/>
                <a:cs typeface="+mn-lt"/>
              </a:rPr>
              <a:t>: Methods to avoid detection.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Rootkit Integration</a:t>
            </a:r>
            <a:r>
              <a:rPr dirty="0" sz="2800" lang="en-US" spc="-45">
                <a:ea typeface="+mn-lt"/>
                <a:cs typeface="+mn-lt"/>
              </a:rPr>
              <a:t>: Embedding within the OS.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Obfuscation</a:t>
            </a:r>
            <a:r>
              <a:rPr dirty="0" sz="2800" lang="en-US" spc="-45">
                <a:ea typeface="+mn-lt"/>
                <a:cs typeface="+mn-lt"/>
              </a:rPr>
              <a:t>: Hiding code to avoid detection by anti-malware.</a:t>
            </a:r>
            <a:endParaRPr sz="2800" lang="en-US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45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775"/>
          </a:xfrm>
        </p:spPr>
        <p:txBody>
          <a:bodyPr anchor="t" bIns="0" lIns="0" rIns="0" tIns="0" wrap="square">
            <a:spAutoFit/>
          </a:bodyPr>
          <a:p>
            <a:r>
              <a:rPr dirty="0" sz="3800" lang="en-US">
                <a:latin typeface="Calibri"/>
                <a:cs typeface="Calibri"/>
              </a:rPr>
              <a:t>Modeling Techniques</a:t>
            </a:r>
            <a:endParaRPr dirty="0" sz="380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 anchor="t" bIns="0" lIns="0" rIns="0" tIns="0" wrap="square">
            <a:spAutoFit/>
          </a:bodyPr>
          <a:p>
            <a:pPr algn="l"/>
            <a:endParaRPr b="1"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Behavioral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Action Sequences: Logging sequences of user actions to detect anomalies.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Heuristic Analysis: Using rules to identify suspicious behavior.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Statistical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Anomaly Detection: Identifying deviations from normal behavior.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Machine Learning: Training models to detect keylogger patterns.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Signature-Based Modeling: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Pattern Recognition: Identifying known keylogger signatures.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Database Comparison: Checking against databases of known threats.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597086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800" lang="en-US" u="sng"/>
              <a:t>Detection Accuracy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High Accuracy: Up to 99% for known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Low False Positives/Negatives: Less than 5% and 3% respectively.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Performance Metrics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Efficiency: Minimal system impact (&lt;5% CPU usage).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Scalability: Handles large datasets effectively.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Evasion Resistance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Obfuscation Detection: Over 85% success for rootkit-based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Adaptive Learning: Models continuously improve with updates.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Practical Implementations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Cybersecurity Tools: Enhanced detection in antivirus software.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Enterprise Security: Reduced data breaches in corporate environments.</a:t>
            </a:r>
            <a:endParaRPr sz="2800" lang="en-US">
              <a:cs typeface="Calibri"/>
            </a:endParaRPr>
          </a:p>
          <a:p>
            <a:r>
              <a:rPr dirty="0" sz="2800" lang="en-US">
                <a:ea typeface="+mn-lt"/>
                <a:cs typeface="+mn-lt"/>
              </a:rPr>
              <a:t>.</a:t>
            </a:r>
            <a:endParaRPr dirty="0" sz="2800" lang="en-US">
              <a:cs typeface="Calibri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324011" y="888651"/>
            <a:ext cx="11112656" cy="5989289"/>
          </a:xfrm>
        </p:spPr>
        <p:txBody>
          <a:bodyPr anchor="t" bIns="0" lIns="0" rIns="0" tIns="0" wrap="square">
            <a:spAutoFit/>
          </a:bodyPr>
          <a:p>
            <a:pPr algn="l"/>
            <a:r>
              <a:rPr dirty="0" sz="2800" lang="en-US">
                <a:latin typeface="Calibri"/>
                <a:cs typeface="Calibri"/>
              </a:rPr>
              <a:t>   </a:t>
            </a:r>
            <a:r>
              <a:rPr dirty="0" sz="2800" lang="en-US" u="sng">
                <a:latin typeface="Calibri"/>
                <a:cs typeface="Calibri"/>
              </a:rPr>
              <a:t> User Impact</a:t>
            </a:r>
            <a:endParaRPr b="0" dirty="0" sz="2800" lang="en-US">
              <a:latin typeface="Calibri"/>
              <a:cs typeface="Calibri"/>
            </a:endParaRP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Enhanced Security Posture: Improved personal and organizational cybersecurity</a:t>
            </a:r>
            <a:br>
              <a:rPr b="0" dirty="0" sz="2800" lang="en-US">
                <a:latin typeface="Calibri"/>
                <a:cs typeface="Calibri"/>
              </a:rPr>
            </a:br>
            <a:r>
              <a:rPr dirty="0" sz="2800" lang="en-US" u="sng">
                <a:cs typeface="Calibri"/>
              </a:rPr>
              <a:t>Case</a:t>
            </a:r>
            <a:r>
              <a:rPr dirty="0" sz="2800" lang="en-US" u="sng"/>
              <a:t> Studies</a:t>
            </a:r>
            <a:endParaRPr dirty="0" lang="en-US" u="sng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Successful Detections: Examples in financial institutions and government agencies.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Industry Impact: Protection of sensitive data in healthcare and finance.</a:t>
            </a:r>
            <a:endParaRPr dirty="0" sz="2800" lang="en-US"/>
          </a:p>
          <a:p>
            <a:pPr algn="l"/>
            <a:r>
              <a:rPr dirty="0" sz="2800" lang="en-US"/>
              <a:t>   </a:t>
            </a:r>
            <a:r>
              <a:rPr dirty="0" sz="2800" lang="en-US" u="sng"/>
              <a:t>Future Prospects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AI Improvements: Ongoing enhancements for better detection.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Collaboration: Increased threat intelligence sharing.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lang="en-US" spc="5"/>
              <a:t>Keylogger and security</a:t>
            </a: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endParaRPr dirty="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Introduction to Keyloggers and Security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Understanding the Problem Statement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Overview of the Project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Identifying the End Users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Introducing Your Solution</a:t>
            </a:r>
            <a:endParaRPr dirty="0" sz="3200" lang="en-US">
              <a:ea typeface="Calibri"/>
              <a:cs typeface="Calibri"/>
            </a:endParaRPr>
          </a:p>
          <a:p>
            <a:pPr indent="-457200" lvl="1" marL="914400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 Jj..</a:t>
            </a:r>
            <a:r>
              <a:rPr dirty="0" sz="3200" lang="en-US" err="1">
                <a:ea typeface="Calibri"/>
                <a:cs typeface="Calibri"/>
              </a:rPr>
              <a:t>j.Highlighting</a:t>
            </a:r>
            <a:r>
              <a:rPr dirty="0" sz="3200" lang="en-US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dirty="0" sz="3200"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b="1" dirty="0" lang="en-US">
                <a:ea typeface="+mn-lt"/>
                <a:cs typeface="+mn-lt"/>
              </a:rPr>
              <a:t>Slide 2: </a:t>
            </a: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Brief Description of the Project's Scope and Objectives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Overview of Keylogger Detection and Prevention Strategies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Importance of Developing Effective Solutions in the Cybersecurity Landscape</a:t>
            </a:r>
            <a:endParaRPr dirty="0" sz="2800" lang="en-US">
              <a:ea typeface="Calibri"/>
              <a:cs typeface="Calibri"/>
            </a:endParaRPr>
          </a:p>
          <a:p>
            <a:pPr lvl="1"/>
            <a:endParaRPr b="1" dirty="0" sz="2800" lang="en-US">
              <a:ea typeface="Calibri"/>
              <a:cs typeface="Calibri"/>
            </a:endParaRPr>
          </a:p>
          <a:p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Identification of Potential End Users: Individuals, Businesses, Organizations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Understanding Their Needs and Concerns Regarding Keylogger Protection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Tailoring Solutions to Meet the Requirements of Various User Groups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anchor="t" bIns="0" lIns="0" rIns="0" tIns="0" wrap="square">
            <a:spAutoFit/>
          </a:bodyPr>
          <a:p>
            <a:r>
              <a:rPr dirty="0" lang="en-US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206948" y="1076562"/>
            <a:ext cx="12332896" cy="618743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600" lang="en-US">
                <a:ea typeface="+mn-lt"/>
                <a:cs typeface="+mn-lt"/>
              </a:rPr>
              <a:t>.1Enhanced Security Awareness:</a:t>
            </a:r>
            <a:endParaRPr dirty="0" sz="26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600" lang="en-US">
                <a:ea typeface="+mn-lt"/>
                <a:cs typeface="+mn-lt"/>
              </a:rPr>
              <a:t>Understanding Threats:</a:t>
            </a:r>
            <a:r>
              <a:rPr dirty="0" sz="2600" lang="en-US">
                <a:ea typeface="+mn-lt"/>
                <a:cs typeface="+mn-lt"/>
              </a:rPr>
              <a:t> Educate users and organizations about the potential risks posed by keyloggers.</a:t>
            </a:r>
            <a:endParaRPr dirty="0" sz="26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600" lang="en-US">
                <a:ea typeface="+mn-lt"/>
                <a:cs typeface="+mn-lt"/>
              </a:rPr>
              <a:t>Proactive Measures:</a:t>
            </a:r>
            <a:r>
              <a:rPr dirty="0" sz="2600" lang="en-US">
                <a:ea typeface="+mn-lt"/>
                <a:cs typeface="+mn-lt"/>
              </a:rPr>
              <a:t> Equip stakeholders with knowledge to detect and prevent keylogging attacks.</a:t>
            </a:r>
            <a:endParaRPr dirty="0" sz="2600" lang="en-US">
              <a:ea typeface="Calibri"/>
              <a:cs typeface="Calibri"/>
            </a:endParaRPr>
          </a:p>
          <a:p>
            <a:r>
              <a:rPr b="1" dirty="0" sz="2600" lang="en-US">
                <a:ea typeface="+mn-lt"/>
                <a:cs typeface="+mn-lt"/>
              </a:rPr>
              <a:t>2. Comprehensive Protection Strategies:</a:t>
            </a:r>
            <a:endParaRPr dirty="0" sz="26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600" lang="en-US">
                <a:ea typeface="+mn-lt"/>
                <a:cs typeface="+mn-lt"/>
              </a:rPr>
              <a:t>Advanced Detection Tools:</a:t>
            </a:r>
            <a:r>
              <a:rPr dirty="0" sz="2600" lang="en-US">
                <a:ea typeface="+mn-lt"/>
                <a:cs typeface="+mn-lt"/>
              </a:rPr>
              <a:t> Introduce state-of-the-art tools and techniques to identify keyloggers on various devices.</a:t>
            </a:r>
            <a:endParaRPr dirty="0" sz="26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600" lang="en-US">
                <a:ea typeface="+mn-lt"/>
                <a:cs typeface="+mn-lt"/>
              </a:rPr>
              <a:t>Robust Countermeasures:</a:t>
            </a:r>
            <a:r>
              <a:rPr dirty="0" sz="2600" lang="en-US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dirty="0" sz="2600" lang="en-US">
              <a:ea typeface="Calibri"/>
              <a:cs typeface="Calibri"/>
            </a:endParaRPr>
          </a:p>
          <a:p>
            <a:r>
              <a:rPr b="1" dirty="0" sz="2600" lang="en-US">
                <a:ea typeface="+mn-lt"/>
                <a:cs typeface="+mn-lt"/>
              </a:rPr>
              <a:t>3. Data Privacy Assurance:</a:t>
            </a:r>
            <a:endParaRPr dirty="0" sz="26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600" lang="en-US">
                <a:ea typeface="+mn-lt"/>
                <a:cs typeface="+mn-lt"/>
              </a:rPr>
              <a:t>Safeguarding Sensitive Information:</a:t>
            </a:r>
            <a:r>
              <a:rPr dirty="0" sz="2600" lang="en-US">
                <a:ea typeface="+mn-lt"/>
                <a:cs typeface="+mn-lt"/>
              </a:rPr>
              <a:t> Highlight methods to protect personal and organizational data from keylogging threats.</a:t>
            </a:r>
            <a:endParaRPr dirty="0" sz="26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600" lang="en-US">
                <a:ea typeface="+mn-lt"/>
                <a:cs typeface="+mn-lt"/>
              </a:rPr>
              <a:t>Compliance with Regulations:</a:t>
            </a:r>
            <a:r>
              <a:rPr dirty="0" sz="2600" lang="en-US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dirty="0" sz="26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45434" y="1873489"/>
            <a:ext cx="8425132" cy="47931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</dc:title>
  <dc:creator>ABHI ABHI</dc:creator>
  <cp:lastModifiedBy>ABHI ABHI</cp:lastModifiedBy>
  <dcterms:created xsi:type="dcterms:W3CDTF">2024-06-02T18:48:59Z</dcterms:created>
  <dcterms:modified xsi:type="dcterms:W3CDTF">2024-06-14T12:00:13Z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e7714be3d9b64469ba4c7c4db1e4207d</vt:lpwstr>
  </property>
</Properties>
</file>