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yathrisunkari197/Keylogger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581400" y="17621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352800" y="46482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197339" y="1660207"/>
            <a:ext cx="10433843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870835" indent="0">
              <a:spcBef>
                <a:spcPts val="130"/>
              </a:spcBef>
              <a:buNone/>
            </a:pPr>
            <a:r>
              <a:rPr lang="en-US" spc="15" dirty="0"/>
              <a:t>   </a:t>
            </a:r>
            <a:r>
              <a:rPr lang="en-US" spc="15" dirty="0" err="1"/>
              <a:t>Sunkari</a:t>
            </a:r>
            <a:r>
              <a:rPr lang="en-US" spc="15" dirty="0"/>
              <a:t> Gayathri </a:t>
            </a:r>
            <a:r>
              <a:rPr lang="en-US" spc="15"/>
              <a:t>Venkat </a:t>
            </a:r>
            <a:r>
              <a:rPr lang="en-US" spc="15" dirty="0"/>
              <a:t>R</a:t>
            </a:r>
            <a:r>
              <a:rPr lang="en-US" spc="15"/>
              <a:t>atnam</a:t>
            </a:r>
            <a:endParaRPr lang="en-US" spc="15" dirty="0"/>
          </a:p>
        </p:txBody>
      </p:sp>
      <p:sp>
        <p:nvSpPr>
          <p:cNvPr id="1048601" name="object 8"/>
          <p:cNvSpPr txBox="1"/>
          <p:nvPr/>
        </p:nvSpPr>
        <p:spPr>
          <a:xfrm>
            <a:off x="7410249" y="2443005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800" b="1" u="sng" dirty="0">
                <a:latin typeface="Calibri"/>
                <a:cs typeface="Calibri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>
              <a:latin typeface="Trebuchet MS"/>
              <a:cs typeface="Trebuchet MS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anti-malware.</a:t>
            </a:r>
            <a:endParaRPr lang="en-US" sz="28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45" dirty="0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800" dirty="0">
                <a:latin typeface="Calibri"/>
                <a:cs typeface="Calibri"/>
              </a:rPr>
              <a:t>Modeling Techniques</a:t>
            </a:r>
            <a:endParaRPr lang="en-US" sz="3800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Detection Accuracy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High Accuracy: Up to 99% for known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Low False Positives/Negatives: Less than 5% and 3% respectively.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Performance Metrics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Efficiency: Minimal system impact (&lt;5% CPU usage).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Scalability: Handles large datasets effectively.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Evasion Resistance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Adaptive Learning: Models continuously improve with updates.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Practical Implementations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Cybersecurity Tools: Enhanced detection in antivirus software.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280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324011" y="888651"/>
            <a:ext cx="11112656" cy="598928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   </a:t>
            </a:r>
            <a:r>
              <a:rPr lang="en-US" sz="2800" u="sng" dirty="0">
                <a:latin typeface="Calibri"/>
                <a:cs typeface="Calibri"/>
              </a:rPr>
              <a:t> User Impact</a:t>
            </a:r>
            <a:endParaRPr lang="en-US" sz="28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2800" b="0" dirty="0">
                <a:latin typeface="Calibri"/>
                <a:cs typeface="Calibri"/>
              </a:rPr>
            </a:br>
            <a:r>
              <a:rPr lang="en-US" sz="2800" u="sng" dirty="0">
                <a:cs typeface="Calibri"/>
              </a:rPr>
              <a:t>Case</a:t>
            </a:r>
            <a:r>
              <a:rPr lang="en-US" sz="2800" u="sng" dirty="0"/>
              <a:t> Studies</a:t>
            </a:r>
            <a:endParaRPr lang="en-US" u="sng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Industry Impact: Protection of sensitive data in healthcare and finance.</a:t>
            </a:r>
            <a:endParaRPr lang="en-US" sz="2800" dirty="0"/>
          </a:p>
          <a:p>
            <a:pPr algn="l"/>
            <a:r>
              <a:rPr lang="en-US" sz="2800" dirty="0"/>
              <a:t>   </a:t>
            </a:r>
            <a:r>
              <a:rPr lang="en-US" sz="28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AI Improvements: Ongoing enhancements for better detection.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Collaboration: Increased threat intelligence sharing.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B476-ED41-93CC-DF18-1FE52FF4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C457B-6107-37CF-F747-2B4663FCFA95}"/>
              </a:ext>
            </a:extLst>
          </p:cNvPr>
          <p:cNvSpPr txBox="1"/>
          <p:nvPr/>
        </p:nvSpPr>
        <p:spPr>
          <a:xfrm>
            <a:off x="2133600" y="3248344"/>
            <a:ext cx="7016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</a:t>
            </a:r>
            <a:r>
              <a:rPr lang="en-IN" sz="2400" dirty="0">
                <a:hlinkClick r:id="rId2"/>
              </a:rPr>
              <a:t>gayathrisunkari197</a:t>
            </a:r>
            <a:r>
              <a:rPr lang="en-IN" sz="2400" dirty="0"/>
              <a:t>/Keylogger</a:t>
            </a:r>
          </a:p>
        </p:txBody>
      </p:sp>
    </p:spTree>
    <p:extLst>
      <p:ext uri="{BB962C8B-B14F-4D97-AF65-F5344CB8AC3E}">
        <p14:creationId xmlns:p14="http://schemas.microsoft.com/office/powerpoint/2010/main" val="25861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250" spc="5" dirty="0"/>
              <a:t>Keylogger and security</a:t>
            </a: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Introduction to Keyloggers and Security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Understanding the Problem Statement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Overview of the Project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Identifying the End Users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Introducing Your Solution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 Jj..</a:t>
            </a:r>
            <a:r>
              <a:rPr lang="en-US" sz="3200" dirty="0" err="1">
                <a:ea typeface="Calibri"/>
                <a:cs typeface="Calibri"/>
              </a:rPr>
              <a:t>j.Highlighting</a:t>
            </a:r>
            <a:r>
              <a:rPr lang="en-US" sz="3200" dirty="0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Slide 2: 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lang="en-US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/>
              <a:cs typeface="Calibri"/>
            </a:endParaRPr>
          </a:p>
          <a:p>
            <a:pPr lvl="1"/>
            <a:endParaRPr lang="en-US" sz="2800" b="1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206948" y="1076562"/>
            <a:ext cx="12332896" cy="6187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.1Enhanced Security Awareness: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Understanding Threats:</a:t>
            </a:r>
            <a:r>
              <a:rPr lang="en-US" sz="26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Proactive Measures:</a:t>
            </a:r>
            <a:r>
              <a:rPr lang="en-US" sz="26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2. Comprehensive Protection Strategies: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Advanced Detection Tools:</a:t>
            </a:r>
            <a:r>
              <a:rPr lang="en-US" sz="26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Robust Countermeasures:</a:t>
            </a:r>
            <a:r>
              <a:rPr lang="en-US" sz="26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3. Data Privacy Assurance: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Safeguarding Sensitive Information:</a:t>
            </a:r>
            <a:r>
              <a:rPr lang="en-US" sz="26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Compliance with Regulations:</a:t>
            </a:r>
            <a:r>
              <a:rPr lang="en-US" sz="26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26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 descr="A screenshot of a 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34" y="1873489"/>
            <a:ext cx="8425132" cy="479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719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Arial,Sans-Serif</vt:lpstr>
      <vt:lpstr>Calibri</vt:lpstr>
      <vt:lpstr>Trebuchet MS</vt:lpstr>
      <vt:lpstr>Office Theme</vt:lpstr>
      <vt:lpstr>   Sunkari Gayathri Venkat Ratnam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Modeling Techniques</vt:lpstr>
      <vt:lpstr>RESULTS</vt:lpstr>
      <vt:lpstr>    User Impact Increased Awareness: Better user knowledge and adoption of security practices. Enhanced Security Posture: Improved personal and organizational cybersecurity Case Studies Successful Detections: Examples in financial institutions and government agencies. Industry Impact: Protection of sensitive data in healthcare and finance.    Future Prospects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ABHI ABHI</dc:creator>
  <cp:lastModifiedBy>Manish Chandra Guturu</cp:lastModifiedBy>
  <cp:revision>2</cp:revision>
  <dcterms:created xsi:type="dcterms:W3CDTF">2024-06-02T18:48:59Z</dcterms:created>
  <dcterms:modified xsi:type="dcterms:W3CDTF">2024-06-21T08:05:33Z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e7714be3d9b64469ba4c7c4db1e4207d</vt:lpwstr>
  </property>
</Properties>
</file>