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1F0BF-75DE-4E88-8240-DB96E8391E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C4288E-C32A-498F-A32A-326E5E330934}">
      <dgm:prSet/>
      <dgm:spPr/>
      <dgm:t>
        <a:bodyPr/>
        <a:lstStyle/>
        <a:p>
          <a:r>
            <a:rPr lang="en-US"/>
            <a:t>Heart disease increases day by day.</a:t>
          </a:r>
        </a:p>
      </dgm:t>
    </dgm:pt>
    <dgm:pt modelId="{98428C8C-21E5-44B8-8F91-C9EC76D3FCA2}" type="parTrans" cxnId="{FF3E8CE9-5B16-49F4-9DDD-1C186518D5BD}">
      <dgm:prSet/>
      <dgm:spPr/>
      <dgm:t>
        <a:bodyPr/>
        <a:lstStyle/>
        <a:p>
          <a:endParaRPr lang="en-US"/>
        </a:p>
      </dgm:t>
    </dgm:pt>
    <dgm:pt modelId="{E9B809E7-A4D0-4D9D-BEC2-7E1A846B44BA}" type="sibTrans" cxnId="{FF3E8CE9-5B16-49F4-9DDD-1C186518D5BD}">
      <dgm:prSet/>
      <dgm:spPr/>
      <dgm:t>
        <a:bodyPr/>
        <a:lstStyle/>
        <a:p>
          <a:endParaRPr lang="en-US"/>
        </a:p>
      </dgm:t>
    </dgm:pt>
    <dgm:pt modelId="{600E5B97-EE11-4CFB-8467-165F2D2D41E5}">
      <dgm:prSet/>
      <dgm:spPr/>
      <dgm:t>
        <a:bodyPr/>
        <a:lstStyle/>
        <a:p>
          <a:r>
            <a:rPr lang="en-US"/>
            <a:t>Machines and highly expensive doctors.</a:t>
          </a:r>
        </a:p>
      </dgm:t>
    </dgm:pt>
    <dgm:pt modelId="{0BADB596-45EF-48FD-ACBC-4552AE344D8D}" type="parTrans" cxnId="{49E16854-2BFE-4914-90E1-C283F39FBEFE}">
      <dgm:prSet/>
      <dgm:spPr/>
      <dgm:t>
        <a:bodyPr/>
        <a:lstStyle/>
        <a:p>
          <a:endParaRPr lang="en-US"/>
        </a:p>
      </dgm:t>
    </dgm:pt>
    <dgm:pt modelId="{090CEEE2-A7F6-47B0-9595-06BD7DBA68E9}" type="sibTrans" cxnId="{49E16854-2BFE-4914-90E1-C283F39FBEFE}">
      <dgm:prSet/>
      <dgm:spPr/>
      <dgm:t>
        <a:bodyPr/>
        <a:lstStyle/>
        <a:p>
          <a:endParaRPr lang="en-US"/>
        </a:p>
      </dgm:t>
    </dgm:pt>
    <dgm:pt modelId="{8182E10F-A304-4423-A759-346B756F6541}">
      <dgm:prSet/>
      <dgm:spPr/>
      <dgm:t>
        <a:bodyPr/>
        <a:lstStyle/>
        <a:p>
          <a:r>
            <a:rPr lang="en-IN"/>
            <a:t>I</a:t>
          </a:r>
          <a:r>
            <a:rPr lang="en-US"/>
            <a:t>neffective techniques to find </a:t>
          </a:r>
          <a:r>
            <a:rPr lang="en-IN"/>
            <a:t>disease.</a:t>
          </a:r>
          <a:endParaRPr lang="en-US"/>
        </a:p>
      </dgm:t>
    </dgm:pt>
    <dgm:pt modelId="{F0E8D2FD-B382-4808-AD2F-E3E18E60CA64}" type="parTrans" cxnId="{4D7560BB-1306-425B-95AB-582937031E20}">
      <dgm:prSet/>
      <dgm:spPr/>
      <dgm:t>
        <a:bodyPr/>
        <a:lstStyle/>
        <a:p>
          <a:endParaRPr lang="en-US"/>
        </a:p>
      </dgm:t>
    </dgm:pt>
    <dgm:pt modelId="{45C5B007-50FF-453D-A21F-2E0DAC2F88BB}" type="sibTrans" cxnId="{4D7560BB-1306-425B-95AB-582937031E20}">
      <dgm:prSet/>
      <dgm:spPr/>
      <dgm:t>
        <a:bodyPr/>
        <a:lstStyle/>
        <a:p>
          <a:endParaRPr lang="en-US"/>
        </a:p>
      </dgm:t>
    </dgm:pt>
    <dgm:pt modelId="{E1BD4A89-0BC9-4F9F-AF80-9B79E2F3E1CA}" type="pres">
      <dgm:prSet presAssocID="{17E1F0BF-75DE-4E88-8240-DB96E8391E02}" presName="outerComposite" presStyleCnt="0">
        <dgm:presLayoutVars>
          <dgm:chMax val="5"/>
          <dgm:dir/>
          <dgm:resizeHandles val="exact"/>
        </dgm:presLayoutVars>
      </dgm:prSet>
      <dgm:spPr/>
    </dgm:pt>
    <dgm:pt modelId="{4A5B2AA4-BCDC-49AB-8E8A-12177BA28898}" type="pres">
      <dgm:prSet presAssocID="{17E1F0BF-75DE-4E88-8240-DB96E8391E02}" presName="dummyMaxCanvas" presStyleCnt="0">
        <dgm:presLayoutVars/>
      </dgm:prSet>
      <dgm:spPr/>
    </dgm:pt>
    <dgm:pt modelId="{AF9E6750-2EF1-43FD-9B8A-F800C3864689}" type="pres">
      <dgm:prSet presAssocID="{17E1F0BF-75DE-4E88-8240-DB96E8391E02}" presName="ThreeNodes_1" presStyleLbl="node1" presStyleIdx="0" presStyleCnt="3">
        <dgm:presLayoutVars>
          <dgm:bulletEnabled val="1"/>
        </dgm:presLayoutVars>
      </dgm:prSet>
      <dgm:spPr/>
    </dgm:pt>
    <dgm:pt modelId="{3C7FA117-2EC7-4F84-A3CD-9EF4BEB6B8B5}" type="pres">
      <dgm:prSet presAssocID="{17E1F0BF-75DE-4E88-8240-DB96E8391E02}" presName="ThreeNodes_2" presStyleLbl="node1" presStyleIdx="1" presStyleCnt="3">
        <dgm:presLayoutVars>
          <dgm:bulletEnabled val="1"/>
        </dgm:presLayoutVars>
      </dgm:prSet>
      <dgm:spPr/>
    </dgm:pt>
    <dgm:pt modelId="{CB5EFCD9-21B9-4E9D-B964-BA655395D2E9}" type="pres">
      <dgm:prSet presAssocID="{17E1F0BF-75DE-4E88-8240-DB96E8391E02}" presName="ThreeNodes_3" presStyleLbl="node1" presStyleIdx="2" presStyleCnt="3">
        <dgm:presLayoutVars>
          <dgm:bulletEnabled val="1"/>
        </dgm:presLayoutVars>
      </dgm:prSet>
      <dgm:spPr/>
    </dgm:pt>
    <dgm:pt modelId="{D00A3838-6D6C-47CE-BB9D-65134F4D7108}" type="pres">
      <dgm:prSet presAssocID="{17E1F0BF-75DE-4E88-8240-DB96E8391E02}" presName="ThreeConn_1-2" presStyleLbl="fgAccFollowNode1" presStyleIdx="0" presStyleCnt="2">
        <dgm:presLayoutVars>
          <dgm:bulletEnabled val="1"/>
        </dgm:presLayoutVars>
      </dgm:prSet>
      <dgm:spPr/>
    </dgm:pt>
    <dgm:pt modelId="{D827C432-0425-418E-89F3-86804A042980}" type="pres">
      <dgm:prSet presAssocID="{17E1F0BF-75DE-4E88-8240-DB96E8391E02}" presName="ThreeConn_2-3" presStyleLbl="fgAccFollowNode1" presStyleIdx="1" presStyleCnt="2">
        <dgm:presLayoutVars>
          <dgm:bulletEnabled val="1"/>
        </dgm:presLayoutVars>
      </dgm:prSet>
      <dgm:spPr/>
    </dgm:pt>
    <dgm:pt modelId="{97B71F58-F2BC-45EB-81B8-ABF578B0F889}" type="pres">
      <dgm:prSet presAssocID="{17E1F0BF-75DE-4E88-8240-DB96E8391E02}" presName="ThreeNodes_1_text" presStyleLbl="node1" presStyleIdx="2" presStyleCnt="3">
        <dgm:presLayoutVars>
          <dgm:bulletEnabled val="1"/>
        </dgm:presLayoutVars>
      </dgm:prSet>
      <dgm:spPr/>
    </dgm:pt>
    <dgm:pt modelId="{4569113B-592B-4050-8B27-3F35DFF1D178}" type="pres">
      <dgm:prSet presAssocID="{17E1F0BF-75DE-4E88-8240-DB96E8391E02}" presName="ThreeNodes_2_text" presStyleLbl="node1" presStyleIdx="2" presStyleCnt="3">
        <dgm:presLayoutVars>
          <dgm:bulletEnabled val="1"/>
        </dgm:presLayoutVars>
      </dgm:prSet>
      <dgm:spPr/>
    </dgm:pt>
    <dgm:pt modelId="{1C5809BE-9A4A-4C13-A5FA-ED265681533A}" type="pres">
      <dgm:prSet presAssocID="{17E1F0BF-75DE-4E88-8240-DB96E8391E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C8DDB05-86AF-471D-A0E0-D8D1E02E4682}" type="presOf" srcId="{090CEEE2-A7F6-47B0-9595-06BD7DBA68E9}" destId="{D827C432-0425-418E-89F3-86804A042980}" srcOrd="0" destOrd="0" presId="urn:microsoft.com/office/officeart/2005/8/layout/vProcess5"/>
    <dgm:cxn modelId="{F3547628-D96F-48F6-968B-49286667A6B4}" type="presOf" srcId="{8182E10F-A304-4423-A759-346B756F6541}" destId="{1C5809BE-9A4A-4C13-A5FA-ED265681533A}" srcOrd="1" destOrd="0" presId="urn:microsoft.com/office/officeart/2005/8/layout/vProcess5"/>
    <dgm:cxn modelId="{D24BF12A-C0A0-4AD2-8B0A-BF3C4A92B11B}" type="presOf" srcId="{17E1F0BF-75DE-4E88-8240-DB96E8391E02}" destId="{E1BD4A89-0BC9-4F9F-AF80-9B79E2F3E1CA}" srcOrd="0" destOrd="0" presId="urn:microsoft.com/office/officeart/2005/8/layout/vProcess5"/>
    <dgm:cxn modelId="{A7D97035-DF72-4B71-A2A1-B8517135136F}" type="presOf" srcId="{600E5B97-EE11-4CFB-8467-165F2D2D41E5}" destId="{4569113B-592B-4050-8B27-3F35DFF1D178}" srcOrd="1" destOrd="0" presId="urn:microsoft.com/office/officeart/2005/8/layout/vProcess5"/>
    <dgm:cxn modelId="{1E2D6D3E-7D67-4780-BA9C-9CE51B6BB408}" type="presOf" srcId="{A3C4288E-C32A-498F-A32A-326E5E330934}" destId="{AF9E6750-2EF1-43FD-9B8A-F800C3864689}" srcOrd="0" destOrd="0" presId="urn:microsoft.com/office/officeart/2005/8/layout/vProcess5"/>
    <dgm:cxn modelId="{F358E266-6427-4EC1-B99A-697773E12584}" type="presOf" srcId="{600E5B97-EE11-4CFB-8467-165F2D2D41E5}" destId="{3C7FA117-2EC7-4F84-A3CD-9EF4BEB6B8B5}" srcOrd="0" destOrd="0" presId="urn:microsoft.com/office/officeart/2005/8/layout/vProcess5"/>
    <dgm:cxn modelId="{76DF174D-0D93-4017-905C-BCCAB41F8412}" type="presOf" srcId="{8182E10F-A304-4423-A759-346B756F6541}" destId="{CB5EFCD9-21B9-4E9D-B964-BA655395D2E9}" srcOrd="0" destOrd="0" presId="urn:microsoft.com/office/officeart/2005/8/layout/vProcess5"/>
    <dgm:cxn modelId="{49E16854-2BFE-4914-90E1-C283F39FBEFE}" srcId="{17E1F0BF-75DE-4E88-8240-DB96E8391E02}" destId="{600E5B97-EE11-4CFB-8467-165F2D2D41E5}" srcOrd="1" destOrd="0" parTransId="{0BADB596-45EF-48FD-ACBC-4552AE344D8D}" sibTransId="{090CEEE2-A7F6-47B0-9595-06BD7DBA68E9}"/>
    <dgm:cxn modelId="{C3831684-3D88-4A5C-ADE4-BF08F9BD5954}" type="presOf" srcId="{E9B809E7-A4D0-4D9D-BEC2-7E1A846B44BA}" destId="{D00A3838-6D6C-47CE-BB9D-65134F4D7108}" srcOrd="0" destOrd="0" presId="urn:microsoft.com/office/officeart/2005/8/layout/vProcess5"/>
    <dgm:cxn modelId="{4D7560BB-1306-425B-95AB-582937031E20}" srcId="{17E1F0BF-75DE-4E88-8240-DB96E8391E02}" destId="{8182E10F-A304-4423-A759-346B756F6541}" srcOrd="2" destOrd="0" parTransId="{F0E8D2FD-B382-4808-AD2F-E3E18E60CA64}" sibTransId="{45C5B007-50FF-453D-A21F-2E0DAC2F88BB}"/>
    <dgm:cxn modelId="{1D73F4BD-4095-4106-A6E5-27F80CFC6369}" type="presOf" srcId="{A3C4288E-C32A-498F-A32A-326E5E330934}" destId="{97B71F58-F2BC-45EB-81B8-ABF578B0F889}" srcOrd="1" destOrd="0" presId="urn:microsoft.com/office/officeart/2005/8/layout/vProcess5"/>
    <dgm:cxn modelId="{FF3E8CE9-5B16-49F4-9DDD-1C186518D5BD}" srcId="{17E1F0BF-75DE-4E88-8240-DB96E8391E02}" destId="{A3C4288E-C32A-498F-A32A-326E5E330934}" srcOrd="0" destOrd="0" parTransId="{98428C8C-21E5-44B8-8F91-C9EC76D3FCA2}" sibTransId="{E9B809E7-A4D0-4D9D-BEC2-7E1A846B44BA}"/>
    <dgm:cxn modelId="{CF80150C-E96E-402C-89AF-9A817E2A21C7}" type="presParOf" srcId="{E1BD4A89-0BC9-4F9F-AF80-9B79E2F3E1CA}" destId="{4A5B2AA4-BCDC-49AB-8E8A-12177BA28898}" srcOrd="0" destOrd="0" presId="urn:microsoft.com/office/officeart/2005/8/layout/vProcess5"/>
    <dgm:cxn modelId="{24440DD1-6330-4FC5-8900-12CCC56DB903}" type="presParOf" srcId="{E1BD4A89-0BC9-4F9F-AF80-9B79E2F3E1CA}" destId="{AF9E6750-2EF1-43FD-9B8A-F800C3864689}" srcOrd="1" destOrd="0" presId="urn:microsoft.com/office/officeart/2005/8/layout/vProcess5"/>
    <dgm:cxn modelId="{DC04814B-4075-4127-8621-E80324F731A9}" type="presParOf" srcId="{E1BD4A89-0BC9-4F9F-AF80-9B79E2F3E1CA}" destId="{3C7FA117-2EC7-4F84-A3CD-9EF4BEB6B8B5}" srcOrd="2" destOrd="0" presId="urn:microsoft.com/office/officeart/2005/8/layout/vProcess5"/>
    <dgm:cxn modelId="{2CECF361-6985-4B55-9085-9106040A5BE2}" type="presParOf" srcId="{E1BD4A89-0BC9-4F9F-AF80-9B79E2F3E1CA}" destId="{CB5EFCD9-21B9-4E9D-B964-BA655395D2E9}" srcOrd="3" destOrd="0" presId="urn:microsoft.com/office/officeart/2005/8/layout/vProcess5"/>
    <dgm:cxn modelId="{6E00E9EE-8439-4EE5-8F76-E6FA84F7C1E3}" type="presParOf" srcId="{E1BD4A89-0BC9-4F9F-AF80-9B79E2F3E1CA}" destId="{D00A3838-6D6C-47CE-BB9D-65134F4D7108}" srcOrd="4" destOrd="0" presId="urn:microsoft.com/office/officeart/2005/8/layout/vProcess5"/>
    <dgm:cxn modelId="{56000F4E-2A82-4FD6-84F1-9B47754AB906}" type="presParOf" srcId="{E1BD4A89-0BC9-4F9F-AF80-9B79E2F3E1CA}" destId="{D827C432-0425-418E-89F3-86804A042980}" srcOrd="5" destOrd="0" presId="urn:microsoft.com/office/officeart/2005/8/layout/vProcess5"/>
    <dgm:cxn modelId="{8B17F05E-EB17-4E72-8457-491BFA4E6DBB}" type="presParOf" srcId="{E1BD4A89-0BC9-4F9F-AF80-9B79E2F3E1CA}" destId="{97B71F58-F2BC-45EB-81B8-ABF578B0F889}" srcOrd="6" destOrd="0" presId="urn:microsoft.com/office/officeart/2005/8/layout/vProcess5"/>
    <dgm:cxn modelId="{F8D08BF3-3AE1-4AF5-9FAE-D9F8C1639229}" type="presParOf" srcId="{E1BD4A89-0BC9-4F9F-AF80-9B79E2F3E1CA}" destId="{4569113B-592B-4050-8B27-3F35DFF1D178}" srcOrd="7" destOrd="0" presId="urn:microsoft.com/office/officeart/2005/8/layout/vProcess5"/>
    <dgm:cxn modelId="{95928063-5BAD-41A3-BB72-55004F566E3A}" type="presParOf" srcId="{E1BD4A89-0BC9-4F9F-AF80-9B79E2F3E1CA}" destId="{1C5809BE-9A4A-4C13-A5FA-ED26568153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FF165-AA38-4B05-9D70-A6AFE7580CC0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8293BE-2C9B-4E25-8DF1-247012F00D2E}">
      <dgm:prSet/>
      <dgm:spPr/>
      <dgm:t>
        <a:bodyPr/>
        <a:lstStyle/>
        <a:p>
          <a:r>
            <a:rPr lang="en-US"/>
            <a:t>To make a cost-free and highly accurate machine learning model.</a:t>
          </a:r>
        </a:p>
      </dgm:t>
    </dgm:pt>
    <dgm:pt modelId="{462E4B39-FDEC-4627-ABDD-42B6FC62A996}" type="parTrans" cxnId="{9D5DB93D-7942-458B-8998-28EB89B2872F}">
      <dgm:prSet/>
      <dgm:spPr/>
      <dgm:t>
        <a:bodyPr/>
        <a:lstStyle/>
        <a:p>
          <a:endParaRPr lang="en-US"/>
        </a:p>
      </dgm:t>
    </dgm:pt>
    <dgm:pt modelId="{D0D39E5B-0A32-49A6-ADA2-52064B5929E5}" type="sibTrans" cxnId="{9D5DB93D-7942-458B-8998-28EB89B2872F}">
      <dgm:prSet/>
      <dgm:spPr/>
      <dgm:t>
        <a:bodyPr/>
        <a:lstStyle/>
        <a:p>
          <a:endParaRPr lang="en-US"/>
        </a:p>
      </dgm:t>
    </dgm:pt>
    <dgm:pt modelId="{4D3F1E44-8CE1-4C8E-A345-75BB612D882F}">
      <dgm:prSet/>
      <dgm:spPr/>
      <dgm:t>
        <a:bodyPr/>
        <a:lstStyle/>
        <a:p>
          <a:r>
            <a:rPr lang="en-US"/>
            <a:t>To predict with few attributes and faster efficiency the risk of having heart disease.</a:t>
          </a:r>
        </a:p>
      </dgm:t>
    </dgm:pt>
    <dgm:pt modelId="{B56AA53A-EE38-468C-9998-BAF04041A476}" type="parTrans" cxnId="{EA414BDF-DE76-45DE-9640-F382992CB485}">
      <dgm:prSet/>
      <dgm:spPr/>
      <dgm:t>
        <a:bodyPr/>
        <a:lstStyle/>
        <a:p>
          <a:endParaRPr lang="en-US"/>
        </a:p>
      </dgm:t>
    </dgm:pt>
    <dgm:pt modelId="{B4F81392-752C-4658-8C85-4CBA0B02F553}" type="sibTrans" cxnId="{EA414BDF-DE76-45DE-9640-F382992CB485}">
      <dgm:prSet/>
      <dgm:spPr/>
      <dgm:t>
        <a:bodyPr/>
        <a:lstStyle/>
        <a:p>
          <a:endParaRPr lang="en-US"/>
        </a:p>
      </dgm:t>
    </dgm:pt>
    <dgm:pt modelId="{2D563DAC-4F83-497B-A8A1-90CD45514765}">
      <dgm:prSet/>
      <dgm:spPr/>
      <dgm:t>
        <a:bodyPr/>
        <a:lstStyle/>
        <a:p>
          <a:r>
            <a:rPr lang="en-US"/>
            <a:t>Open-source dataset from Kaggle.</a:t>
          </a:r>
        </a:p>
      </dgm:t>
    </dgm:pt>
    <dgm:pt modelId="{1C975CF6-9C77-45EE-8856-70BEF76C57CE}" type="parTrans" cxnId="{DA30B1E0-8C21-485E-BEFC-DAB42BFFF7C3}">
      <dgm:prSet/>
      <dgm:spPr/>
      <dgm:t>
        <a:bodyPr/>
        <a:lstStyle/>
        <a:p>
          <a:endParaRPr lang="en-US"/>
        </a:p>
      </dgm:t>
    </dgm:pt>
    <dgm:pt modelId="{597FB7A8-8C71-489E-8CD8-91188601D5C5}" type="sibTrans" cxnId="{DA30B1E0-8C21-485E-BEFC-DAB42BFFF7C3}">
      <dgm:prSet/>
      <dgm:spPr/>
      <dgm:t>
        <a:bodyPr/>
        <a:lstStyle/>
        <a:p>
          <a:endParaRPr lang="en-US"/>
        </a:p>
      </dgm:t>
    </dgm:pt>
    <dgm:pt modelId="{14031ADA-0ED1-445A-AEB3-0451E0F5CDE4}" type="pres">
      <dgm:prSet presAssocID="{327FF165-AA38-4B05-9D70-A6AFE7580CC0}" presName="diagram" presStyleCnt="0">
        <dgm:presLayoutVars>
          <dgm:dir/>
          <dgm:resizeHandles val="exact"/>
        </dgm:presLayoutVars>
      </dgm:prSet>
      <dgm:spPr/>
    </dgm:pt>
    <dgm:pt modelId="{0D306B7D-B712-4461-AA2B-A38B11512C38}" type="pres">
      <dgm:prSet presAssocID="{C98293BE-2C9B-4E25-8DF1-247012F00D2E}" presName="node" presStyleLbl="node1" presStyleIdx="0" presStyleCnt="3">
        <dgm:presLayoutVars>
          <dgm:bulletEnabled val="1"/>
        </dgm:presLayoutVars>
      </dgm:prSet>
      <dgm:spPr/>
    </dgm:pt>
    <dgm:pt modelId="{FEE69F1B-A2DC-4A1C-B635-2A2A4EF75752}" type="pres">
      <dgm:prSet presAssocID="{D0D39E5B-0A32-49A6-ADA2-52064B5929E5}" presName="sibTrans" presStyleLbl="sibTrans2D1" presStyleIdx="0" presStyleCnt="2"/>
      <dgm:spPr/>
    </dgm:pt>
    <dgm:pt modelId="{967B9788-BE8C-4F42-8A51-1A20135456A3}" type="pres">
      <dgm:prSet presAssocID="{D0D39E5B-0A32-49A6-ADA2-52064B5929E5}" presName="connectorText" presStyleLbl="sibTrans2D1" presStyleIdx="0" presStyleCnt="2"/>
      <dgm:spPr/>
    </dgm:pt>
    <dgm:pt modelId="{F112C01B-85A9-47B4-9678-EAF548C64E2E}" type="pres">
      <dgm:prSet presAssocID="{4D3F1E44-8CE1-4C8E-A345-75BB612D882F}" presName="node" presStyleLbl="node1" presStyleIdx="1" presStyleCnt="3">
        <dgm:presLayoutVars>
          <dgm:bulletEnabled val="1"/>
        </dgm:presLayoutVars>
      </dgm:prSet>
      <dgm:spPr/>
    </dgm:pt>
    <dgm:pt modelId="{9F71EC26-36D1-435B-A4E7-405494DF1A19}" type="pres">
      <dgm:prSet presAssocID="{B4F81392-752C-4658-8C85-4CBA0B02F553}" presName="sibTrans" presStyleLbl="sibTrans2D1" presStyleIdx="1" presStyleCnt="2"/>
      <dgm:spPr/>
    </dgm:pt>
    <dgm:pt modelId="{F84967E0-5541-4056-9C4E-78FABA9B68D9}" type="pres">
      <dgm:prSet presAssocID="{B4F81392-752C-4658-8C85-4CBA0B02F553}" presName="connectorText" presStyleLbl="sibTrans2D1" presStyleIdx="1" presStyleCnt="2"/>
      <dgm:spPr/>
    </dgm:pt>
    <dgm:pt modelId="{447BA2C5-19C4-498E-BD61-3F2E8BD764D5}" type="pres">
      <dgm:prSet presAssocID="{2D563DAC-4F83-497B-A8A1-90CD45514765}" presName="node" presStyleLbl="node1" presStyleIdx="2" presStyleCnt="3">
        <dgm:presLayoutVars>
          <dgm:bulletEnabled val="1"/>
        </dgm:presLayoutVars>
      </dgm:prSet>
      <dgm:spPr/>
    </dgm:pt>
  </dgm:ptLst>
  <dgm:cxnLst>
    <dgm:cxn modelId="{5ED3752F-9809-4D32-978A-08150D3A1427}" type="presOf" srcId="{B4F81392-752C-4658-8C85-4CBA0B02F553}" destId="{9F71EC26-36D1-435B-A4E7-405494DF1A19}" srcOrd="0" destOrd="0" presId="urn:microsoft.com/office/officeart/2005/8/layout/process5"/>
    <dgm:cxn modelId="{9D5DB93D-7942-458B-8998-28EB89B2872F}" srcId="{327FF165-AA38-4B05-9D70-A6AFE7580CC0}" destId="{C98293BE-2C9B-4E25-8DF1-247012F00D2E}" srcOrd="0" destOrd="0" parTransId="{462E4B39-FDEC-4627-ABDD-42B6FC62A996}" sibTransId="{D0D39E5B-0A32-49A6-ADA2-52064B5929E5}"/>
    <dgm:cxn modelId="{4524BB61-08E1-4678-9ACE-E9CDEE4DE54D}" type="presOf" srcId="{D0D39E5B-0A32-49A6-ADA2-52064B5929E5}" destId="{FEE69F1B-A2DC-4A1C-B635-2A2A4EF75752}" srcOrd="0" destOrd="0" presId="urn:microsoft.com/office/officeart/2005/8/layout/process5"/>
    <dgm:cxn modelId="{0E5CF861-F1FD-471D-9E71-E5643892641C}" type="presOf" srcId="{B4F81392-752C-4658-8C85-4CBA0B02F553}" destId="{F84967E0-5541-4056-9C4E-78FABA9B68D9}" srcOrd="1" destOrd="0" presId="urn:microsoft.com/office/officeart/2005/8/layout/process5"/>
    <dgm:cxn modelId="{BD350282-06E1-4CC1-AA30-E30A2EBF71AF}" type="presOf" srcId="{D0D39E5B-0A32-49A6-ADA2-52064B5929E5}" destId="{967B9788-BE8C-4F42-8A51-1A20135456A3}" srcOrd="1" destOrd="0" presId="urn:microsoft.com/office/officeart/2005/8/layout/process5"/>
    <dgm:cxn modelId="{1E6335AD-BEE1-4C8B-9796-CD1EAE061222}" type="presOf" srcId="{4D3F1E44-8CE1-4C8E-A345-75BB612D882F}" destId="{F112C01B-85A9-47B4-9678-EAF548C64E2E}" srcOrd="0" destOrd="0" presId="urn:microsoft.com/office/officeart/2005/8/layout/process5"/>
    <dgm:cxn modelId="{8110B0BB-1EAF-47BB-8842-7E722E0B3B56}" type="presOf" srcId="{C98293BE-2C9B-4E25-8DF1-247012F00D2E}" destId="{0D306B7D-B712-4461-AA2B-A38B11512C38}" srcOrd="0" destOrd="0" presId="urn:microsoft.com/office/officeart/2005/8/layout/process5"/>
    <dgm:cxn modelId="{BA91C9CB-1BE8-4652-A979-51B0905D1A8E}" type="presOf" srcId="{2D563DAC-4F83-497B-A8A1-90CD45514765}" destId="{447BA2C5-19C4-498E-BD61-3F2E8BD764D5}" srcOrd="0" destOrd="0" presId="urn:microsoft.com/office/officeart/2005/8/layout/process5"/>
    <dgm:cxn modelId="{CD754FD6-485A-42DA-929A-15C3692BC82A}" type="presOf" srcId="{327FF165-AA38-4B05-9D70-A6AFE7580CC0}" destId="{14031ADA-0ED1-445A-AEB3-0451E0F5CDE4}" srcOrd="0" destOrd="0" presId="urn:microsoft.com/office/officeart/2005/8/layout/process5"/>
    <dgm:cxn modelId="{EA414BDF-DE76-45DE-9640-F382992CB485}" srcId="{327FF165-AA38-4B05-9D70-A6AFE7580CC0}" destId="{4D3F1E44-8CE1-4C8E-A345-75BB612D882F}" srcOrd="1" destOrd="0" parTransId="{B56AA53A-EE38-468C-9998-BAF04041A476}" sibTransId="{B4F81392-752C-4658-8C85-4CBA0B02F553}"/>
    <dgm:cxn modelId="{DA30B1E0-8C21-485E-BEFC-DAB42BFFF7C3}" srcId="{327FF165-AA38-4B05-9D70-A6AFE7580CC0}" destId="{2D563DAC-4F83-497B-A8A1-90CD45514765}" srcOrd="2" destOrd="0" parTransId="{1C975CF6-9C77-45EE-8856-70BEF76C57CE}" sibTransId="{597FB7A8-8C71-489E-8CD8-91188601D5C5}"/>
    <dgm:cxn modelId="{312BBF42-4C06-466D-BA21-8897695878EA}" type="presParOf" srcId="{14031ADA-0ED1-445A-AEB3-0451E0F5CDE4}" destId="{0D306B7D-B712-4461-AA2B-A38B11512C38}" srcOrd="0" destOrd="0" presId="urn:microsoft.com/office/officeart/2005/8/layout/process5"/>
    <dgm:cxn modelId="{25BFD209-C6ED-4777-B97F-50C8B7B10AA9}" type="presParOf" srcId="{14031ADA-0ED1-445A-AEB3-0451E0F5CDE4}" destId="{FEE69F1B-A2DC-4A1C-B635-2A2A4EF75752}" srcOrd="1" destOrd="0" presId="urn:microsoft.com/office/officeart/2005/8/layout/process5"/>
    <dgm:cxn modelId="{0C02CF93-9833-4EE6-87A4-075AF3581D79}" type="presParOf" srcId="{FEE69F1B-A2DC-4A1C-B635-2A2A4EF75752}" destId="{967B9788-BE8C-4F42-8A51-1A20135456A3}" srcOrd="0" destOrd="0" presId="urn:microsoft.com/office/officeart/2005/8/layout/process5"/>
    <dgm:cxn modelId="{252704A8-FD9E-497C-AAE3-68660A0507F4}" type="presParOf" srcId="{14031ADA-0ED1-445A-AEB3-0451E0F5CDE4}" destId="{F112C01B-85A9-47B4-9678-EAF548C64E2E}" srcOrd="2" destOrd="0" presId="urn:microsoft.com/office/officeart/2005/8/layout/process5"/>
    <dgm:cxn modelId="{F13F70CA-718A-4471-9910-880E704EA0AC}" type="presParOf" srcId="{14031ADA-0ED1-445A-AEB3-0451E0F5CDE4}" destId="{9F71EC26-36D1-435B-A4E7-405494DF1A19}" srcOrd="3" destOrd="0" presId="urn:microsoft.com/office/officeart/2005/8/layout/process5"/>
    <dgm:cxn modelId="{43909232-BE20-4EC4-A6CB-B39727A52381}" type="presParOf" srcId="{9F71EC26-36D1-435B-A4E7-405494DF1A19}" destId="{F84967E0-5541-4056-9C4E-78FABA9B68D9}" srcOrd="0" destOrd="0" presId="urn:microsoft.com/office/officeart/2005/8/layout/process5"/>
    <dgm:cxn modelId="{480B689A-39E5-4AED-AADE-E97A789D1AB4}" type="presParOf" srcId="{14031ADA-0ED1-445A-AEB3-0451E0F5CDE4}" destId="{447BA2C5-19C4-498E-BD61-3F2E8BD764D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AD38E-8190-4EBD-B96F-7415DB416C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592E39-CCAF-47E2-8CE8-5BE399C10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 is a supervised learning technique.</a:t>
          </a:r>
        </a:p>
      </dgm:t>
    </dgm:pt>
    <dgm:pt modelId="{31ECD8D2-E732-4E8A-B00F-99EFC8FAA73F}" type="parTrans" cxnId="{B4F1CE56-AD89-43EA-BE08-8C4F84351010}">
      <dgm:prSet/>
      <dgm:spPr/>
      <dgm:t>
        <a:bodyPr/>
        <a:lstStyle/>
        <a:p>
          <a:endParaRPr lang="en-US"/>
        </a:p>
      </dgm:t>
    </dgm:pt>
    <dgm:pt modelId="{19A0F42B-23D5-4E40-864F-05174788D178}" type="sibTrans" cxnId="{B4F1CE56-AD89-43EA-BE08-8C4F84351010}">
      <dgm:prSet/>
      <dgm:spPr/>
      <dgm:t>
        <a:bodyPr/>
        <a:lstStyle/>
        <a:p>
          <a:endParaRPr lang="en-US"/>
        </a:p>
      </dgm:t>
    </dgm:pt>
    <dgm:pt modelId="{99C45D05-6D0D-4C5F-8503-18366C709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classifying involves grouping a collection of data into various categories</a:t>
          </a:r>
        </a:p>
      </dgm:t>
    </dgm:pt>
    <dgm:pt modelId="{CA78D1FB-DE47-422F-BC7B-86A094FA2D1A}" type="parTrans" cxnId="{4483D915-E65A-4A40-888B-40EDD5834DC2}">
      <dgm:prSet/>
      <dgm:spPr/>
      <dgm:t>
        <a:bodyPr/>
        <a:lstStyle/>
        <a:p>
          <a:endParaRPr lang="en-US"/>
        </a:p>
      </dgm:t>
    </dgm:pt>
    <dgm:pt modelId="{4A1A8D49-0572-46AD-B8EF-12629944B254}" type="sibTrans" cxnId="{4483D915-E65A-4A40-888B-40EDD5834DC2}">
      <dgm:prSet/>
      <dgm:spPr/>
      <dgm:t>
        <a:bodyPr/>
        <a:lstStyle/>
        <a:p>
          <a:endParaRPr lang="en-US"/>
        </a:p>
      </dgm:t>
    </dgm:pt>
    <dgm:pt modelId="{F654BB45-F200-4F2B-AC5A-5E6570E3F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binary classification machine learning algorithms.</a:t>
          </a:r>
        </a:p>
      </dgm:t>
    </dgm:pt>
    <dgm:pt modelId="{AB9330D0-E490-4CB1-92AE-21CBD06CE7DA}" type="parTrans" cxnId="{FF06FAD4-FE3E-4711-8B86-6DC7BA08151B}">
      <dgm:prSet/>
      <dgm:spPr/>
      <dgm:t>
        <a:bodyPr/>
        <a:lstStyle/>
        <a:p>
          <a:endParaRPr lang="en-US"/>
        </a:p>
      </dgm:t>
    </dgm:pt>
    <dgm:pt modelId="{63801A52-AFD9-43F8-A255-375325E6614F}" type="sibTrans" cxnId="{FF06FAD4-FE3E-4711-8B86-6DC7BA08151B}">
      <dgm:prSet/>
      <dgm:spPr/>
      <dgm:t>
        <a:bodyPr/>
        <a:lstStyle/>
        <a:p>
          <a:endParaRPr lang="en-US"/>
        </a:p>
      </dgm:t>
    </dgm:pt>
    <dgm:pt modelId="{311127DF-88BD-45F8-AE81-359CC98C41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Regression, Decis</a:t>
          </a:r>
          <a:r>
            <a:rPr lang="en-IN"/>
            <a:t>i</a:t>
          </a:r>
          <a:r>
            <a:rPr lang="en-US"/>
            <a:t>on Tree, </a:t>
          </a:r>
          <a:r>
            <a:rPr lang="en-IN"/>
            <a:t>Naïve </a:t>
          </a:r>
          <a:r>
            <a:rPr lang="en-US"/>
            <a:t>Bayes </a:t>
          </a:r>
        </a:p>
      </dgm:t>
    </dgm:pt>
    <dgm:pt modelId="{CB96E2ED-3E86-41C5-B8A2-8D9DF9931426}" type="parTrans" cxnId="{7051E394-6D58-4FE1-82CB-4C54353CB055}">
      <dgm:prSet/>
      <dgm:spPr/>
      <dgm:t>
        <a:bodyPr/>
        <a:lstStyle/>
        <a:p>
          <a:endParaRPr lang="en-US"/>
        </a:p>
      </dgm:t>
    </dgm:pt>
    <dgm:pt modelId="{CA67B523-E812-4330-A970-9357DC6C1D88}" type="sibTrans" cxnId="{7051E394-6D58-4FE1-82CB-4C54353CB055}">
      <dgm:prSet/>
      <dgm:spPr/>
      <dgm:t>
        <a:bodyPr/>
        <a:lstStyle/>
        <a:p>
          <a:endParaRPr lang="en-US"/>
        </a:p>
      </dgm:t>
    </dgm:pt>
    <dgm:pt modelId="{EE2318D2-8F28-4862-A6C6-EE10CA342EAA}" type="pres">
      <dgm:prSet presAssocID="{287AD38E-8190-4EBD-B96F-7415DB416CE0}" presName="root" presStyleCnt="0">
        <dgm:presLayoutVars>
          <dgm:dir/>
          <dgm:resizeHandles val="exact"/>
        </dgm:presLayoutVars>
      </dgm:prSet>
      <dgm:spPr/>
    </dgm:pt>
    <dgm:pt modelId="{1A339909-8DBA-4225-940A-6205598310BE}" type="pres">
      <dgm:prSet presAssocID="{56592E39-CCAF-47E2-8CE8-5BE399C10327}" presName="compNode" presStyleCnt="0"/>
      <dgm:spPr/>
    </dgm:pt>
    <dgm:pt modelId="{193B93C1-F5F8-403E-B4AE-E5E636DB175E}" type="pres">
      <dgm:prSet presAssocID="{56592E39-CCAF-47E2-8CE8-5BE399C10327}" presName="bgRect" presStyleLbl="bgShp" presStyleIdx="0" presStyleCnt="4"/>
      <dgm:spPr/>
    </dgm:pt>
    <dgm:pt modelId="{34B74BC7-3E48-4663-BDEF-B5A55D8D2DF2}" type="pres">
      <dgm:prSet presAssocID="{56592E39-CCAF-47E2-8CE8-5BE399C103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A8A3F2-70C9-48FF-BFED-3545F6998E26}" type="pres">
      <dgm:prSet presAssocID="{56592E39-CCAF-47E2-8CE8-5BE399C10327}" presName="spaceRect" presStyleCnt="0"/>
      <dgm:spPr/>
    </dgm:pt>
    <dgm:pt modelId="{EDAE0676-7E62-4D9A-8DD7-23A6ED428E06}" type="pres">
      <dgm:prSet presAssocID="{56592E39-CCAF-47E2-8CE8-5BE399C10327}" presName="parTx" presStyleLbl="revTx" presStyleIdx="0" presStyleCnt="4">
        <dgm:presLayoutVars>
          <dgm:chMax val="0"/>
          <dgm:chPref val="0"/>
        </dgm:presLayoutVars>
      </dgm:prSet>
      <dgm:spPr/>
    </dgm:pt>
    <dgm:pt modelId="{6BC771C7-FC92-423C-87B0-21E2A3C9ABF3}" type="pres">
      <dgm:prSet presAssocID="{19A0F42B-23D5-4E40-864F-05174788D178}" presName="sibTrans" presStyleCnt="0"/>
      <dgm:spPr/>
    </dgm:pt>
    <dgm:pt modelId="{B2D57B56-9894-4473-BD25-31ECF4CE3FB5}" type="pres">
      <dgm:prSet presAssocID="{99C45D05-6D0D-4C5F-8503-18366C70938D}" presName="compNode" presStyleCnt="0"/>
      <dgm:spPr/>
    </dgm:pt>
    <dgm:pt modelId="{D16DADF7-4F32-4FED-9DC8-75A381C95E3B}" type="pres">
      <dgm:prSet presAssocID="{99C45D05-6D0D-4C5F-8503-18366C70938D}" presName="bgRect" presStyleLbl="bgShp" presStyleIdx="1" presStyleCnt="4"/>
      <dgm:spPr/>
    </dgm:pt>
    <dgm:pt modelId="{9EB21C2D-3DD9-453C-AC69-1BF2B723CFF2}" type="pres">
      <dgm:prSet presAssocID="{99C45D05-6D0D-4C5F-8503-18366C7093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DFC73C-0796-4B4D-9712-5B2DAC4EE997}" type="pres">
      <dgm:prSet presAssocID="{99C45D05-6D0D-4C5F-8503-18366C70938D}" presName="spaceRect" presStyleCnt="0"/>
      <dgm:spPr/>
    </dgm:pt>
    <dgm:pt modelId="{0FF29EA2-5C02-4E13-AE18-36A8BA7C3F10}" type="pres">
      <dgm:prSet presAssocID="{99C45D05-6D0D-4C5F-8503-18366C70938D}" presName="parTx" presStyleLbl="revTx" presStyleIdx="1" presStyleCnt="4">
        <dgm:presLayoutVars>
          <dgm:chMax val="0"/>
          <dgm:chPref val="0"/>
        </dgm:presLayoutVars>
      </dgm:prSet>
      <dgm:spPr/>
    </dgm:pt>
    <dgm:pt modelId="{2A8AB0FC-F21A-4444-AB8D-048192ADFBD8}" type="pres">
      <dgm:prSet presAssocID="{4A1A8D49-0572-46AD-B8EF-12629944B254}" presName="sibTrans" presStyleCnt="0"/>
      <dgm:spPr/>
    </dgm:pt>
    <dgm:pt modelId="{80C75AC3-D7A6-4EF8-BAD8-E5ABBCEFBB0A}" type="pres">
      <dgm:prSet presAssocID="{F654BB45-F200-4F2B-AC5A-5E6570E3FDAF}" presName="compNode" presStyleCnt="0"/>
      <dgm:spPr/>
    </dgm:pt>
    <dgm:pt modelId="{6B500FD9-1EEB-416B-89F9-25027B51273B}" type="pres">
      <dgm:prSet presAssocID="{F654BB45-F200-4F2B-AC5A-5E6570E3FDAF}" presName="bgRect" presStyleLbl="bgShp" presStyleIdx="2" presStyleCnt="4"/>
      <dgm:spPr/>
    </dgm:pt>
    <dgm:pt modelId="{AD0DC046-AC61-4678-9ADB-C2E913BEC19E}" type="pres">
      <dgm:prSet presAssocID="{F654BB45-F200-4F2B-AC5A-5E6570E3FD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7A03D3-7234-4688-92C4-B62004B29549}" type="pres">
      <dgm:prSet presAssocID="{F654BB45-F200-4F2B-AC5A-5E6570E3FDAF}" presName="spaceRect" presStyleCnt="0"/>
      <dgm:spPr/>
    </dgm:pt>
    <dgm:pt modelId="{B50719FC-E308-46FD-B5A4-83820DA64A86}" type="pres">
      <dgm:prSet presAssocID="{F654BB45-F200-4F2B-AC5A-5E6570E3FDAF}" presName="parTx" presStyleLbl="revTx" presStyleIdx="2" presStyleCnt="4">
        <dgm:presLayoutVars>
          <dgm:chMax val="0"/>
          <dgm:chPref val="0"/>
        </dgm:presLayoutVars>
      </dgm:prSet>
      <dgm:spPr/>
    </dgm:pt>
    <dgm:pt modelId="{BE0CD73C-5207-499A-AB92-87A7321A3184}" type="pres">
      <dgm:prSet presAssocID="{63801A52-AFD9-43F8-A255-375325E6614F}" presName="sibTrans" presStyleCnt="0"/>
      <dgm:spPr/>
    </dgm:pt>
    <dgm:pt modelId="{6115721F-23FA-4707-B805-568A4D7EC61A}" type="pres">
      <dgm:prSet presAssocID="{311127DF-88BD-45F8-AE81-359CC98C4155}" presName="compNode" presStyleCnt="0"/>
      <dgm:spPr/>
    </dgm:pt>
    <dgm:pt modelId="{4450F73D-0D05-4666-9E09-4C8A7996F585}" type="pres">
      <dgm:prSet presAssocID="{311127DF-88BD-45F8-AE81-359CC98C4155}" presName="bgRect" presStyleLbl="bgShp" presStyleIdx="3" presStyleCnt="4"/>
      <dgm:spPr/>
    </dgm:pt>
    <dgm:pt modelId="{0FCE64C7-F79D-42AB-9B0A-84738F54492F}" type="pres">
      <dgm:prSet presAssocID="{311127DF-88BD-45F8-AE81-359CC98C41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5A45287-98DF-4596-B47E-433CF8FD5CD9}" type="pres">
      <dgm:prSet presAssocID="{311127DF-88BD-45F8-AE81-359CC98C4155}" presName="spaceRect" presStyleCnt="0"/>
      <dgm:spPr/>
    </dgm:pt>
    <dgm:pt modelId="{6666EDBF-8FC1-47D0-8E4E-1A925A3FF3F4}" type="pres">
      <dgm:prSet presAssocID="{311127DF-88BD-45F8-AE81-359CC98C41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83D915-E65A-4A40-888B-40EDD5834DC2}" srcId="{287AD38E-8190-4EBD-B96F-7415DB416CE0}" destId="{99C45D05-6D0D-4C5F-8503-18366C70938D}" srcOrd="1" destOrd="0" parTransId="{CA78D1FB-DE47-422F-BC7B-86A094FA2D1A}" sibTransId="{4A1A8D49-0572-46AD-B8EF-12629944B254}"/>
    <dgm:cxn modelId="{B4F1CE56-AD89-43EA-BE08-8C4F84351010}" srcId="{287AD38E-8190-4EBD-B96F-7415DB416CE0}" destId="{56592E39-CCAF-47E2-8CE8-5BE399C10327}" srcOrd="0" destOrd="0" parTransId="{31ECD8D2-E732-4E8A-B00F-99EFC8FAA73F}" sibTransId="{19A0F42B-23D5-4E40-864F-05174788D178}"/>
    <dgm:cxn modelId="{B9F3728F-B0D1-4FFD-ACF7-F68D63B462E0}" type="presOf" srcId="{99C45D05-6D0D-4C5F-8503-18366C70938D}" destId="{0FF29EA2-5C02-4E13-AE18-36A8BA7C3F10}" srcOrd="0" destOrd="0" presId="urn:microsoft.com/office/officeart/2018/2/layout/IconVerticalSolidList"/>
    <dgm:cxn modelId="{7051E394-6D58-4FE1-82CB-4C54353CB055}" srcId="{287AD38E-8190-4EBD-B96F-7415DB416CE0}" destId="{311127DF-88BD-45F8-AE81-359CC98C4155}" srcOrd="3" destOrd="0" parTransId="{CB96E2ED-3E86-41C5-B8A2-8D9DF9931426}" sibTransId="{CA67B523-E812-4330-A970-9357DC6C1D88}"/>
    <dgm:cxn modelId="{FF06FAD4-FE3E-4711-8B86-6DC7BA08151B}" srcId="{287AD38E-8190-4EBD-B96F-7415DB416CE0}" destId="{F654BB45-F200-4F2B-AC5A-5E6570E3FDAF}" srcOrd="2" destOrd="0" parTransId="{AB9330D0-E490-4CB1-92AE-21CBD06CE7DA}" sibTransId="{63801A52-AFD9-43F8-A255-375325E6614F}"/>
    <dgm:cxn modelId="{11B70EDA-7F38-4685-B123-B6DFDC0F331A}" type="presOf" srcId="{56592E39-CCAF-47E2-8CE8-5BE399C10327}" destId="{EDAE0676-7E62-4D9A-8DD7-23A6ED428E06}" srcOrd="0" destOrd="0" presId="urn:microsoft.com/office/officeart/2018/2/layout/IconVerticalSolidList"/>
    <dgm:cxn modelId="{898CCDE6-4C3F-49F0-BA4D-E73C5E2BC5DE}" type="presOf" srcId="{287AD38E-8190-4EBD-B96F-7415DB416CE0}" destId="{EE2318D2-8F28-4862-A6C6-EE10CA342EAA}" srcOrd="0" destOrd="0" presId="urn:microsoft.com/office/officeart/2018/2/layout/IconVerticalSolidList"/>
    <dgm:cxn modelId="{75FD57EB-96BC-4CFA-8152-16D7E38FB793}" type="presOf" srcId="{F654BB45-F200-4F2B-AC5A-5E6570E3FDAF}" destId="{B50719FC-E308-46FD-B5A4-83820DA64A86}" srcOrd="0" destOrd="0" presId="urn:microsoft.com/office/officeart/2018/2/layout/IconVerticalSolidList"/>
    <dgm:cxn modelId="{9C2E45EF-AF75-4673-885F-94CA3AC4A0AE}" type="presOf" srcId="{311127DF-88BD-45F8-AE81-359CC98C4155}" destId="{6666EDBF-8FC1-47D0-8E4E-1A925A3FF3F4}" srcOrd="0" destOrd="0" presId="urn:microsoft.com/office/officeart/2018/2/layout/IconVerticalSolidList"/>
    <dgm:cxn modelId="{C5528029-238E-42DC-B364-C7604AE29848}" type="presParOf" srcId="{EE2318D2-8F28-4862-A6C6-EE10CA342EAA}" destId="{1A339909-8DBA-4225-940A-6205598310BE}" srcOrd="0" destOrd="0" presId="urn:microsoft.com/office/officeart/2018/2/layout/IconVerticalSolidList"/>
    <dgm:cxn modelId="{A09FDE93-A6A5-425E-93AE-4B4D901D11CE}" type="presParOf" srcId="{1A339909-8DBA-4225-940A-6205598310BE}" destId="{193B93C1-F5F8-403E-B4AE-E5E636DB175E}" srcOrd="0" destOrd="0" presId="urn:microsoft.com/office/officeart/2018/2/layout/IconVerticalSolidList"/>
    <dgm:cxn modelId="{CF8C167B-87ED-4D9B-ADC7-08BF028C7A27}" type="presParOf" srcId="{1A339909-8DBA-4225-940A-6205598310BE}" destId="{34B74BC7-3E48-4663-BDEF-B5A55D8D2DF2}" srcOrd="1" destOrd="0" presId="urn:microsoft.com/office/officeart/2018/2/layout/IconVerticalSolidList"/>
    <dgm:cxn modelId="{CCE0EA18-55CB-41E6-9ADD-21C85A233AC4}" type="presParOf" srcId="{1A339909-8DBA-4225-940A-6205598310BE}" destId="{77A8A3F2-70C9-48FF-BFED-3545F6998E26}" srcOrd="2" destOrd="0" presId="urn:microsoft.com/office/officeart/2018/2/layout/IconVerticalSolidList"/>
    <dgm:cxn modelId="{40C2ACC8-707F-4476-8B33-35C86B731973}" type="presParOf" srcId="{1A339909-8DBA-4225-940A-6205598310BE}" destId="{EDAE0676-7E62-4D9A-8DD7-23A6ED428E06}" srcOrd="3" destOrd="0" presId="urn:microsoft.com/office/officeart/2018/2/layout/IconVerticalSolidList"/>
    <dgm:cxn modelId="{1EE9F908-0597-40B0-A491-7FCDF896A369}" type="presParOf" srcId="{EE2318D2-8F28-4862-A6C6-EE10CA342EAA}" destId="{6BC771C7-FC92-423C-87B0-21E2A3C9ABF3}" srcOrd="1" destOrd="0" presId="urn:microsoft.com/office/officeart/2018/2/layout/IconVerticalSolidList"/>
    <dgm:cxn modelId="{E09DFF93-A86A-48C0-99AC-9C81726E10EC}" type="presParOf" srcId="{EE2318D2-8F28-4862-A6C6-EE10CA342EAA}" destId="{B2D57B56-9894-4473-BD25-31ECF4CE3FB5}" srcOrd="2" destOrd="0" presId="urn:microsoft.com/office/officeart/2018/2/layout/IconVerticalSolidList"/>
    <dgm:cxn modelId="{3350BFCA-5E46-4FEC-988C-CCD690B5438A}" type="presParOf" srcId="{B2D57B56-9894-4473-BD25-31ECF4CE3FB5}" destId="{D16DADF7-4F32-4FED-9DC8-75A381C95E3B}" srcOrd="0" destOrd="0" presId="urn:microsoft.com/office/officeart/2018/2/layout/IconVerticalSolidList"/>
    <dgm:cxn modelId="{BDEF5418-17D8-4CF6-97D7-F5153194F72D}" type="presParOf" srcId="{B2D57B56-9894-4473-BD25-31ECF4CE3FB5}" destId="{9EB21C2D-3DD9-453C-AC69-1BF2B723CFF2}" srcOrd="1" destOrd="0" presId="urn:microsoft.com/office/officeart/2018/2/layout/IconVerticalSolidList"/>
    <dgm:cxn modelId="{E52B8130-3342-487F-939E-5D3005AF1FA7}" type="presParOf" srcId="{B2D57B56-9894-4473-BD25-31ECF4CE3FB5}" destId="{EDDFC73C-0796-4B4D-9712-5B2DAC4EE997}" srcOrd="2" destOrd="0" presId="urn:microsoft.com/office/officeart/2018/2/layout/IconVerticalSolidList"/>
    <dgm:cxn modelId="{23AE4E06-F47F-48F8-8A16-7CDBCFB145AB}" type="presParOf" srcId="{B2D57B56-9894-4473-BD25-31ECF4CE3FB5}" destId="{0FF29EA2-5C02-4E13-AE18-36A8BA7C3F10}" srcOrd="3" destOrd="0" presId="urn:microsoft.com/office/officeart/2018/2/layout/IconVerticalSolidList"/>
    <dgm:cxn modelId="{85FBFBE4-8B92-43DA-BD9D-3894B3FD3F1D}" type="presParOf" srcId="{EE2318D2-8F28-4862-A6C6-EE10CA342EAA}" destId="{2A8AB0FC-F21A-4444-AB8D-048192ADFBD8}" srcOrd="3" destOrd="0" presId="urn:microsoft.com/office/officeart/2018/2/layout/IconVerticalSolidList"/>
    <dgm:cxn modelId="{223E7B84-B59E-4CD3-A7F2-0B80F893DDD0}" type="presParOf" srcId="{EE2318D2-8F28-4862-A6C6-EE10CA342EAA}" destId="{80C75AC3-D7A6-4EF8-BAD8-E5ABBCEFBB0A}" srcOrd="4" destOrd="0" presId="urn:microsoft.com/office/officeart/2018/2/layout/IconVerticalSolidList"/>
    <dgm:cxn modelId="{E89AC67C-5C74-4DB3-9BEA-121A005A04B4}" type="presParOf" srcId="{80C75AC3-D7A6-4EF8-BAD8-E5ABBCEFBB0A}" destId="{6B500FD9-1EEB-416B-89F9-25027B51273B}" srcOrd="0" destOrd="0" presId="urn:microsoft.com/office/officeart/2018/2/layout/IconVerticalSolidList"/>
    <dgm:cxn modelId="{001CE42B-E6C4-4AC3-A14D-B86C7A7286B3}" type="presParOf" srcId="{80C75AC3-D7A6-4EF8-BAD8-E5ABBCEFBB0A}" destId="{AD0DC046-AC61-4678-9ADB-C2E913BEC19E}" srcOrd="1" destOrd="0" presId="urn:microsoft.com/office/officeart/2018/2/layout/IconVerticalSolidList"/>
    <dgm:cxn modelId="{46A6FBFF-6B2A-43DA-8157-0DBCA7021CAB}" type="presParOf" srcId="{80C75AC3-D7A6-4EF8-BAD8-E5ABBCEFBB0A}" destId="{D87A03D3-7234-4688-92C4-B62004B29549}" srcOrd="2" destOrd="0" presId="urn:microsoft.com/office/officeart/2018/2/layout/IconVerticalSolidList"/>
    <dgm:cxn modelId="{211783B0-BEE5-4369-9E21-9449ECD52988}" type="presParOf" srcId="{80C75AC3-D7A6-4EF8-BAD8-E5ABBCEFBB0A}" destId="{B50719FC-E308-46FD-B5A4-83820DA64A86}" srcOrd="3" destOrd="0" presId="urn:microsoft.com/office/officeart/2018/2/layout/IconVerticalSolidList"/>
    <dgm:cxn modelId="{7602E2C0-AAF0-4B9D-95AB-87528C26D063}" type="presParOf" srcId="{EE2318D2-8F28-4862-A6C6-EE10CA342EAA}" destId="{BE0CD73C-5207-499A-AB92-87A7321A3184}" srcOrd="5" destOrd="0" presId="urn:microsoft.com/office/officeart/2018/2/layout/IconVerticalSolidList"/>
    <dgm:cxn modelId="{6411C73D-268F-48E4-B758-EA517D77C012}" type="presParOf" srcId="{EE2318D2-8F28-4862-A6C6-EE10CA342EAA}" destId="{6115721F-23FA-4707-B805-568A4D7EC61A}" srcOrd="6" destOrd="0" presId="urn:microsoft.com/office/officeart/2018/2/layout/IconVerticalSolidList"/>
    <dgm:cxn modelId="{6417C41F-2BDF-4461-AA96-035E2EBD23CE}" type="presParOf" srcId="{6115721F-23FA-4707-B805-568A4D7EC61A}" destId="{4450F73D-0D05-4666-9E09-4C8A7996F585}" srcOrd="0" destOrd="0" presId="urn:microsoft.com/office/officeart/2018/2/layout/IconVerticalSolidList"/>
    <dgm:cxn modelId="{593273DC-5173-4B34-9AF4-66EA6097AF98}" type="presParOf" srcId="{6115721F-23FA-4707-B805-568A4D7EC61A}" destId="{0FCE64C7-F79D-42AB-9B0A-84738F54492F}" srcOrd="1" destOrd="0" presId="urn:microsoft.com/office/officeart/2018/2/layout/IconVerticalSolidList"/>
    <dgm:cxn modelId="{65B9199E-E73B-4A84-ADE2-824400F8CBC1}" type="presParOf" srcId="{6115721F-23FA-4707-B805-568A4D7EC61A}" destId="{85A45287-98DF-4596-B47E-433CF8FD5CD9}" srcOrd="2" destOrd="0" presId="urn:microsoft.com/office/officeart/2018/2/layout/IconVerticalSolidList"/>
    <dgm:cxn modelId="{834ED46E-33DD-4EB4-97BA-7004A55DC0F8}" type="presParOf" srcId="{6115721F-23FA-4707-B805-568A4D7EC61A}" destId="{6666EDBF-8FC1-47D0-8E4E-1A925A3FF3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473B8-E17D-47CB-A07B-C9DF4C1E7EC6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C9E69C32-B450-445B-8ACB-6F9772F7ABBA}">
      <dgm:prSet/>
      <dgm:spPr/>
      <dgm:t>
        <a:bodyPr/>
        <a:lstStyle/>
        <a:p>
          <a:r>
            <a:rPr lang="en-US"/>
            <a:t>Three algorithms Decision Tree, Naïve Bayes and Logistic regression.</a:t>
          </a:r>
        </a:p>
      </dgm:t>
    </dgm:pt>
    <dgm:pt modelId="{388D53E3-9C9F-454E-95C4-97E3E29FDB00}" type="parTrans" cxnId="{E9E8F264-895D-4E3A-A6CD-F55257DD1D35}">
      <dgm:prSet/>
      <dgm:spPr/>
      <dgm:t>
        <a:bodyPr/>
        <a:lstStyle/>
        <a:p>
          <a:endParaRPr lang="en-US"/>
        </a:p>
      </dgm:t>
    </dgm:pt>
    <dgm:pt modelId="{50367D3E-4708-46D2-B18B-7BB52440EE2A}" type="sibTrans" cxnId="{E9E8F264-895D-4E3A-A6CD-F55257DD1D35}">
      <dgm:prSet/>
      <dgm:spPr/>
      <dgm:t>
        <a:bodyPr/>
        <a:lstStyle/>
        <a:p>
          <a:endParaRPr lang="en-US"/>
        </a:p>
      </dgm:t>
    </dgm:pt>
    <dgm:pt modelId="{D1353F11-9426-4FC2-AA7A-9B30C14007C3}">
      <dgm:prSet/>
      <dgm:spPr/>
      <dgm:t>
        <a:bodyPr/>
        <a:lstStyle/>
        <a:p>
          <a:r>
            <a:rPr lang="en-US"/>
            <a:t>Naive Bayes and Decision Tree in-depth and record the best accuracy results for the dataset under evaluation, which were 85.0% and 94.0%</a:t>
          </a:r>
        </a:p>
      </dgm:t>
    </dgm:pt>
    <dgm:pt modelId="{5D6C6950-FFB3-4872-AF3D-ED5D99C39336}" type="parTrans" cxnId="{C8C5C21A-129F-417B-B054-9C482159BD28}">
      <dgm:prSet/>
      <dgm:spPr/>
      <dgm:t>
        <a:bodyPr/>
        <a:lstStyle/>
        <a:p>
          <a:endParaRPr lang="en-US"/>
        </a:p>
      </dgm:t>
    </dgm:pt>
    <dgm:pt modelId="{1513691B-0C6D-4D97-BC25-1ECA9B059DFB}" type="sibTrans" cxnId="{C8C5C21A-129F-417B-B054-9C482159BD28}">
      <dgm:prSet/>
      <dgm:spPr/>
      <dgm:t>
        <a:bodyPr/>
        <a:lstStyle/>
        <a:p>
          <a:endParaRPr lang="en-US"/>
        </a:p>
      </dgm:t>
    </dgm:pt>
    <dgm:pt modelId="{0820B994-9CD0-4902-888A-039319508712}">
      <dgm:prSet/>
      <dgm:spPr/>
      <dgm:t>
        <a:bodyPr/>
        <a:lstStyle/>
        <a:p>
          <a:r>
            <a:rPr lang="en-US" dirty="0"/>
            <a:t>Naive Bayes has an accuracy of 85%, a precision of 86%, and a recall of 85%</a:t>
          </a:r>
        </a:p>
      </dgm:t>
    </dgm:pt>
    <dgm:pt modelId="{174EBB25-6FED-4492-AE04-5B3AFA226B14}" type="parTrans" cxnId="{21EDDF7E-F858-4721-BDEB-F7A85457BFA5}">
      <dgm:prSet/>
      <dgm:spPr/>
      <dgm:t>
        <a:bodyPr/>
        <a:lstStyle/>
        <a:p>
          <a:endParaRPr lang="en-US"/>
        </a:p>
      </dgm:t>
    </dgm:pt>
    <dgm:pt modelId="{B21BE74C-CD66-40F9-80DE-BF8A30EA5622}" type="sibTrans" cxnId="{21EDDF7E-F858-4721-BDEB-F7A85457BFA5}">
      <dgm:prSet/>
      <dgm:spPr/>
      <dgm:t>
        <a:bodyPr/>
        <a:lstStyle/>
        <a:p>
          <a:endParaRPr lang="en-US"/>
        </a:p>
      </dgm:t>
    </dgm:pt>
    <dgm:pt modelId="{D8E71036-B65C-48DA-8452-25BBBCAE613C}">
      <dgm:prSet/>
      <dgm:spPr/>
      <dgm:t>
        <a:bodyPr/>
        <a:lstStyle/>
        <a:p>
          <a:r>
            <a:rPr lang="en-US"/>
            <a:t>Decision Tree has a 94% accuracy rate, 95% recall rate, and 94% precision rate.</a:t>
          </a:r>
        </a:p>
      </dgm:t>
    </dgm:pt>
    <dgm:pt modelId="{DA8369B4-6837-4BF4-A8BC-3516C8844DCC}" type="parTrans" cxnId="{AF74DB4C-161B-4FEB-BF78-2880B76E8B35}">
      <dgm:prSet/>
      <dgm:spPr/>
      <dgm:t>
        <a:bodyPr/>
        <a:lstStyle/>
        <a:p>
          <a:endParaRPr lang="en-US"/>
        </a:p>
      </dgm:t>
    </dgm:pt>
    <dgm:pt modelId="{3F0C6FDE-C45E-4053-88B5-EE3D289A8B2B}" type="sibTrans" cxnId="{AF74DB4C-161B-4FEB-BF78-2880B76E8B35}">
      <dgm:prSet/>
      <dgm:spPr/>
      <dgm:t>
        <a:bodyPr/>
        <a:lstStyle/>
        <a:p>
          <a:endParaRPr lang="en-US"/>
        </a:p>
      </dgm:t>
    </dgm:pt>
    <dgm:pt modelId="{4C39F57E-EB22-4765-9F59-033C3389D468}" type="pres">
      <dgm:prSet presAssocID="{D69473B8-E17D-47CB-A07B-C9DF4C1E7EC6}" presName="outerComposite" presStyleCnt="0">
        <dgm:presLayoutVars>
          <dgm:chMax val="5"/>
          <dgm:dir/>
          <dgm:resizeHandles val="exact"/>
        </dgm:presLayoutVars>
      </dgm:prSet>
      <dgm:spPr/>
    </dgm:pt>
    <dgm:pt modelId="{45BFD9A8-78CC-48A4-AF6A-6613F351B1AD}" type="pres">
      <dgm:prSet presAssocID="{D69473B8-E17D-47CB-A07B-C9DF4C1E7EC6}" presName="dummyMaxCanvas" presStyleCnt="0">
        <dgm:presLayoutVars/>
      </dgm:prSet>
      <dgm:spPr/>
    </dgm:pt>
    <dgm:pt modelId="{FF771977-A705-4284-B00D-20D61685112A}" type="pres">
      <dgm:prSet presAssocID="{D69473B8-E17D-47CB-A07B-C9DF4C1E7EC6}" presName="FourNodes_1" presStyleLbl="node1" presStyleIdx="0" presStyleCnt="4">
        <dgm:presLayoutVars>
          <dgm:bulletEnabled val="1"/>
        </dgm:presLayoutVars>
      </dgm:prSet>
      <dgm:spPr/>
    </dgm:pt>
    <dgm:pt modelId="{43D82589-0406-40F1-A795-64AA3D6AABBD}" type="pres">
      <dgm:prSet presAssocID="{D69473B8-E17D-47CB-A07B-C9DF4C1E7EC6}" presName="FourNodes_2" presStyleLbl="node1" presStyleIdx="1" presStyleCnt="4">
        <dgm:presLayoutVars>
          <dgm:bulletEnabled val="1"/>
        </dgm:presLayoutVars>
      </dgm:prSet>
      <dgm:spPr/>
    </dgm:pt>
    <dgm:pt modelId="{A1C2E1E3-F611-40C1-8FD9-B871EAACBBAE}" type="pres">
      <dgm:prSet presAssocID="{D69473B8-E17D-47CB-A07B-C9DF4C1E7EC6}" presName="FourNodes_3" presStyleLbl="node1" presStyleIdx="2" presStyleCnt="4">
        <dgm:presLayoutVars>
          <dgm:bulletEnabled val="1"/>
        </dgm:presLayoutVars>
      </dgm:prSet>
      <dgm:spPr/>
    </dgm:pt>
    <dgm:pt modelId="{9DBC6FD1-CF12-414C-BEE0-6FFFE170499D}" type="pres">
      <dgm:prSet presAssocID="{D69473B8-E17D-47CB-A07B-C9DF4C1E7EC6}" presName="FourNodes_4" presStyleLbl="node1" presStyleIdx="3" presStyleCnt="4">
        <dgm:presLayoutVars>
          <dgm:bulletEnabled val="1"/>
        </dgm:presLayoutVars>
      </dgm:prSet>
      <dgm:spPr/>
    </dgm:pt>
    <dgm:pt modelId="{3CC7538B-4FF0-4CED-9F71-4E738166C99E}" type="pres">
      <dgm:prSet presAssocID="{D69473B8-E17D-47CB-A07B-C9DF4C1E7EC6}" presName="FourConn_1-2" presStyleLbl="fgAccFollowNode1" presStyleIdx="0" presStyleCnt="3">
        <dgm:presLayoutVars>
          <dgm:bulletEnabled val="1"/>
        </dgm:presLayoutVars>
      </dgm:prSet>
      <dgm:spPr/>
    </dgm:pt>
    <dgm:pt modelId="{25E62279-3AD5-4028-AF37-F763BC85B2D2}" type="pres">
      <dgm:prSet presAssocID="{D69473B8-E17D-47CB-A07B-C9DF4C1E7EC6}" presName="FourConn_2-3" presStyleLbl="fgAccFollowNode1" presStyleIdx="1" presStyleCnt="3">
        <dgm:presLayoutVars>
          <dgm:bulletEnabled val="1"/>
        </dgm:presLayoutVars>
      </dgm:prSet>
      <dgm:spPr/>
    </dgm:pt>
    <dgm:pt modelId="{15CC3011-A1FD-4BFE-BAFF-9347853E3525}" type="pres">
      <dgm:prSet presAssocID="{D69473B8-E17D-47CB-A07B-C9DF4C1E7EC6}" presName="FourConn_3-4" presStyleLbl="fgAccFollowNode1" presStyleIdx="2" presStyleCnt="3">
        <dgm:presLayoutVars>
          <dgm:bulletEnabled val="1"/>
        </dgm:presLayoutVars>
      </dgm:prSet>
      <dgm:spPr/>
    </dgm:pt>
    <dgm:pt modelId="{DF6B014E-FD51-4F99-A3B6-86A57EBBC172}" type="pres">
      <dgm:prSet presAssocID="{D69473B8-E17D-47CB-A07B-C9DF4C1E7EC6}" presName="FourNodes_1_text" presStyleLbl="node1" presStyleIdx="3" presStyleCnt="4">
        <dgm:presLayoutVars>
          <dgm:bulletEnabled val="1"/>
        </dgm:presLayoutVars>
      </dgm:prSet>
      <dgm:spPr/>
    </dgm:pt>
    <dgm:pt modelId="{3AC1A3D0-3DA0-4F3A-8E15-534938D5EE8B}" type="pres">
      <dgm:prSet presAssocID="{D69473B8-E17D-47CB-A07B-C9DF4C1E7EC6}" presName="FourNodes_2_text" presStyleLbl="node1" presStyleIdx="3" presStyleCnt="4">
        <dgm:presLayoutVars>
          <dgm:bulletEnabled val="1"/>
        </dgm:presLayoutVars>
      </dgm:prSet>
      <dgm:spPr/>
    </dgm:pt>
    <dgm:pt modelId="{2AC75D3D-B474-43BA-86C8-C05FB02DDCB4}" type="pres">
      <dgm:prSet presAssocID="{D69473B8-E17D-47CB-A07B-C9DF4C1E7EC6}" presName="FourNodes_3_text" presStyleLbl="node1" presStyleIdx="3" presStyleCnt="4">
        <dgm:presLayoutVars>
          <dgm:bulletEnabled val="1"/>
        </dgm:presLayoutVars>
      </dgm:prSet>
      <dgm:spPr/>
    </dgm:pt>
    <dgm:pt modelId="{56F0EC9F-9FDD-4706-9965-05B075B45D56}" type="pres">
      <dgm:prSet presAssocID="{D69473B8-E17D-47CB-A07B-C9DF4C1E7E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C5C21A-129F-417B-B054-9C482159BD28}" srcId="{D69473B8-E17D-47CB-A07B-C9DF4C1E7EC6}" destId="{D1353F11-9426-4FC2-AA7A-9B30C14007C3}" srcOrd="1" destOrd="0" parTransId="{5D6C6950-FFB3-4872-AF3D-ED5D99C39336}" sibTransId="{1513691B-0C6D-4D97-BC25-1ECA9B059DFB}"/>
    <dgm:cxn modelId="{932E241F-57E4-46FE-9018-4ED18E3FF524}" type="presOf" srcId="{D8E71036-B65C-48DA-8452-25BBBCAE613C}" destId="{9DBC6FD1-CF12-414C-BEE0-6FFFE170499D}" srcOrd="0" destOrd="0" presId="urn:microsoft.com/office/officeart/2005/8/layout/vProcess5"/>
    <dgm:cxn modelId="{A5A7A528-F355-4DED-BB35-6C398CD86018}" type="presOf" srcId="{D69473B8-E17D-47CB-A07B-C9DF4C1E7EC6}" destId="{4C39F57E-EB22-4765-9F59-033C3389D468}" srcOrd="0" destOrd="0" presId="urn:microsoft.com/office/officeart/2005/8/layout/vProcess5"/>
    <dgm:cxn modelId="{E82A243F-F31E-4B0C-BFCF-6C4BCB4F4108}" type="presOf" srcId="{1513691B-0C6D-4D97-BC25-1ECA9B059DFB}" destId="{25E62279-3AD5-4028-AF37-F763BC85B2D2}" srcOrd="0" destOrd="0" presId="urn:microsoft.com/office/officeart/2005/8/layout/vProcess5"/>
    <dgm:cxn modelId="{E9E8F264-895D-4E3A-A6CD-F55257DD1D35}" srcId="{D69473B8-E17D-47CB-A07B-C9DF4C1E7EC6}" destId="{C9E69C32-B450-445B-8ACB-6F9772F7ABBA}" srcOrd="0" destOrd="0" parTransId="{388D53E3-9C9F-454E-95C4-97E3E29FDB00}" sibTransId="{50367D3E-4708-46D2-B18B-7BB52440EE2A}"/>
    <dgm:cxn modelId="{AF74DB4C-161B-4FEB-BF78-2880B76E8B35}" srcId="{D69473B8-E17D-47CB-A07B-C9DF4C1E7EC6}" destId="{D8E71036-B65C-48DA-8452-25BBBCAE613C}" srcOrd="3" destOrd="0" parTransId="{DA8369B4-6837-4BF4-A8BC-3516C8844DCC}" sibTransId="{3F0C6FDE-C45E-4053-88B5-EE3D289A8B2B}"/>
    <dgm:cxn modelId="{10DCBB70-8D5C-4886-B45A-0A5F62298A63}" type="presOf" srcId="{B21BE74C-CD66-40F9-80DE-BF8A30EA5622}" destId="{15CC3011-A1FD-4BFE-BAFF-9347853E3525}" srcOrd="0" destOrd="0" presId="urn:microsoft.com/office/officeart/2005/8/layout/vProcess5"/>
    <dgm:cxn modelId="{21EDDF7E-F858-4721-BDEB-F7A85457BFA5}" srcId="{D69473B8-E17D-47CB-A07B-C9DF4C1E7EC6}" destId="{0820B994-9CD0-4902-888A-039319508712}" srcOrd="2" destOrd="0" parTransId="{174EBB25-6FED-4492-AE04-5B3AFA226B14}" sibTransId="{B21BE74C-CD66-40F9-80DE-BF8A30EA5622}"/>
    <dgm:cxn modelId="{3052438F-380E-4B46-961C-5E38FFBE2A0C}" type="presOf" srcId="{C9E69C32-B450-445B-8ACB-6F9772F7ABBA}" destId="{DF6B014E-FD51-4F99-A3B6-86A57EBBC172}" srcOrd="1" destOrd="0" presId="urn:microsoft.com/office/officeart/2005/8/layout/vProcess5"/>
    <dgm:cxn modelId="{18B75BAD-6394-450F-A83E-1A6FE2BC08A3}" type="presOf" srcId="{D1353F11-9426-4FC2-AA7A-9B30C14007C3}" destId="{3AC1A3D0-3DA0-4F3A-8E15-534938D5EE8B}" srcOrd="1" destOrd="0" presId="urn:microsoft.com/office/officeart/2005/8/layout/vProcess5"/>
    <dgm:cxn modelId="{0AEB0CB7-6AA8-4988-86C5-485E0CE0B40A}" type="presOf" srcId="{0820B994-9CD0-4902-888A-039319508712}" destId="{2AC75D3D-B474-43BA-86C8-C05FB02DDCB4}" srcOrd="1" destOrd="0" presId="urn:microsoft.com/office/officeart/2005/8/layout/vProcess5"/>
    <dgm:cxn modelId="{DCB66DBA-F11F-4B9A-BB2B-D69805076C7D}" type="presOf" srcId="{D8E71036-B65C-48DA-8452-25BBBCAE613C}" destId="{56F0EC9F-9FDD-4706-9965-05B075B45D56}" srcOrd="1" destOrd="0" presId="urn:microsoft.com/office/officeart/2005/8/layout/vProcess5"/>
    <dgm:cxn modelId="{04056CCA-159B-44E6-ABCB-3E5CBDABAEDB}" type="presOf" srcId="{C9E69C32-B450-445B-8ACB-6F9772F7ABBA}" destId="{FF771977-A705-4284-B00D-20D61685112A}" srcOrd="0" destOrd="0" presId="urn:microsoft.com/office/officeart/2005/8/layout/vProcess5"/>
    <dgm:cxn modelId="{7EBA6EDE-CE1B-49DA-B57C-3F3522FBC58E}" type="presOf" srcId="{D1353F11-9426-4FC2-AA7A-9B30C14007C3}" destId="{43D82589-0406-40F1-A795-64AA3D6AABBD}" srcOrd="0" destOrd="0" presId="urn:microsoft.com/office/officeart/2005/8/layout/vProcess5"/>
    <dgm:cxn modelId="{F82C1BFE-295B-475D-8D17-D0ECCDA672CC}" type="presOf" srcId="{0820B994-9CD0-4902-888A-039319508712}" destId="{A1C2E1E3-F611-40C1-8FD9-B871EAACBBAE}" srcOrd="0" destOrd="0" presId="urn:microsoft.com/office/officeart/2005/8/layout/vProcess5"/>
    <dgm:cxn modelId="{05BECAFE-885B-4D53-B599-ADC7A2F902FE}" type="presOf" srcId="{50367D3E-4708-46D2-B18B-7BB52440EE2A}" destId="{3CC7538B-4FF0-4CED-9F71-4E738166C99E}" srcOrd="0" destOrd="0" presId="urn:microsoft.com/office/officeart/2005/8/layout/vProcess5"/>
    <dgm:cxn modelId="{EE613C75-EC2D-465B-94ED-731323FA4AFB}" type="presParOf" srcId="{4C39F57E-EB22-4765-9F59-033C3389D468}" destId="{45BFD9A8-78CC-48A4-AF6A-6613F351B1AD}" srcOrd="0" destOrd="0" presId="urn:microsoft.com/office/officeart/2005/8/layout/vProcess5"/>
    <dgm:cxn modelId="{A22FE66F-46DE-4830-8589-9E7B1BA8DB06}" type="presParOf" srcId="{4C39F57E-EB22-4765-9F59-033C3389D468}" destId="{FF771977-A705-4284-B00D-20D61685112A}" srcOrd="1" destOrd="0" presId="urn:microsoft.com/office/officeart/2005/8/layout/vProcess5"/>
    <dgm:cxn modelId="{641BD262-D9BA-4C4B-B89B-F70CF1BCFBF2}" type="presParOf" srcId="{4C39F57E-EB22-4765-9F59-033C3389D468}" destId="{43D82589-0406-40F1-A795-64AA3D6AABBD}" srcOrd="2" destOrd="0" presId="urn:microsoft.com/office/officeart/2005/8/layout/vProcess5"/>
    <dgm:cxn modelId="{12F1C363-72E2-41E7-8D18-539584438010}" type="presParOf" srcId="{4C39F57E-EB22-4765-9F59-033C3389D468}" destId="{A1C2E1E3-F611-40C1-8FD9-B871EAACBBAE}" srcOrd="3" destOrd="0" presId="urn:microsoft.com/office/officeart/2005/8/layout/vProcess5"/>
    <dgm:cxn modelId="{03BAF48E-521B-4429-B99B-C4135F33C5E3}" type="presParOf" srcId="{4C39F57E-EB22-4765-9F59-033C3389D468}" destId="{9DBC6FD1-CF12-414C-BEE0-6FFFE170499D}" srcOrd="4" destOrd="0" presId="urn:microsoft.com/office/officeart/2005/8/layout/vProcess5"/>
    <dgm:cxn modelId="{DE50EE68-C1A5-422C-8C72-C8BDB28842A8}" type="presParOf" srcId="{4C39F57E-EB22-4765-9F59-033C3389D468}" destId="{3CC7538B-4FF0-4CED-9F71-4E738166C99E}" srcOrd="5" destOrd="0" presId="urn:microsoft.com/office/officeart/2005/8/layout/vProcess5"/>
    <dgm:cxn modelId="{F84B2BAC-C783-4468-BA3D-081DFAE2FCF4}" type="presParOf" srcId="{4C39F57E-EB22-4765-9F59-033C3389D468}" destId="{25E62279-3AD5-4028-AF37-F763BC85B2D2}" srcOrd="6" destOrd="0" presId="urn:microsoft.com/office/officeart/2005/8/layout/vProcess5"/>
    <dgm:cxn modelId="{459CD7ED-BAED-430D-82FA-13D6B416D93B}" type="presParOf" srcId="{4C39F57E-EB22-4765-9F59-033C3389D468}" destId="{15CC3011-A1FD-4BFE-BAFF-9347853E3525}" srcOrd="7" destOrd="0" presId="urn:microsoft.com/office/officeart/2005/8/layout/vProcess5"/>
    <dgm:cxn modelId="{5886D1B0-6A9F-444B-8ED6-BB641DD4F939}" type="presParOf" srcId="{4C39F57E-EB22-4765-9F59-033C3389D468}" destId="{DF6B014E-FD51-4F99-A3B6-86A57EBBC172}" srcOrd="8" destOrd="0" presId="urn:microsoft.com/office/officeart/2005/8/layout/vProcess5"/>
    <dgm:cxn modelId="{D9291BB6-6A58-4913-9BA6-35F4B06BE22C}" type="presParOf" srcId="{4C39F57E-EB22-4765-9F59-033C3389D468}" destId="{3AC1A3D0-3DA0-4F3A-8E15-534938D5EE8B}" srcOrd="9" destOrd="0" presId="urn:microsoft.com/office/officeart/2005/8/layout/vProcess5"/>
    <dgm:cxn modelId="{ECFC504D-6D8E-4573-819B-875C99209243}" type="presParOf" srcId="{4C39F57E-EB22-4765-9F59-033C3389D468}" destId="{2AC75D3D-B474-43BA-86C8-C05FB02DDCB4}" srcOrd="10" destOrd="0" presId="urn:microsoft.com/office/officeart/2005/8/layout/vProcess5"/>
    <dgm:cxn modelId="{BE75CA7D-638F-4845-8256-4617BF5EC8CA}" type="presParOf" srcId="{4C39F57E-EB22-4765-9F59-033C3389D468}" destId="{56F0EC9F-9FDD-4706-9965-05B075B45D5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6750-2EF1-43FD-9B8A-F800C3864689}">
      <dsp:nvSpPr>
        <dsp:cNvPr id="0" name=""/>
        <dsp:cNvSpPr/>
      </dsp:nvSpPr>
      <dsp:spPr>
        <a:xfrm>
          <a:off x="0" y="0"/>
          <a:ext cx="7772400" cy="1143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Heart disease increases day by day.</a:t>
          </a:r>
        </a:p>
      </dsp:txBody>
      <dsp:txXfrm>
        <a:off x="33477" y="33477"/>
        <a:ext cx="6539014" cy="1076046"/>
      </dsp:txXfrm>
    </dsp:sp>
    <dsp:sp modelId="{3C7FA117-2EC7-4F84-A3CD-9EF4BEB6B8B5}">
      <dsp:nvSpPr>
        <dsp:cNvPr id="0" name=""/>
        <dsp:cNvSpPr/>
      </dsp:nvSpPr>
      <dsp:spPr>
        <a:xfrm>
          <a:off x="685799" y="1333500"/>
          <a:ext cx="7772400" cy="1143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Machines and highly expensive doctors.</a:t>
          </a:r>
        </a:p>
      </dsp:txBody>
      <dsp:txXfrm>
        <a:off x="719276" y="1366977"/>
        <a:ext cx="6276696" cy="1076046"/>
      </dsp:txXfrm>
    </dsp:sp>
    <dsp:sp modelId="{CB5EFCD9-21B9-4E9D-B964-BA655395D2E9}">
      <dsp:nvSpPr>
        <dsp:cNvPr id="0" name=""/>
        <dsp:cNvSpPr/>
      </dsp:nvSpPr>
      <dsp:spPr>
        <a:xfrm>
          <a:off x="1371599" y="2667000"/>
          <a:ext cx="7772400" cy="114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</a:t>
          </a:r>
          <a:r>
            <a:rPr lang="en-US" sz="3000" kern="1200"/>
            <a:t>neffective techniques to find </a:t>
          </a:r>
          <a:r>
            <a:rPr lang="en-IN" sz="3000" kern="1200"/>
            <a:t>disease.</a:t>
          </a:r>
          <a:endParaRPr lang="en-US" sz="3000" kern="1200"/>
        </a:p>
      </dsp:txBody>
      <dsp:txXfrm>
        <a:off x="1405076" y="2700477"/>
        <a:ext cx="6276696" cy="1076046"/>
      </dsp:txXfrm>
    </dsp:sp>
    <dsp:sp modelId="{D00A3838-6D6C-47CE-BB9D-65134F4D7108}">
      <dsp:nvSpPr>
        <dsp:cNvPr id="0" name=""/>
        <dsp:cNvSpPr/>
      </dsp:nvSpPr>
      <dsp:spPr>
        <a:xfrm>
          <a:off x="7029450" y="86677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196614" y="866775"/>
        <a:ext cx="408622" cy="559070"/>
      </dsp:txXfrm>
    </dsp:sp>
    <dsp:sp modelId="{D827C432-0425-418E-89F3-86804A042980}">
      <dsp:nvSpPr>
        <dsp:cNvPr id="0" name=""/>
        <dsp:cNvSpPr/>
      </dsp:nvSpPr>
      <dsp:spPr>
        <a:xfrm>
          <a:off x="7715250" y="219265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82414" y="2192655"/>
        <a:ext cx="408622" cy="55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6B7D-B712-4461-AA2B-A38B11512C38}">
      <dsp:nvSpPr>
        <dsp:cNvPr id="0" name=""/>
        <dsp:cNvSpPr/>
      </dsp:nvSpPr>
      <dsp:spPr>
        <a:xfrm>
          <a:off x="8036" y="544291"/>
          <a:ext cx="2402085" cy="1441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make a cost-free and highly accurate machine learning model.</a:t>
          </a:r>
        </a:p>
      </dsp:txBody>
      <dsp:txXfrm>
        <a:off x="50249" y="586504"/>
        <a:ext cx="2317659" cy="1356825"/>
      </dsp:txXfrm>
    </dsp:sp>
    <dsp:sp modelId="{FEE69F1B-A2DC-4A1C-B635-2A2A4EF75752}">
      <dsp:nvSpPr>
        <dsp:cNvPr id="0" name=""/>
        <dsp:cNvSpPr/>
      </dsp:nvSpPr>
      <dsp:spPr>
        <a:xfrm>
          <a:off x="2621506" y="96705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21506" y="1086201"/>
        <a:ext cx="356469" cy="357431"/>
      </dsp:txXfrm>
    </dsp:sp>
    <dsp:sp modelId="{F112C01B-85A9-47B4-9678-EAF548C64E2E}">
      <dsp:nvSpPr>
        <dsp:cNvPr id="0" name=""/>
        <dsp:cNvSpPr/>
      </dsp:nvSpPr>
      <dsp:spPr>
        <a:xfrm>
          <a:off x="3370957" y="544291"/>
          <a:ext cx="2402085" cy="144125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predict with few attributes and faster efficiency the risk of having heart disease.</a:t>
          </a:r>
        </a:p>
      </dsp:txBody>
      <dsp:txXfrm>
        <a:off x="3413170" y="586504"/>
        <a:ext cx="2317659" cy="1356825"/>
      </dsp:txXfrm>
    </dsp:sp>
    <dsp:sp modelId="{9F71EC26-36D1-435B-A4E7-405494DF1A19}">
      <dsp:nvSpPr>
        <dsp:cNvPr id="0" name=""/>
        <dsp:cNvSpPr/>
      </dsp:nvSpPr>
      <dsp:spPr>
        <a:xfrm>
          <a:off x="5984426" y="96705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84426" y="1086201"/>
        <a:ext cx="356469" cy="357431"/>
      </dsp:txXfrm>
    </dsp:sp>
    <dsp:sp modelId="{447BA2C5-19C4-498E-BD61-3F2E8BD764D5}">
      <dsp:nvSpPr>
        <dsp:cNvPr id="0" name=""/>
        <dsp:cNvSpPr/>
      </dsp:nvSpPr>
      <dsp:spPr>
        <a:xfrm>
          <a:off x="6733877" y="544291"/>
          <a:ext cx="2402085" cy="144125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Open-source dataset from Kaggle.</a:t>
          </a:r>
        </a:p>
      </dsp:txBody>
      <dsp:txXfrm>
        <a:off x="6776090" y="586504"/>
        <a:ext cx="2317659" cy="135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93C1-F5F8-403E-B4AE-E5E636DB175E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74BC7-3E48-4663-BDEF-B5A55D8D2DF2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0676-7E62-4D9A-8DD7-23A6ED428E06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 is a supervised learning technique.</a:t>
          </a:r>
        </a:p>
      </dsp:txBody>
      <dsp:txXfrm>
        <a:off x="1296668" y="2215"/>
        <a:ext cx="4683501" cy="1122656"/>
      </dsp:txXfrm>
    </dsp:sp>
    <dsp:sp modelId="{D16DADF7-4F32-4FED-9DC8-75A381C95E3B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1C2D-3DD9-453C-AC69-1BF2B723CFF2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29EA2-5C02-4E13-AE18-36A8BA7C3F10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classifying involves grouping a collection of data into various categories</a:t>
          </a:r>
        </a:p>
      </dsp:txBody>
      <dsp:txXfrm>
        <a:off x="1296668" y="1405536"/>
        <a:ext cx="4683501" cy="1122656"/>
      </dsp:txXfrm>
    </dsp:sp>
    <dsp:sp modelId="{6B500FD9-1EEB-416B-89F9-25027B51273B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DC046-AC61-4678-9ADB-C2E913BEC19E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19FC-E308-46FD-B5A4-83820DA64A86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binary classification machine learning algorithms.</a:t>
          </a:r>
        </a:p>
      </dsp:txBody>
      <dsp:txXfrm>
        <a:off x="1296668" y="2808857"/>
        <a:ext cx="4683501" cy="1122656"/>
      </dsp:txXfrm>
    </dsp:sp>
    <dsp:sp modelId="{4450F73D-0D05-4666-9E09-4C8A7996F585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E64C7-F79D-42AB-9B0A-84738F54492F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6EDBF-8FC1-47D0-8E4E-1A925A3FF3F4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Regression, Decis</a:t>
          </a:r>
          <a:r>
            <a:rPr lang="en-IN" sz="1900" kern="1200"/>
            <a:t>i</a:t>
          </a:r>
          <a:r>
            <a:rPr lang="en-US" sz="1900" kern="1200"/>
            <a:t>on Tree, </a:t>
          </a:r>
          <a:r>
            <a:rPr lang="en-IN" sz="1900" kern="1200"/>
            <a:t>Naïve </a:t>
          </a:r>
          <a:r>
            <a:rPr lang="en-US" sz="1900" kern="1200"/>
            <a:t>Bayes </a:t>
          </a:r>
        </a:p>
      </dsp:txBody>
      <dsp:txXfrm>
        <a:off x="1296668" y="4212178"/>
        <a:ext cx="4683501" cy="1122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71977-A705-4284-B00D-20D61685112A}">
      <dsp:nvSpPr>
        <dsp:cNvPr id="0" name=""/>
        <dsp:cNvSpPr/>
      </dsp:nvSpPr>
      <dsp:spPr>
        <a:xfrm>
          <a:off x="0" y="0"/>
          <a:ext cx="4784136" cy="11741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Three algorithms Decision Tree, Naïve Bayes and Logistic regression.</a:t>
          </a:r>
        </a:p>
      </dsp:txBody>
      <dsp:txXfrm>
        <a:off x="34390" y="34390"/>
        <a:ext cx="3417919" cy="1105371"/>
      </dsp:txXfrm>
    </dsp:sp>
    <dsp:sp modelId="{43D82589-0406-40F1-A795-64AA3D6AABBD}">
      <dsp:nvSpPr>
        <dsp:cNvPr id="0" name=""/>
        <dsp:cNvSpPr/>
      </dsp:nvSpPr>
      <dsp:spPr>
        <a:xfrm>
          <a:off x="400671" y="1387633"/>
          <a:ext cx="4784136" cy="1174151"/>
        </a:xfrm>
        <a:prstGeom prst="roundRect">
          <a:avLst>
            <a:gd name="adj" fmla="val 10000"/>
          </a:avLst>
        </a:prstGeom>
        <a:solidFill>
          <a:schemeClr val="accent4">
            <a:hueOff val="3271943"/>
            <a:satOff val="-13592"/>
            <a:lumOff val="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Naive Bayes and Decision Tree in-depth and record the best accuracy results for the dataset under evaluation, which were 85.0% and 94.0%</a:t>
          </a:r>
        </a:p>
      </dsp:txBody>
      <dsp:txXfrm>
        <a:off x="435061" y="1422023"/>
        <a:ext cx="3551486" cy="1105371"/>
      </dsp:txXfrm>
    </dsp:sp>
    <dsp:sp modelId="{A1C2E1E3-F611-40C1-8FD9-B871EAACBBAE}">
      <dsp:nvSpPr>
        <dsp:cNvPr id="0" name=""/>
        <dsp:cNvSpPr/>
      </dsp:nvSpPr>
      <dsp:spPr>
        <a:xfrm>
          <a:off x="795362" y="2775266"/>
          <a:ext cx="4784136" cy="1174151"/>
        </a:xfrm>
        <a:prstGeom prst="roundRect">
          <a:avLst>
            <a:gd name="adj" fmla="val 10000"/>
          </a:avLst>
        </a:prstGeom>
        <a:solidFill>
          <a:schemeClr val="accent4">
            <a:hueOff val="6543887"/>
            <a:satOff val="-27185"/>
            <a:lumOff val="1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Naive Bayes has an accuracy of 85%, a precision of 86%, and a recall of 85%</a:t>
          </a:r>
        </a:p>
      </dsp:txBody>
      <dsp:txXfrm>
        <a:off x="829752" y="2809656"/>
        <a:ext cx="3557466" cy="1105370"/>
      </dsp:txXfrm>
    </dsp:sp>
    <dsp:sp modelId="{9DBC6FD1-CF12-414C-BEE0-6FFFE170499D}">
      <dsp:nvSpPr>
        <dsp:cNvPr id="0" name=""/>
        <dsp:cNvSpPr/>
      </dsp:nvSpPr>
      <dsp:spPr>
        <a:xfrm>
          <a:off x="1196033" y="4162899"/>
          <a:ext cx="4784136" cy="1174151"/>
        </a:xfrm>
        <a:prstGeom prst="roundRect">
          <a:avLst>
            <a:gd name="adj" fmla="val 10000"/>
          </a:avLst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Decision Tree has a 94% accuracy rate, 95% recall rate, and 94% precision rate.</a:t>
          </a:r>
        </a:p>
      </dsp:txBody>
      <dsp:txXfrm>
        <a:off x="1230423" y="4197289"/>
        <a:ext cx="3551486" cy="1105370"/>
      </dsp:txXfrm>
    </dsp:sp>
    <dsp:sp modelId="{3CC7538B-4FF0-4CED-9F71-4E738166C99E}">
      <dsp:nvSpPr>
        <dsp:cNvPr id="0" name=""/>
        <dsp:cNvSpPr/>
      </dsp:nvSpPr>
      <dsp:spPr>
        <a:xfrm>
          <a:off x="4020937" y="899292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192657" y="899292"/>
        <a:ext cx="419758" cy="574306"/>
      </dsp:txXfrm>
    </dsp:sp>
    <dsp:sp modelId="{25E62279-3AD5-4028-AF37-F763BC85B2D2}">
      <dsp:nvSpPr>
        <dsp:cNvPr id="0" name=""/>
        <dsp:cNvSpPr/>
      </dsp:nvSpPr>
      <dsp:spPr>
        <a:xfrm>
          <a:off x="4421609" y="2286925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454828"/>
            <a:satOff val="-110"/>
            <a:lumOff val="80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54828"/>
              <a:satOff val="-110"/>
              <a:lumOff val="8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93329" y="2286925"/>
        <a:ext cx="419758" cy="574306"/>
      </dsp:txXfrm>
    </dsp:sp>
    <dsp:sp modelId="{15CC3011-A1FD-4BFE-BAFF-9347853E3525}">
      <dsp:nvSpPr>
        <dsp:cNvPr id="0" name=""/>
        <dsp:cNvSpPr/>
      </dsp:nvSpPr>
      <dsp:spPr>
        <a:xfrm>
          <a:off x="4816300" y="3674558"/>
          <a:ext cx="763198" cy="763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0909656"/>
            <a:satOff val="-219"/>
            <a:lumOff val="161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909656"/>
              <a:satOff val="-219"/>
              <a:lumOff val="16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988020" y="3674558"/>
        <a:ext cx="419758" cy="574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42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190C-ECDC-3CC9-DA0E-2409A821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IN" dirty="0"/>
              <a:t>Heart Disease Predication </a:t>
            </a:r>
            <a:br>
              <a:rPr lang="en-IN" dirty="0"/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BA3F-FAB9-C425-4534-0625459D8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</a:t>
            </a:r>
            <a:endParaRPr lang="en-PK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2977EA4-AE56-23F9-D5B5-0B0520A1E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96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F0581-4C2F-21E5-2F96-08E49DA6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Problem Statement</a:t>
            </a:r>
            <a:endParaRPr lang="en-PK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0F9FFF-9A37-CE54-1735-FAAC98E10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31254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5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BCD8F-04A7-DE94-9B7F-F3A0E46C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IN" dirty="0"/>
              <a:t>Our Aim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36327-ACCA-015F-E31C-F82C37652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10269"/>
              </p:ext>
            </p:extLst>
          </p:nvPr>
        </p:nvGraphicFramePr>
        <p:xfrm>
          <a:off x="1517650" y="2970213"/>
          <a:ext cx="9144000" cy="25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7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1A02A-5945-9F38-8383-47402589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IN" dirty="0"/>
              <a:t>Machine Learning algorithm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4D73C-2D67-F9D8-DAFB-654A7BEA6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04508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84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A1B1-3EF0-1FB5-E2F6-239B41F6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METHODOLOGY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1DD38C82-1C84-0672-43A4-C9D432814B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957" y="752895"/>
            <a:ext cx="6718085" cy="34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10857-2BF1-AA7C-4200-69794F20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IN" dirty="0"/>
              <a:t>Conclusion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FC722-2CD1-3C50-E778-AC48DE4CF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7684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3746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Heart Disease Predication  </vt:lpstr>
      <vt:lpstr>Problem Statement</vt:lpstr>
      <vt:lpstr>Our Aim</vt:lpstr>
      <vt:lpstr>Machine Learning algorithm</vt:lpstr>
      <vt:lpstr>METHODOLOGY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Predication  </dc:title>
  <dc:creator>OSAMA ADIL</dc:creator>
  <cp:lastModifiedBy>OSAMA ADIL</cp:lastModifiedBy>
  <cp:revision>1</cp:revision>
  <dcterms:created xsi:type="dcterms:W3CDTF">2022-11-21T14:36:34Z</dcterms:created>
  <dcterms:modified xsi:type="dcterms:W3CDTF">2022-11-21T14:55:01Z</dcterms:modified>
</cp:coreProperties>
</file>