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9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ira samdole" userId="8673dc514c793ec6" providerId="LiveId" clId="{5C7AACC5-2873-4C6C-B406-4349C4944D6B}"/>
    <pc:docChg chg="custSel modSld">
      <pc:chgData name="masira samdole" userId="8673dc514c793ec6" providerId="LiveId" clId="{5C7AACC5-2873-4C6C-B406-4349C4944D6B}" dt="2024-04-19T06:51:35.790" v="105" actId="1076"/>
      <pc:docMkLst>
        <pc:docMk/>
      </pc:docMkLst>
      <pc:sldChg chg="addSp modSp mod">
        <pc:chgData name="masira samdole" userId="8673dc514c793ec6" providerId="LiveId" clId="{5C7AACC5-2873-4C6C-B406-4349C4944D6B}" dt="2024-04-19T06:51:35.790" v="105" actId="1076"/>
        <pc:sldMkLst>
          <pc:docMk/>
          <pc:sldMk cId="0" sldId="256"/>
        </pc:sldMkLst>
        <pc:spChg chg="add mod">
          <ac:chgData name="masira samdole" userId="8673dc514c793ec6" providerId="LiveId" clId="{5C7AACC5-2873-4C6C-B406-4349C4944D6B}" dt="2024-04-19T06:51:35.790" v="105" actId="1076"/>
          <ac:spMkLst>
            <pc:docMk/>
            <pc:sldMk cId="0" sldId="256"/>
            <ac:spMk id="8" creationId="{5AF071E2-3B6C-915B-4DEB-1070E67537ED}"/>
          </ac:spMkLst>
        </pc:spChg>
      </pc:sldChg>
      <pc:sldChg chg="addSp delSp modSp mod">
        <pc:chgData name="masira samdole" userId="8673dc514c793ec6" providerId="LiveId" clId="{5C7AACC5-2873-4C6C-B406-4349C4944D6B}" dt="2024-04-19T06:48:00.665" v="10" actId="404"/>
        <pc:sldMkLst>
          <pc:docMk/>
          <pc:sldMk cId="0" sldId="267"/>
        </pc:sldMkLst>
        <pc:spChg chg="del">
          <ac:chgData name="masira samdole" userId="8673dc514c793ec6" providerId="LiveId" clId="{5C7AACC5-2873-4C6C-B406-4349C4944D6B}" dt="2024-04-19T06:46:51.015" v="0" actId="478"/>
          <ac:spMkLst>
            <pc:docMk/>
            <pc:sldMk cId="0" sldId="267"/>
            <ac:spMk id="36" creationId="{00000000-0000-0000-0000-000000000000}"/>
          </ac:spMkLst>
        </pc:spChg>
        <pc:spChg chg="add del mod">
          <ac:chgData name="masira samdole" userId="8673dc514c793ec6" providerId="LiveId" clId="{5C7AACC5-2873-4C6C-B406-4349C4944D6B}" dt="2024-04-19T06:47:53.042" v="8"/>
          <ac:spMkLst>
            <pc:docMk/>
            <pc:sldMk cId="0" sldId="267"/>
            <ac:spMk id="38" creationId="{FB46F3BE-30C7-2CDB-3A3A-DFCCF09E248E}"/>
          </ac:spMkLst>
        </pc:spChg>
        <pc:spChg chg="add mod">
          <ac:chgData name="masira samdole" userId="8673dc514c793ec6" providerId="LiveId" clId="{5C7AACC5-2873-4C6C-B406-4349C4944D6B}" dt="2024-04-19T06:48:00.665" v="10" actId="404"/>
          <ac:spMkLst>
            <pc:docMk/>
            <pc:sldMk cId="0" sldId="267"/>
            <ac:spMk id="39" creationId="{74BEBCAA-DD7D-B072-2395-AE41B40DB4A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608830"/>
          </a:xfrm>
          <a:custGeom>
            <a:avLst/>
            <a:gdLst/>
            <a:ahLst/>
            <a:cxnLst/>
            <a:rect l="l" t="t" r="r" b="b"/>
            <a:pathLst>
              <a:path w="9144000" h="4608830">
                <a:moveTo>
                  <a:pt x="0" y="4608576"/>
                </a:moveTo>
                <a:lnTo>
                  <a:pt x="9144000" y="4608576"/>
                </a:lnTo>
                <a:lnTo>
                  <a:pt x="9144000" y="0"/>
                </a:lnTo>
                <a:lnTo>
                  <a:pt x="0" y="0"/>
                </a:lnTo>
                <a:lnTo>
                  <a:pt x="0" y="4608576"/>
                </a:lnTo>
                <a:close/>
              </a:path>
            </a:pathLst>
          </a:custGeom>
          <a:solidFill>
            <a:srgbClr val="F0EEED"/>
          </a:solidFill>
        </p:spPr>
        <p:txBody>
          <a:bodyPr wrap="square" lIns="0" tIns="0" rIns="0" bIns="0" rtlCol="0"/>
          <a:lstStyle/>
          <a:p>
            <a:endParaRPr/>
          </a:p>
        </p:txBody>
      </p:sp>
      <p:sp>
        <p:nvSpPr>
          <p:cNvPr id="17" name="bg object 17"/>
          <p:cNvSpPr/>
          <p:nvPr/>
        </p:nvSpPr>
        <p:spPr>
          <a:xfrm>
            <a:off x="0" y="4608575"/>
            <a:ext cx="9144000" cy="535305"/>
          </a:xfrm>
          <a:custGeom>
            <a:avLst/>
            <a:gdLst/>
            <a:ahLst/>
            <a:cxnLst/>
            <a:rect l="l" t="t" r="r" b="b"/>
            <a:pathLst>
              <a:path w="9144000" h="535304">
                <a:moveTo>
                  <a:pt x="9144000" y="0"/>
                </a:moveTo>
                <a:lnTo>
                  <a:pt x="0" y="0"/>
                </a:lnTo>
                <a:lnTo>
                  <a:pt x="0" y="534922"/>
                </a:lnTo>
                <a:lnTo>
                  <a:pt x="9144000" y="534922"/>
                </a:lnTo>
                <a:lnTo>
                  <a:pt x="9144000" y="0"/>
                </a:lnTo>
                <a:close/>
              </a:path>
            </a:pathLst>
          </a:custGeom>
          <a:solidFill>
            <a:srgbClr val="EAD9D5"/>
          </a:solidFill>
        </p:spPr>
        <p:txBody>
          <a:bodyPr wrap="square" lIns="0" tIns="0" rIns="0" bIns="0" rtlCol="0"/>
          <a:lstStyle/>
          <a:p>
            <a:endParaRPr/>
          </a:p>
        </p:txBody>
      </p:sp>
      <p:sp>
        <p:nvSpPr>
          <p:cNvPr id="18" name="bg object 18"/>
          <p:cNvSpPr/>
          <p:nvPr/>
        </p:nvSpPr>
        <p:spPr>
          <a:xfrm>
            <a:off x="524433" y="4608753"/>
            <a:ext cx="3273425" cy="168910"/>
          </a:xfrm>
          <a:custGeom>
            <a:avLst/>
            <a:gdLst/>
            <a:ahLst/>
            <a:cxnLst/>
            <a:rect l="l" t="t" r="r" b="b"/>
            <a:pathLst>
              <a:path w="3273425" h="168910">
                <a:moveTo>
                  <a:pt x="1717723" y="104"/>
                </a:moveTo>
                <a:lnTo>
                  <a:pt x="1635963" y="0"/>
                </a:lnTo>
                <a:lnTo>
                  <a:pt x="1473711" y="412"/>
                </a:lnTo>
                <a:lnTo>
                  <a:pt x="1315976" y="1625"/>
                </a:lnTo>
                <a:lnTo>
                  <a:pt x="1163508" y="3598"/>
                </a:lnTo>
                <a:lnTo>
                  <a:pt x="1017056" y="6293"/>
                </a:lnTo>
                <a:lnTo>
                  <a:pt x="877371" y="9671"/>
                </a:lnTo>
                <a:lnTo>
                  <a:pt x="745204" y="13694"/>
                </a:lnTo>
                <a:lnTo>
                  <a:pt x="621303" y="18321"/>
                </a:lnTo>
                <a:lnTo>
                  <a:pt x="506420" y="23515"/>
                </a:lnTo>
                <a:lnTo>
                  <a:pt x="452594" y="26313"/>
                </a:lnTo>
                <a:lnTo>
                  <a:pt x="401304" y="29237"/>
                </a:lnTo>
                <a:lnTo>
                  <a:pt x="352644" y="32283"/>
                </a:lnTo>
                <a:lnTo>
                  <a:pt x="306706" y="35447"/>
                </a:lnTo>
                <a:lnTo>
                  <a:pt x="263586" y="38723"/>
                </a:lnTo>
                <a:lnTo>
                  <a:pt x="223377" y="42107"/>
                </a:lnTo>
                <a:lnTo>
                  <a:pt x="152065" y="49178"/>
                </a:lnTo>
                <a:lnTo>
                  <a:pt x="93521" y="56621"/>
                </a:lnTo>
                <a:lnTo>
                  <a:pt x="48496" y="64397"/>
                </a:lnTo>
                <a:lnTo>
                  <a:pt x="7946" y="76600"/>
                </a:lnTo>
                <a:lnTo>
                  <a:pt x="0" y="85039"/>
                </a:lnTo>
                <a:lnTo>
                  <a:pt x="2002" y="89268"/>
                </a:lnTo>
                <a:lnTo>
                  <a:pt x="48496" y="105559"/>
                </a:lnTo>
                <a:lnTo>
                  <a:pt x="93521" y="113265"/>
                </a:lnTo>
                <a:lnTo>
                  <a:pt x="152065" y="120629"/>
                </a:lnTo>
                <a:lnTo>
                  <a:pt x="223377" y="127614"/>
                </a:lnTo>
                <a:lnTo>
                  <a:pt x="263586" y="130953"/>
                </a:lnTo>
                <a:lnTo>
                  <a:pt x="306706" y="134184"/>
                </a:lnTo>
                <a:lnTo>
                  <a:pt x="352644" y="137301"/>
                </a:lnTo>
                <a:lnTo>
                  <a:pt x="401304" y="140302"/>
                </a:lnTo>
                <a:lnTo>
                  <a:pt x="452594" y="143180"/>
                </a:lnTo>
                <a:lnTo>
                  <a:pt x="562687" y="148551"/>
                </a:lnTo>
                <a:lnTo>
                  <a:pt x="682173" y="153379"/>
                </a:lnTo>
                <a:lnTo>
                  <a:pt x="810301" y="157627"/>
                </a:lnTo>
                <a:lnTo>
                  <a:pt x="946321" y="161258"/>
                </a:lnTo>
                <a:lnTo>
                  <a:pt x="1089483" y="164236"/>
                </a:lnTo>
                <a:lnTo>
                  <a:pt x="1239037" y="166524"/>
                </a:lnTo>
                <a:lnTo>
                  <a:pt x="1394232" y="168086"/>
                </a:lnTo>
                <a:lnTo>
                  <a:pt x="1554319" y="168884"/>
                </a:lnTo>
                <a:lnTo>
                  <a:pt x="1717723" y="168884"/>
                </a:lnTo>
                <a:lnTo>
                  <a:pt x="1878021" y="168086"/>
                </a:lnTo>
                <a:lnTo>
                  <a:pt x="2033402" y="166524"/>
                </a:lnTo>
                <a:lnTo>
                  <a:pt x="2183117" y="164236"/>
                </a:lnTo>
                <a:lnTo>
                  <a:pt x="2326417" y="161258"/>
                </a:lnTo>
                <a:lnTo>
                  <a:pt x="2462554" y="157627"/>
                </a:lnTo>
                <a:lnTo>
                  <a:pt x="2590779" y="153379"/>
                </a:lnTo>
                <a:lnTo>
                  <a:pt x="2710345" y="148551"/>
                </a:lnTo>
                <a:lnTo>
                  <a:pt x="2820501" y="143180"/>
                </a:lnTo>
                <a:lnTo>
                  <a:pt x="2871818" y="140302"/>
                </a:lnTo>
                <a:lnTo>
                  <a:pt x="2920502" y="137301"/>
                </a:lnTo>
                <a:lnTo>
                  <a:pt x="2966459" y="134184"/>
                </a:lnTo>
                <a:lnTo>
                  <a:pt x="3009597" y="130953"/>
                </a:lnTo>
                <a:lnTo>
                  <a:pt x="3049821" y="127614"/>
                </a:lnTo>
                <a:lnTo>
                  <a:pt x="3121155" y="120629"/>
                </a:lnTo>
                <a:lnTo>
                  <a:pt x="3179712" y="113265"/>
                </a:lnTo>
                <a:lnTo>
                  <a:pt x="3224746" y="105559"/>
                </a:lnTo>
                <a:lnTo>
                  <a:pt x="3265299" y="93439"/>
                </a:lnTo>
                <a:lnTo>
                  <a:pt x="3273247" y="85039"/>
                </a:lnTo>
                <a:lnTo>
                  <a:pt x="3271244" y="80792"/>
                </a:lnTo>
                <a:lnTo>
                  <a:pt x="3224746" y="64397"/>
                </a:lnTo>
                <a:lnTo>
                  <a:pt x="3179712" y="56621"/>
                </a:lnTo>
                <a:lnTo>
                  <a:pt x="3121155" y="49178"/>
                </a:lnTo>
                <a:lnTo>
                  <a:pt x="3049821" y="42107"/>
                </a:lnTo>
                <a:lnTo>
                  <a:pt x="3009597" y="38723"/>
                </a:lnTo>
                <a:lnTo>
                  <a:pt x="2966459" y="35447"/>
                </a:lnTo>
                <a:lnTo>
                  <a:pt x="2920502" y="32283"/>
                </a:lnTo>
                <a:lnTo>
                  <a:pt x="2871818" y="29237"/>
                </a:lnTo>
                <a:lnTo>
                  <a:pt x="2820501" y="26313"/>
                </a:lnTo>
                <a:lnTo>
                  <a:pt x="2710345" y="20850"/>
                </a:lnTo>
                <a:lnTo>
                  <a:pt x="2590779" y="15934"/>
                </a:lnTo>
                <a:lnTo>
                  <a:pt x="2462554" y="11604"/>
                </a:lnTo>
                <a:lnTo>
                  <a:pt x="2326417" y="7899"/>
                </a:lnTo>
                <a:lnTo>
                  <a:pt x="2183117" y="4858"/>
                </a:lnTo>
                <a:lnTo>
                  <a:pt x="2033402" y="2519"/>
                </a:lnTo>
                <a:lnTo>
                  <a:pt x="1878021" y="921"/>
                </a:lnTo>
                <a:lnTo>
                  <a:pt x="1717723" y="104"/>
                </a:lnTo>
                <a:close/>
              </a:path>
            </a:pathLst>
          </a:custGeom>
          <a:solidFill>
            <a:srgbClr val="434343">
              <a:alpha val="29411"/>
            </a:srgbClr>
          </a:solidFill>
        </p:spPr>
        <p:txBody>
          <a:bodyPr wrap="square" lIns="0" tIns="0" rIns="0" bIns="0" rtlCol="0"/>
          <a:lstStyle/>
          <a:p>
            <a:endParaRPr/>
          </a:p>
        </p:txBody>
      </p:sp>
      <p:sp>
        <p:nvSpPr>
          <p:cNvPr id="19" name="bg object 19"/>
          <p:cNvSpPr/>
          <p:nvPr/>
        </p:nvSpPr>
        <p:spPr>
          <a:xfrm>
            <a:off x="830291" y="4145457"/>
            <a:ext cx="1512570" cy="567055"/>
          </a:xfrm>
          <a:custGeom>
            <a:avLst/>
            <a:gdLst/>
            <a:ahLst/>
            <a:cxnLst/>
            <a:rect l="l" t="t" r="r" b="b"/>
            <a:pathLst>
              <a:path w="1512570" h="567054">
                <a:moveTo>
                  <a:pt x="1511969" y="0"/>
                </a:moveTo>
                <a:lnTo>
                  <a:pt x="48891" y="0"/>
                </a:lnTo>
                <a:lnTo>
                  <a:pt x="33952" y="47343"/>
                </a:lnTo>
                <a:lnTo>
                  <a:pt x="21729" y="94616"/>
                </a:lnTo>
                <a:lnTo>
                  <a:pt x="12222" y="141833"/>
                </a:lnTo>
                <a:lnTo>
                  <a:pt x="5432" y="189007"/>
                </a:lnTo>
                <a:lnTo>
                  <a:pt x="1358" y="236154"/>
                </a:lnTo>
                <a:lnTo>
                  <a:pt x="0" y="283286"/>
                </a:lnTo>
                <a:lnTo>
                  <a:pt x="1358" y="330418"/>
                </a:lnTo>
                <a:lnTo>
                  <a:pt x="5432" y="377564"/>
                </a:lnTo>
                <a:lnTo>
                  <a:pt x="12222" y="424738"/>
                </a:lnTo>
                <a:lnTo>
                  <a:pt x="21729" y="471955"/>
                </a:lnTo>
                <a:lnTo>
                  <a:pt x="33952" y="519228"/>
                </a:lnTo>
                <a:lnTo>
                  <a:pt x="48891" y="566572"/>
                </a:lnTo>
                <a:lnTo>
                  <a:pt x="1511969" y="566572"/>
                </a:lnTo>
                <a:lnTo>
                  <a:pt x="1511969" y="0"/>
                </a:lnTo>
                <a:close/>
              </a:path>
            </a:pathLst>
          </a:custGeom>
          <a:solidFill>
            <a:srgbClr val="C4BCAB"/>
          </a:solidFill>
        </p:spPr>
        <p:txBody>
          <a:bodyPr wrap="square" lIns="0" tIns="0" rIns="0" bIns="0" rtlCol="0"/>
          <a:lstStyle/>
          <a:p>
            <a:endParaRPr/>
          </a:p>
        </p:txBody>
      </p:sp>
      <p:sp>
        <p:nvSpPr>
          <p:cNvPr id="20" name="bg object 20"/>
          <p:cNvSpPr/>
          <p:nvPr/>
        </p:nvSpPr>
        <p:spPr>
          <a:xfrm>
            <a:off x="830326" y="4145457"/>
            <a:ext cx="1292860" cy="567055"/>
          </a:xfrm>
          <a:custGeom>
            <a:avLst/>
            <a:gdLst/>
            <a:ahLst/>
            <a:cxnLst/>
            <a:rect l="l" t="t" r="r" b="b"/>
            <a:pathLst>
              <a:path w="1292860" h="567054">
                <a:moveTo>
                  <a:pt x="134188" y="0"/>
                </a:moveTo>
                <a:lnTo>
                  <a:pt x="49034" y="0"/>
                </a:lnTo>
                <a:lnTo>
                  <a:pt x="34048" y="47345"/>
                </a:lnTo>
                <a:lnTo>
                  <a:pt x="21793" y="94627"/>
                </a:lnTo>
                <a:lnTo>
                  <a:pt x="12255" y="141833"/>
                </a:lnTo>
                <a:lnTo>
                  <a:pt x="5448" y="189014"/>
                </a:lnTo>
                <a:lnTo>
                  <a:pt x="1358" y="236156"/>
                </a:lnTo>
                <a:lnTo>
                  <a:pt x="0" y="283286"/>
                </a:lnTo>
                <a:lnTo>
                  <a:pt x="1358" y="330428"/>
                </a:lnTo>
                <a:lnTo>
                  <a:pt x="5448" y="377571"/>
                </a:lnTo>
                <a:lnTo>
                  <a:pt x="12255" y="424738"/>
                </a:lnTo>
                <a:lnTo>
                  <a:pt x="21793" y="471957"/>
                </a:lnTo>
                <a:lnTo>
                  <a:pt x="34048" y="519239"/>
                </a:lnTo>
                <a:lnTo>
                  <a:pt x="49034" y="566572"/>
                </a:lnTo>
                <a:lnTo>
                  <a:pt x="128866" y="566572"/>
                </a:lnTo>
                <a:lnTo>
                  <a:pt x="115392" y="519239"/>
                </a:lnTo>
                <a:lnTo>
                  <a:pt x="104470" y="471957"/>
                </a:lnTo>
                <a:lnTo>
                  <a:pt x="96088" y="424738"/>
                </a:lnTo>
                <a:lnTo>
                  <a:pt x="90246" y="377571"/>
                </a:lnTo>
                <a:lnTo>
                  <a:pt x="86931" y="330428"/>
                </a:lnTo>
                <a:lnTo>
                  <a:pt x="86131" y="283286"/>
                </a:lnTo>
                <a:lnTo>
                  <a:pt x="87858" y="236156"/>
                </a:lnTo>
                <a:lnTo>
                  <a:pt x="92113" y="189014"/>
                </a:lnTo>
                <a:lnTo>
                  <a:pt x="98869" y="141833"/>
                </a:lnTo>
                <a:lnTo>
                  <a:pt x="108140" y="94627"/>
                </a:lnTo>
                <a:lnTo>
                  <a:pt x="119913" y="47345"/>
                </a:lnTo>
                <a:lnTo>
                  <a:pt x="134188" y="0"/>
                </a:lnTo>
                <a:close/>
              </a:path>
              <a:path w="1292860" h="567054">
                <a:moveTo>
                  <a:pt x="193624" y="566572"/>
                </a:moveTo>
                <a:lnTo>
                  <a:pt x="178879" y="519239"/>
                </a:lnTo>
                <a:lnTo>
                  <a:pt x="166827" y="471957"/>
                </a:lnTo>
                <a:lnTo>
                  <a:pt x="157416" y="424738"/>
                </a:lnTo>
                <a:lnTo>
                  <a:pt x="150672" y="377571"/>
                </a:lnTo>
                <a:lnTo>
                  <a:pt x="146583" y="330428"/>
                </a:lnTo>
                <a:lnTo>
                  <a:pt x="145122" y="283286"/>
                </a:lnTo>
                <a:lnTo>
                  <a:pt x="146304" y="236156"/>
                </a:lnTo>
                <a:lnTo>
                  <a:pt x="150114" y="189014"/>
                </a:lnTo>
                <a:lnTo>
                  <a:pt x="156527" y="141833"/>
                </a:lnTo>
                <a:lnTo>
                  <a:pt x="165557" y="94627"/>
                </a:lnTo>
                <a:lnTo>
                  <a:pt x="177190" y="47345"/>
                </a:lnTo>
                <a:lnTo>
                  <a:pt x="191427" y="0"/>
                </a:lnTo>
                <a:lnTo>
                  <a:pt x="171881" y="0"/>
                </a:lnTo>
                <a:lnTo>
                  <a:pt x="156641" y="47345"/>
                </a:lnTo>
                <a:lnTo>
                  <a:pt x="144183" y="94627"/>
                </a:lnTo>
                <a:lnTo>
                  <a:pt x="134480" y="141833"/>
                </a:lnTo>
                <a:lnTo>
                  <a:pt x="127558" y="189014"/>
                </a:lnTo>
                <a:lnTo>
                  <a:pt x="123405" y="236156"/>
                </a:lnTo>
                <a:lnTo>
                  <a:pt x="122021" y="283286"/>
                </a:lnTo>
                <a:lnTo>
                  <a:pt x="123405" y="330428"/>
                </a:lnTo>
                <a:lnTo>
                  <a:pt x="127558" y="377571"/>
                </a:lnTo>
                <a:lnTo>
                  <a:pt x="134480" y="424738"/>
                </a:lnTo>
                <a:lnTo>
                  <a:pt x="144183" y="471957"/>
                </a:lnTo>
                <a:lnTo>
                  <a:pt x="156641" y="519239"/>
                </a:lnTo>
                <a:lnTo>
                  <a:pt x="171881" y="566572"/>
                </a:lnTo>
                <a:lnTo>
                  <a:pt x="193624" y="566572"/>
                </a:lnTo>
                <a:close/>
              </a:path>
              <a:path w="1292860" h="567054">
                <a:moveTo>
                  <a:pt x="1292606" y="566572"/>
                </a:moveTo>
                <a:lnTo>
                  <a:pt x="1277924" y="519239"/>
                </a:lnTo>
                <a:lnTo>
                  <a:pt x="1265923" y="471957"/>
                </a:lnTo>
                <a:lnTo>
                  <a:pt x="1256563" y="424738"/>
                </a:lnTo>
                <a:lnTo>
                  <a:pt x="1249845" y="377571"/>
                </a:lnTo>
                <a:lnTo>
                  <a:pt x="1245768" y="330428"/>
                </a:lnTo>
                <a:lnTo>
                  <a:pt x="1244320" y="283286"/>
                </a:lnTo>
                <a:lnTo>
                  <a:pt x="1245501" y="236156"/>
                </a:lnTo>
                <a:lnTo>
                  <a:pt x="1249286" y="189014"/>
                </a:lnTo>
                <a:lnTo>
                  <a:pt x="1255687" y="141833"/>
                </a:lnTo>
                <a:lnTo>
                  <a:pt x="1264678" y="94627"/>
                </a:lnTo>
                <a:lnTo>
                  <a:pt x="1276273" y="47345"/>
                </a:lnTo>
                <a:lnTo>
                  <a:pt x="1290447" y="0"/>
                </a:lnTo>
                <a:lnTo>
                  <a:pt x="1271016" y="0"/>
                </a:lnTo>
                <a:lnTo>
                  <a:pt x="1256080" y="47345"/>
                </a:lnTo>
                <a:lnTo>
                  <a:pt x="1243863" y="94627"/>
                </a:lnTo>
                <a:lnTo>
                  <a:pt x="1234363" y="141833"/>
                </a:lnTo>
                <a:lnTo>
                  <a:pt x="1227582" y="189014"/>
                </a:lnTo>
                <a:lnTo>
                  <a:pt x="1223505" y="236156"/>
                </a:lnTo>
                <a:lnTo>
                  <a:pt x="1222146" y="283286"/>
                </a:lnTo>
                <a:lnTo>
                  <a:pt x="1223505" y="330428"/>
                </a:lnTo>
                <a:lnTo>
                  <a:pt x="1227582" y="377571"/>
                </a:lnTo>
                <a:lnTo>
                  <a:pt x="1234363" y="424738"/>
                </a:lnTo>
                <a:lnTo>
                  <a:pt x="1243863" y="471957"/>
                </a:lnTo>
                <a:lnTo>
                  <a:pt x="1256080" y="519239"/>
                </a:lnTo>
                <a:lnTo>
                  <a:pt x="1271016" y="566572"/>
                </a:lnTo>
                <a:lnTo>
                  <a:pt x="1292606" y="566572"/>
                </a:lnTo>
                <a:close/>
              </a:path>
            </a:pathLst>
          </a:custGeom>
          <a:solidFill>
            <a:srgbClr val="6C7896"/>
          </a:solidFill>
        </p:spPr>
        <p:txBody>
          <a:bodyPr wrap="square" lIns="0" tIns="0" rIns="0" bIns="0" rtlCol="0"/>
          <a:lstStyle/>
          <a:p>
            <a:endParaRPr/>
          </a:p>
        </p:txBody>
      </p:sp>
      <p:sp>
        <p:nvSpPr>
          <p:cNvPr id="21" name="bg object 21"/>
          <p:cNvSpPr/>
          <p:nvPr/>
        </p:nvSpPr>
        <p:spPr>
          <a:xfrm>
            <a:off x="2243455" y="4145470"/>
            <a:ext cx="1226820" cy="567055"/>
          </a:xfrm>
          <a:custGeom>
            <a:avLst/>
            <a:gdLst/>
            <a:ahLst/>
            <a:cxnLst/>
            <a:rect l="l" t="t" r="r" b="b"/>
            <a:pathLst>
              <a:path w="1226820" h="567054">
                <a:moveTo>
                  <a:pt x="1226642" y="504253"/>
                </a:moveTo>
                <a:lnTo>
                  <a:pt x="0" y="504253"/>
                </a:lnTo>
                <a:lnTo>
                  <a:pt x="0" y="566547"/>
                </a:lnTo>
                <a:lnTo>
                  <a:pt x="1226642" y="566547"/>
                </a:lnTo>
                <a:lnTo>
                  <a:pt x="1226642" y="504253"/>
                </a:lnTo>
                <a:close/>
              </a:path>
              <a:path w="1226820" h="567054">
                <a:moveTo>
                  <a:pt x="1226642" y="0"/>
                </a:moveTo>
                <a:lnTo>
                  <a:pt x="0" y="0"/>
                </a:lnTo>
                <a:lnTo>
                  <a:pt x="0" y="60769"/>
                </a:lnTo>
                <a:lnTo>
                  <a:pt x="1226642" y="60769"/>
                </a:lnTo>
                <a:lnTo>
                  <a:pt x="1226642" y="0"/>
                </a:lnTo>
                <a:close/>
              </a:path>
            </a:pathLst>
          </a:custGeom>
          <a:solidFill>
            <a:srgbClr val="C4BCAB"/>
          </a:solidFill>
        </p:spPr>
        <p:txBody>
          <a:bodyPr wrap="square" lIns="0" tIns="0" rIns="0" bIns="0" rtlCol="0"/>
          <a:lstStyle/>
          <a:p>
            <a:endParaRPr/>
          </a:p>
        </p:txBody>
      </p:sp>
      <p:sp>
        <p:nvSpPr>
          <p:cNvPr id="22" name="bg object 22"/>
          <p:cNvSpPr/>
          <p:nvPr/>
        </p:nvSpPr>
        <p:spPr>
          <a:xfrm>
            <a:off x="2276503" y="4207941"/>
            <a:ext cx="1152525" cy="443230"/>
          </a:xfrm>
          <a:custGeom>
            <a:avLst/>
            <a:gdLst/>
            <a:ahLst/>
            <a:cxnLst/>
            <a:rect l="l" t="t" r="r" b="b"/>
            <a:pathLst>
              <a:path w="1152525" h="443229">
                <a:moveTo>
                  <a:pt x="1152369" y="0"/>
                </a:moveTo>
                <a:lnTo>
                  <a:pt x="37817" y="0"/>
                </a:lnTo>
                <a:lnTo>
                  <a:pt x="22690" y="49167"/>
                </a:lnTo>
                <a:lnTo>
                  <a:pt x="11345" y="98386"/>
                </a:lnTo>
                <a:lnTo>
                  <a:pt x="3781" y="147642"/>
                </a:lnTo>
                <a:lnTo>
                  <a:pt x="0" y="196921"/>
                </a:lnTo>
                <a:lnTo>
                  <a:pt x="0" y="246207"/>
                </a:lnTo>
                <a:lnTo>
                  <a:pt x="3781" y="295485"/>
                </a:lnTo>
                <a:lnTo>
                  <a:pt x="11345" y="344742"/>
                </a:lnTo>
                <a:lnTo>
                  <a:pt x="22690" y="393961"/>
                </a:lnTo>
                <a:lnTo>
                  <a:pt x="37817" y="443128"/>
                </a:lnTo>
                <a:lnTo>
                  <a:pt x="1152369" y="443128"/>
                </a:lnTo>
                <a:lnTo>
                  <a:pt x="1146047" y="425613"/>
                </a:lnTo>
                <a:lnTo>
                  <a:pt x="1140273" y="407690"/>
                </a:lnTo>
                <a:lnTo>
                  <a:pt x="1135117" y="389769"/>
                </a:lnTo>
                <a:lnTo>
                  <a:pt x="1130652" y="372262"/>
                </a:lnTo>
                <a:lnTo>
                  <a:pt x="1128366" y="368960"/>
                </a:lnTo>
                <a:lnTo>
                  <a:pt x="1128366" y="364566"/>
                </a:lnTo>
                <a:lnTo>
                  <a:pt x="1124661" y="348225"/>
                </a:lnTo>
                <a:lnTo>
                  <a:pt x="1121588" y="331865"/>
                </a:lnTo>
                <a:lnTo>
                  <a:pt x="1116428" y="299021"/>
                </a:lnTo>
                <a:lnTo>
                  <a:pt x="1115285" y="296824"/>
                </a:lnTo>
                <a:lnTo>
                  <a:pt x="1115285" y="291515"/>
                </a:lnTo>
                <a:lnTo>
                  <a:pt x="1113237" y="275062"/>
                </a:lnTo>
                <a:lnTo>
                  <a:pt x="1111952" y="258665"/>
                </a:lnTo>
                <a:lnTo>
                  <a:pt x="1111285" y="242304"/>
                </a:lnTo>
                <a:lnTo>
                  <a:pt x="1111094" y="217169"/>
                </a:lnTo>
                <a:lnTo>
                  <a:pt x="1111285" y="200824"/>
                </a:lnTo>
                <a:lnTo>
                  <a:pt x="1111952" y="184462"/>
                </a:lnTo>
                <a:lnTo>
                  <a:pt x="1113237" y="168065"/>
                </a:lnTo>
                <a:lnTo>
                  <a:pt x="1115285" y="151612"/>
                </a:lnTo>
                <a:lnTo>
                  <a:pt x="1116428" y="149605"/>
                </a:lnTo>
                <a:lnTo>
                  <a:pt x="1116428" y="144106"/>
                </a:lnTo>
                <a:lnTo>
                  <a:pt x="1121588" y="111334"/>
                </a:lnTo>
                <a:lnTo>
                  <a:pt x="1124661" y="94929"/>
                </a:lnTo>
                <a:lnTo>
                  <a:pt x="1128366" y="78562"/>
                </a:lnTo>
                <a:lnTo>
                  <a:pt x="1128366" y="76365"/>
                </a:lnTo>
                <a:lnTo>
                  <a:pt x="1130652" y="73063"/>
                </a:lnTo>
                <a:lnTo>
                  <a:pt x="1130652" y="70865"/>
                </a:lnTo>
                <a:lnTo>
                  <a:pt x="1135117" y="52892"/>
                </a:lnTo>
                <a:lnTo>
                  <a:pt x="1140273" y="35023"/>
                </a:lnTo>
                <a:lnTo>
                  <a:pt x="1146047" y="17359"/>
                </a:lnTo>
                <a:lnTo>
                  <a:pt x="1152369" y="0"/>
                </a:lnTo>
                <a:close/>
              </a:path>
            </a:pathLst>
          </a:custGeom>
          <a:solidFill>
            <a:srgbClr val="FFFFFF"/>
          </a:solidFill>
        </p:spPr>
        <p:txBody>
          <a:bodyPr wrap="square" lIns="0" tIns="0" rIns="0" bIns="0" rtlCol="0"/>
          <a:lstStyle/>
          <a:p>
            <a:endParaRPr/>
          </a:p>
        </p:txBody>
      </p:sp>
      <p:sp>
        <p:nvSpPr>
          <p:cNvPr id="23" name="bg object 23"/>
          <p:cNvSpPr/>
          <p:nvPr/>
        </p:nvSpPr>
        <p:spPr>
          <a:xfrm>
            <a:off x="2379091" y="4276343"/>
            <a:ext cx="1028700" cy="303530"/>
          </a:xfrm>
          <a:custGeom>
            <a:avLst/>
            <a:gdLst/>
            <a:ahLst/>
            <a:cxnLst/>
            <a:rect l="l" t="t" r="r" b="b"/>
            <a:pathLst>
              <a:path w="1028700" h="303529">
                <a:moveTo>
                  <a:pt x="1008761" y="148336"/>
                </a:moveTo>
                <a:lnTo>
                  <a:pt x="571" y="148336"/>
                </a:lnTo>
                <a:lnTo>
                  <a:pt x="571" y="149606"/>
                </a:lnTo>
                <a:lnTo>
                  <a:pt x="0" y="149606"/>
                </a:lnTo>
                <a:lnTo>
                  <a:pt x="0" y="155956"/>
                </a:lnTo>
                <a:lnTo>
                  <a:pt x="762" y="155956"/>
                </a:lnTo>
                <a:lnTo>
                  <a:pt x="762" y="157226"/>
                </a:lnTo>
                <a:lnTo>
                  <a:pt x="1008761" y="157226"/>
                </a:lnTo>
                <a:lnTo>
                  <a:pt x="1008761" y="155956"/>
                </a:lnTo>
                <a:lnTo>
                  <a:pt x="1008761" y="149606"/>
                </a:lnTo>
                <a:lnTo>
                  <a:pt x="1008761" y="148336"/>
                </a:lnTo>
                <a:close/>
              </a:path>
              <a:path w="1028700" h="303529">
                <a:moveTo>
                  <a:pt x="1013206" y="220726"/>
                </a:moveTo>
                <a:lnTo>
                  <a:pt x="74015" y="220726"/>
                </a:lnTo>
                <a:lnTo>
                  <a:pt x="74015" y="221996"/>
                </a:lnTo>
                <a:lnTo>
                  <a:pt x="73025" y="221996"/>
                </a:lnTo>
                <a:lnTo>
                  <a:pt x="73025" y="228346"/>
                </a:lnTo>
                <a:lnTo>
                  <a:pt x="73329" y="228346"/>
                </a:lnTo>
                <a:lnTo>
                  <a:pt x="73329" y="229616"/>
                </a:lnTo>
                <a:lnTo>
                  <a:pt x="1013206" y="229616"/>
                </a:lnTo>
                <a:lnTo>
                  <a:pt x="1013206" y="228346"/>
                </a:lnTo>
                <a:lnTo>
                  <a:pt x="1013206" y="221996"/>
                </a:lnTo>
                <a:lnTo>
                  <a:pt x="1013206" y="220726"/>
                </a:lnTo>
                <a:close/>
              </a:path>
              <a:path w="1028700" h="303529">
                <a:moveTo>
                  <a:pt x="1013206" y="74676"/>
                </a:moveTo>
                <a:lnTo>
                  <a:pt x="99580" y="74676"/>
                </a:lnTo>
                <a:lnTo>
                  <a:pt x="99580" y="75946"/>
                </a:lnTo>
                <a:lnTo>
                  <a:pt x="98933" y="75946"/>
                </a:lnTo>
                <a:lnTo>
                  <a:pt x="98933" y="79756"/>
                </a:lnTo>
                <a:lnTo>
                  <a:pt x="98933" y="81026"/>
                </a:lnTo>
                <a:lnTo>
                  <a:pt x="99390" y="81026"/>
                </a:lnTo>
                <a:lnTo>
                  <a:pt x="99390" y="82296"/>
                </a:lnTo>
                <a:lnTo>
                  <a:pt x="1011593" y="82296"/>
                </a:lnTo>
                <a:lnTo>
                  <a:pt x="1011593" y="81026"/>
                </a:lnTo>
                <a:lnTo>
                  <a:pt x="1012964" y="81026"/>
                </a:lnTo>
                <a:lnTo>
                  <a:pt x="1012964" y="79756"/>
                </a:lnTo>
                <a:lnTo>
                  <a:pt x="1013206" y="79756"/>
                </a:lnTo>
                <a:lnTo>
                  <a:pt x="1013206" y="75946"/>
                </a:lnTo>
                <a:lnTo>
                  <a:pt x="1013206" y="74676"/>
                </a:lnTo>
                <a:close/>
              </a:path>
              <a:path w="1028700" h="303529">
                <a:moveTo>
                  <a:pt x="1028573" y="303276"/>
                </a:moveTo>
                <a:lnTo>
                  <a:pt x="1026414" y="299847"/>
                </a:lnTo>
                <a:lnTo>
                  <a:pt x="1026414" y="294132"/>
                </a:lnTo>
                <a:lnTo>
                  <a:pt x="30353" y="294132"/>
                </a:lnTo>
                <a:lnTo>
                  <a:pt x="28194" y="294132"/>
                </a:lnTo>
                <a:lnTo>
                  <a:pt x="25908" y="296418"/>
                </a:lnTo>
                <a:lnTo>
                  <a:pt x="25908" y="302133"/>
                </a:lnTo>
                <a:lnTo>
                  <a:pt x="28194" y="303276"/>
                </a:lnTo>
                <a:lnTo>
                  <a:pt x="1028573" y="303276"/>
                </a:lnTo>
                <a:close/>
              </a:path>
              <a:path w="1028700" h="303529">
                <a:moveTo>
                  <a:pt x="1028573" y="0"/>
                </a:moveTo>
                <a:lnTo>
                  <a:pt x="30353" y="0"/>
                </a:lnTo>
                <a:lnTo>
                  <a:pt x="28194" y="0"/>
                </a:lnTo>
                <a:lnTo>
                  <a:pt x="25908" y="2235"/>
                </a:lnTo>
                <a:lnTo>
                  <a:pt x="25908" y="7835"/>
                </a:lnTo>
                <a:lnTo>
                  <a:pt x="28194" y="8953"/>
                </a:lnTo>
                <a:lnTo>
                  <a:pt x="1026414" y="8953"/>
                </a:lnTo>
                <a:lnTo>
                  <a:pt x="1026414" y="5600"/>
                </a:lnTo>
                <a:lnTo>
                  <a:pt x="1028573" y="3352"/>
                </a:lnTo>
                <a:lnTo>
                  <a:pt x="1028573" y="0"/>
                </a:lnTo>
                <a:close/>
              </a:path>
            </a:pathLst>
          </a:custGeom>
          <a:solidFill>
            <a:srgbClr val="DDD3D2"/>
          </a:solidFill>
        </p:spPr>
        <p:txBody>
          <a:bodyPr wrap="square" lIns="0" tIns="0" rIns="0" bIns="0" rtlCol="0"/>
          <a:lstStyle/>
          <a:p>
            <a:endParaRPr/>
          </a:p>
        </p:txBody>
      </p:sp>
      <p:sp>
        <p:nvSpPr>
          <p:cNvPr id="24" name="bg object 24"/>
          <p:cNvSpPr/>
          <p:nvPr/>
        </p:nvSpPr>
        <p:spPr>
          <a:xfrm>
            <a:off x="2311907" y="4207941"/>
            <a:ext cx="1116965" cy="443230"/>
          </a:xfrm>
          <a:custGeom>
            <a:avLst/>
            <a:gdLst/>
            <a:ahLst/>
            <a:cxnLst/>
            <a:rect l="l" t="t" r="r" b="b"/>
            <a:pathLst>
              <a:path w="1116964" h="443229">
                <a:moveTo>
                  <a:pt x="1114679" y="0"/>
                </a:moveTo>
                <a:lnTo>
                  <a:pt x="0" y="0"/>
                </a:lnTo>
                <a:lnTo>
                  <a:pt x="102975" y="27653"/>
                </a:lnTo>
                <a:lnTo>
                  <a:pt x="353171" y="110669"/>
                </a:lnTo>
                <a:lnTo>
                  <a:pt x="662493" y="249132"/>
                </a:lnTo>
                <a:lnTo>
                  <a:pt x="942847" y="443128"/>
                </a:lnTo>
                <a:lnTo>
                  <a:pt x="1116965" y="443128"/>
                </a:lnTo>
                <a:lnTo>
                  <a:pt x="1110642" y="425613"/>
                </a:lnTo>
                <a:lnTo>
                  <a:pt x="1104868" y="407690"/>
                </a:lnTo>
                <a:lnTo>
                  <a:pt x="1099712" y="389769"/>
                </a:lnTo>
                <a:lnTo>
                  <a:pt x="1095247" y="372262"/>
                </a:lnTo>
                <a:lnTo>
                  <a:pt x="1092962" y="368960"/>
                </a:lnTo>
                <a:lnTo>
                  <a:pt x="1092962" y="366763"/>
                </a:lnTo>
                <a:lnTo>
                  <a:pt x="1091945" y="364566"/>
                </a:lnTo>
                <a:lnTo>
                  <a:pt x="1088060" y="348225"/>
                </a:lnTo>
                <a:lnTo>
                  <a:pt x="1084675" y="331865"/>
                </a:lnTo>
                <a:lnTo>
                  <a:pt x="1081909" y="315468"/>
                </a:lnTo>
                <a:lnTo>
                  <a:pt x="1079881" y="299021"/>
                </a:lnTo>
                <a:lnTo>
                  <a:pt x="1077721" y="296824"/>
                </a:lnTo>
                <a:lnTo>
                  <a:pt x="1077721" y="291515"/>
                </a:lnTo>
                <a:lnTo>
                  <a:pt x="1076368" y="275062"/>
                </a:lnTo>
                <a:lnTo>
                  <a:pt x="1075372" y="258665"/>
                </a:lnTo>
                <a:lnTo>
                  <a:pt x="1074757" y="242304"/>
                </a:lnTo>
                <a:lnTo>
                  <a:pt x="1074546" y="217169"/>
                </a:lnTo>
                <a:lnTo>
                  <a:pt x="1074757" y="200824"/>
                </a:lnTo>
                <a:lnTo>
                  <a:pt x="1075372" y="184462"/>
                </a:lnTo>
                <a:lnTo>
                  <a:pt x="1076368" y="168065"/>
                </a:lnTo>
                <a:lnTo>
                  <a:pt x="1077721" y="151612"/>
                </a:lnTo>
                <a:lnTo>
                  <a:pt x="1079881" y="149605"/>
                </a:lnTo>
                <a:lnTo>
                  <a:pt x="1079881" y="144106"/>
                </a:lnTo>
                <a:lnTo>
                  <a:pt x="1081909" y="127739"/>
                </a:lnTo>
                <a:lnTo>
                  <a:pt x="1084675" y="111334"/>
                </a:lnTo>
                <a:lnTo>
                  <a:pt x="1088060" y="94929"/>
                </a:lnTo>
                <a:lnTo>
                  <a:pt x="1091945" y="78562"/>
                </a:lnTo>
                <a:lnTo>
                  <a:pt x="1091945" y="76365"/>
                </a:lnTo>
                <a:lnTo>
                  <a:pt x="1092962" y="73063"/>
                </a:lnTo>
                <a:lnTo>
                  <a:pt x="1092962" y="70865"/>
                </a:lnTo>
                <a:lnTo>
                  <a:pt x="1097587" y="52892"/>
                </a:lnTo>
                <a:lnTo>
                  <a:pt x="1103010" y="35023"/>
                </a:lnTo>
                <a:lnTo>
                  <a:pt x="1114679" y="0"/>
                </a:lnTo>
                <a:close/>
              </a:path>
            </a:pathLst>
          </a:custGeom>
          <a:solidFill>
            <a:srgbClr val="434343">
              <a:alpha val="29411"/>
            </a:srgbClr>
          </a:solidFill>
        </p:spPr>
        <p:txBody>
          <a:bodyPr wrap="square" lIns="0" tIns="0" rIns="0" bIns="0" rtlCol="0"/>
          <a:lstStyle/>
          <a:p>
            <a:endParaRPr/>
          </a:p>
        </p:txBody>
      </p:sp>
      <p:sp>
        <p:nvSpPr>
          <p:cNvPr id="25" name="bg object 25"/>
          <p:cNvSpPr/>
          <p:nvPr/>
        </p:nvSpPr>
        <p:spPr>
          <a:xfrm>
            <a:off x="2175636" y="4145457"/>
            <a:ext cx="1293495" cy="567055"/>
          </a:xfrm>
          <a:custGeom>
            <a:avLst/>
            <a:gdLst/>
            <a:ahLst/>
            <a:cxnLst/>
            <a:rect l="l" t="t" r="r" b="b"/>
            <a:pathLst>
              <a:path w="1293495" h="567054">
                <a:moveTo>
                  <a:pt x="1292987" y="0"/>
                </a:moveTo>
                <a:lnTo>
                  <a:pt x="80518" y="0"/>
                </a:lnTo>
                <a:lnTo>
                  <a:pt x="68705" y="18699"/>
                </a:lnTo>
                <a:lnTo>
                  <a:pt x="42306" y="72832"/>
                </a:lnTo>
                <a:lnTo>
                  <a:pt x="14884" y="159453"/>
                </a:lnTo>
                <a:lnTo>
                  <a:pt x="0" y="275615"/>
                </a:lnTo>
                <a:lnTo>
                  <a:pt x="4482" y="393707"/>
                </a:lnTo>
                <a:lnTo>
                  <a:pt x="19669" y="485654"/>
                </a:lnTo>
                <a:lnTo>
                  <a:pt x="35879" y="545320"/>
                </a:lnTo>
                <a:lnTo>
                  <a:pt x="43433" y="566572"/>
                </a:lnTo>
                <a:lnTo>
                  <a:pt x="1292987" y="566572"/>
                </a:lnTo>
                <a:lnTo>
                  <a:pt x="1292987" y="505523"/>
                </a:lnTo>
                <a:lnTo>
                  <a:pt x="136017" y="505523"/>
                </a:lnTo>
                <a:lnTo>
                  <a:pt x="129619" y="483674"/>
                </a:lnTo>
                <a:lnTo>
                  <a:pt x="115792" y="427918"/>
                </a:lnTo>
                <a:lnTo>
                  <a:pt x="102584" y="352938"/>
                </a:lnTo>
                <a:lnTo>
                  <a:pt x="98043" y="273418"/>
                </a:lnTo>
                <a:lnTo>
                  <a:pt x="103762" y="200575"/>
                </a:lnTo>
                <a:lnTo>
                  <a:pt x="113315" y="137415"/>
                </a:lnTo>
                <a:lnTo>
                  <a:pt x="124725" y="89164"/>
                </a:lnTo>
                <a:lnTo>
                  <a:pt x="136017" y="61048"/>
                </a:lnTo>
                <a:lnTo>
                  <a:pt x="1292987" y="61048"/>
                </a:lnTo>
                <a:lnTo>
                  <a:pt x="1292987" y="0"/>
                </a:lnTo>
                <a:close/>
              </a:path>
            </a:pathLst>
          </a:custGeom>
          <a:solidFill>
            <a:srgbClr val="C4BCAB"/>
          </a:solidFill>
        </p:spPr>
        <p:txBody>
          <a:bodyPr wrap="square" lIns="0" tIns="0" rIns="0" bIns="0" rtlCol="0"/>
          <a:lstStyle/>
          <a:p>
            <a:endParaRPr/>
          </a:p>
        </p:txBody>
      </p:sp>
      <p:sp>
        <p:nvSpPr>
          <p:cNvPr id="26" name="bg object 26"/>
          <p:cNvSpPr/>
          <p:nvPr/>
        </p:nvSpPr>
        <p:spPr>
          <a:xfrm>
            <a:off x="2122646" y="4145457"/>
            <a:ext cx="133350" cy="567055"/>
          </a:xfrm>
          <a:custGeom>
            <a:avLst/>
            <a:gdLst/>
            <a:ahLst/>
            <a:cxnLst/>
            <a:rect l="l" t="t" r="r" b="b"/>
            <a:pathLst>
              <a:path w="133350" h="567054">
                <a:moveTo>
                  <a:pt x="132746" y="0"/>
                </a:moveTo>
                <a:lnTo>
                  <a:pt x="49434" y="0"/>
                </a:lnTo>
                <a:lnTo>
                  <a:pt x="34329" y="47343"/>
                </a:lnTo>
                <a:lnTo>
                  <a:pt x="21971" y="94616"/>
                </a:lnTo>
                <a:lnTo>
                  <a:pt x="12358" y="141833"/>
                </a:lnTo>
                <a:lnTo>
                  <a:pt x="5492" y="189007"/>
                </a:lnTo>
                <a:lnTo>
                  <a:pt x="1373" y="236154"/>
                </a:lnTo>
                <a:lnTo>
                  <a:pt x="0" y="283286"/>
                </a:lnTo>
                <a:lnTo>
                  <a:pt x="1373" y="330418"/>
                </a:lnTo>
                <a:lnTo>
                  <a:pt x="5492" y="377564"/>
                </a:lnTo>
                <a:lnTo>
                  <a:pt x="12358" y="424738"/>
                </a:lnTo>
                <a:lnTo>
                  <a:pt x="21971" y="471955"/>
                </a:lnTo>
                <a:lnTo>
                  <a:pt x="34329" y="519228"/>
                </a:lnTo>
                <a:lnTo>
                  <a:pt x="49434" y="566572"/>
                </a:lnTo>
                <a:lnTo>
                  <a:pt x="127285" y="566572"/>
                </a:lnTo>
                <a:lnTo>
                  <a:pt x="113964" y="519228"/>
                </a:lnTo>
                <a:lnTo>
                  <a:pt x="103198" y="471955"/>
                </a:lnTo>
                <a:lnTo>
                  <a:pt x="94974" y="424738"/>
                </a:lnTo>
                <a:lnTo>
                  <a:pt x="89275" y="377564"/>
                </a:lnTo>
                <a:lnTo>
                  <a:pt x="86086" y="330418"/>
                </a:lnTo>
                <a:lnTo>
                  <a:pt x="85391" y="283286"/>
                </a:lnTo>
                <a:lnTo>
                  <a:pt x="87176" y="236154"/>
                </a:lnTo>
                <a:lnTo>
                  <a:pt x="91424" y="189007"/>
                </a:lnTo>
                <a:lnTo>
                  <a:pt x="98121" y="141833"/>
                </a:lnTo>
                <a:lnTo>
                  <a:pt x="107250" y="94616"/>
                </a:lnTo>
                <a:lnTo>
                  <a:pt x="118797" y="47343"/>
                </a:lnTo>
                <a:lnTo>
                  <a:pt x="132746" y="0"/>
                </a:lnTo>
                <a:close/>
              </a:path>
            </a:pathLst>
          </a:custGeom>
          <a:solidFill>
            <a:srgbClr val="6C7896"/>
          </a:solidFill>
        </p:spPr>
        <p:txBody>
          <a:bodyPr wrap="square" lIns="0" tIns="0" rIns="0" bIns="0" rtlCol="0"/>
          <a:lstStyle/>
          <a:p>
            <a:endParaRPr/>
          </a:p>
        </p:txBody>
      </p:sp>
      <p:sp>
        <p:nvSpPr>
          <p:cNvPr id="27" name="bg object 27"/>
          <p:cNvSpPr/>
          <p:nvPr/>
        </p:nvSpPr>
        <p:spPr>
          <a:xfrm>
            <a:off x="3840607" y="2973451"/>
            <a:ext cx="600075" cy="656590"/>
          </a:xfrm>
          <a:custGeom>
            <a:avLst/>
            <a:gdLst/>
            <a:ahLst/>
            <a:cxnLst/>
            <a:rect l="l" t="t" r="r" b="b"/>
            <a:pathLst>
              <a:path w="600075" h="656589">
                <a:moveTo>
                  <a:pt x="576198" y="0"/>
                </a:moveTo>
                <a:lnTo>
                  <a:pt x="485971" y="37622"/>
                </a:lnTo>
                <a:lnTo>
                  <a:pt x="406816" y="67801"/>
                </a:lnTo>
                <a:lnTo>
                  <a:pt x="338502" y="91341"/>
                </a:lnTo>
                <a:lnTo>
                  <a:pt x="280792" y="109048"/>
                </a:lnTo>
                <a:lnTo>
                  <a:pt x="233454" y="121729"/>
                </a:lnTo>
                <a:lnTo>
                  <a:pt x="196252" y="130189"/>
                </a:lnTo>
                <a:lnTo>
                  <a:pt x="151324" y="137670"/>
                </a:lnTo>
                <a:lnTo>
                  <a:pt x="143128" y="138303"/>
                </a:lnTo>
                <a:lnTo>
                  <a:pt x="142493" y="138303"/>
                </a:lnTo>
                <a:lnTo>
                  <a:pt x="137374" y="389580"/>
                </a:lnTo>
                <a:lnTo>
                  <a:pt x="86487" y="536987"/>
                </a:lnTo>
                <a:lnTo>
                  <a:pt x="27979" y="606432"/>
                </a:lnTo>
                <a:lnTo>
                  <a:pt x="0" y="623824"/>
                </a:lnTo>
                <a:lnTo>
                  <a:pt x="43047" y="638855"/>
                </a:lnTo>
                <a:lnTo>
                  <a:pt x="85201" y="649017"/>
                </a:lnTo>
                <a:lnTo>
                  <a:pt x="126283" y="654774"/>
                </a:lnTo>
                <a:lnTo>
                  <a:pt x="166115" y="656590"/>
                </a:lnTo>
                <a:lnTo>
                  <a:pt x="300102" y="636686"/>
                </a:lnTo>
                <a:lnTo>
                  <a:pt x="406288" y="592899"/>
                </a:lnTo>
                <a:lnTo>
                  <a:pt x="476208" y="549112"/>
                </a:lnTo>
                <a:lnTo>
                  <a:pt x="581771" y="368456"/>
                </a:lnTo>
                <a:lnTo>
                  <a:pt x="599852" y="195214"/>
                </a:lnTo>
                <a:lnTo>
                  <a:pt x="587406" y="56667"/>
                </a:lnTo>
                <a:lnTo>
                  <a:pt x="576198" y="0"/>
                </a:lnTo>
                <a:close/>
              </a:path>
            </a:pathLst>
          </a:custGeom>
          <a:solidFill>
            <a:srgbClr val="FFFFFF"/>
          </a:solidFill>
        </p:spPr>
        <p:txBody>
          <a:bodyPr wrap="square" lIns="0" tIns="0" rIns="0" bIns="0" rtlCol="0"/>
          <a:lstStyle/>
          <a:p>
            <a:endParaRPr/>
          </a:p>
        </p:txBody>
      </p:sp>
      <p:sp>
        <p:nvSpPr>
          <p:cNvPr id="28" name="bg object 28"/>
          <p:cNvSpPr/>
          <p:nvPr/>
        </p:nvSpPr>
        <p:spPr>
          <a:xfrm>
            <a:off x="3840479" y="3395472"/>
            <a:ext cx="501650" cy="242570"/>
          </a:xfrm>
          <a:custGeom>
            <a:avLst/>
            <a:gdLst/>
            <a:ahLst/>
            <a:cxnLst/>
            <a:rect l="l" t="t" r="r" b="b"/>
            <a:pathLst>
              <a:path w="501650" h="242570">
                <a:moveTo>
                  <a:pt x="381" y="202945"/>
                </a:moveTo>
                <a:lnTo>
                  <a:pt x="50135" y="221025"/>
                </a:lnTo>
                <a:lnTo>
                  <a:pt x="97805" y="233187"/>
                </a:lnTo>
                <a:lnTo>
                  <a:pt x="143309" y="240039"/>
                </a:lnTo>
                <a:lnTo>
                  <a:pt x="186562" y="242188"/>
                </a:lnTo>
                <a:lnTo>
                  <a:pt x="318353" y="221174"/>
                </a:lnTo>
                <a:lnTo>
                  <a:pt x="354395" y="204342"/>
                </a:lnTo>
                <a:lnTo>
                  <a:pt x="9271" y="204342"/>
                </a:lnTo>
                <a:lnTo>
                  <a:pt x="2032" y="203326"/>
                </a:lnTo>
                <a:lnTo>
                  <a:pt x="381" y="202945"/>
                </a:lnTo>
                <a:close/>
              </a:path>
              <a:path w="501650" h="242570">
                <a:moveTo>
                  <a:pt x="318643" y="0"/>
                </a:moveTo>
                <a:lnTo>
                  <a:pt x="276248" y="61651"/>
                </a:lnTo>
                <a:lnTo>
                  <a:pt x="232707" y="109616"/>
                </a:lnTo>
                <a:lnTo>
                  <a:pt x="189327" y="145580"/>
                </a:lnTo>
                <a:lnTo>
                  <a:pt x="147415" y="171227"/>
                </a:lnTo>
                <a:lnTo>
                  <a:pt x="108276" y="188242"/>
                </a:lnTo>
                <a:lnTo>
                  <a:pt x="43549" y="203115"/>
                </a:lnTo>
                <a:lnTo>
                  <a:pt x="20574" y="204342"/>
                </a:lnTo>
                <a:lnTo>
                  <a:pt x="354395" y="204342"/>
                </a:lnTo>
                <a:lnTo>
                  <a:pt x="417353" y="174942"/>
                </a:lnTo>
                <a:lnTo>
                  <a:pt x="479635" y="128710"/>
                </a:lnTo>
                <a:lnTo>
                  <a:pt x="487410" y="121157"/>
                </a:lnTo>
                <a:lnTo>
                  <a:pt x="454787" y="121157"/>
                </a:lnTo>
                <a:lnTo>
                  <a:pt x="399331" y="102227"/>
                </a:lnTo>
                <a:lnTo>
                  <a:pt x="356330" y="60578"/>
                </a:lnTo>
                <a:lnTo>
                  <a:pt x="328521" y="18930"/>
                </a:lnTo>
                <a:lnTo>
                  <a:pt x="318643" y="0"/>
                </a:lnTo>
                <a:close/>
              </a:path>
              <a:path w="501650" h="242570">
                <a:moveTo>
                  <a:pt x="381" y="202818"/>
                </a:moveTo>
                <a:lnTo>
                  <a:pt x="127" y="202818"/>
                </a:lnTo>
                <a:lnTo>
                  <a:pt x="381" y="202945"/>
                </a:lnTo>
                <a:lnTo>
                  <a:pt x="381" y="202818"/>
                </a:lnTo>
                <a:close/>
              </a:path>
              <a:path w="501650" h="242570">
                <a:moveTo>
                  <a:pt x="127" y="202691"/>
                </a:moveTo>
                <a:lnTo>
                  <a:pt x="0" y="202818"/>
                </a:lnTo>
                <a:lnTo>
                  <a:pt x="127" y="202818"/>
                </a:lnTo>
                <a:lnTo>
                  <a:pt x="127" y="202691"/>
                </a:lnTo>
                <a:close/>
              </a:path>
              <a:path w="501650" h="242570">
                <a:moveTo>
                  <a:pt x="501269" y="107695"/>
                </a:moveTo>
                <a:lnTo>
                  <a:pt x="489273" y="113817"/>
                </a:lnTo>
                <a:lnTo>
                  <a:pt x="477504" y="117998"/>
                </a:lnTo>
                <a:lnTo>
                  <a:pt x="465996" y="120394"/>
                </a:lnTo>
                <a:lnTo>
                  <a:pt x="454787" y="121157"/>
                </a:lnTo>
                <a:lnTo>
                  <a:pt x="487410" y="121157"/>
                </a:lnTo>
                <a:lnTo>
                  <a:pt x="501269" y="107695"/>
                </a:lnTo>
                <a:close/>
              </a:path>
            </a:pathLst>
          </a:custGeom>
          <a:solidFill>
            <a:srgbClr val="EAD9D5"/>
          </a:solidFill>
        </p:spPr>
        <p:txBody>
          <a:bodyPr wrap="square" lIns="0" tIns="0" rIns="0" bIns="0" rtlCol="0"/>
          <a:lstStyle/>
          <a:p>
            <a:endParaRPr/>
          </a:p>
        </p:txBody>
      </p:sp>
      <p:sp>
        <p:nvSpPr>
          <p:cNvPr id="29" name="bg object 29"/>
          <p:cNvSpPr/>
          <p:nvPr/>
        </p:nvSpPr>
        <p:spPr>
          <a:xfrm>
            <a:off x="1275842" y="1719198"/>
            <a:ext cx="2461895" cy="358140"/>
          </a:xfrm>
          <a:custGeom>
            <a:avLst/>
            <a:gdLst/>
            <a:ahLst/>
            <a:cxnLst/>
            <a:rect l="l" t="t" r="r" b="b"/>
            <a:pathLst>
              <a:path w="2461895" h="358139">
                <a:moveTo>
                  <a:pt x="2461323" y="46126"/>
                </a:moveTo>
                <a:lnTo>
                  <a:pt x="2456815" y="21082"/>
                </a:lnTo>
                <a:lnTo>
                  <a:pt x="2454021" y="14097"/>
                </a:lnTo>
                <a:lnTo>
                  <a:pt x="2447798" y="10160"/>
                </a:lnTo>
                <a:lnTo>
                  <a:pt x="2436368" y="10160"/>
                </a:lnTo>
                <a:lnTo>
                  <a:pt x="2431288" y="12573"/>
                </a:lnTo>
                <a:lnTo>
                  <a:pt x="2428113" y="17653"/>
                </a:lnTo>
                <a:lnTo>
                  <a:pt x="2406599" y="43332"/>
                </a:lnTo>
                <a:lnTo>
                  <a:pt x="2370899" y="69596"/>
                </a:lnTo>
                <a:lnTo>
                  <a:pt x="2317953" y="90055"/>
                </a:lnTo>
                <a:lnTo>
                  <a:pt x="2244725" y="98298"/>
                </a:lnTo>
                <a:lnTo>
                  <a:pt x="2211946" y="96989"/>
                </a:lnTo>
                <a:lnTo>
                  <a:pt x="2175840" y="92811"/>
                </a:lnTo>
                <a:lnTo>
                  <a:pt x="2136229" y="85445"/>
                </a:lnTo>
                <a:lnTo>
                  <a:pt x="2092960" y="74549"/>
                </a:lnTo>
                <a:lnTo>
                  <a:pt x="2035479" y="59385"/>
                </a:lnTo>
                <a:lnTo>
                  <a:pt x="1979549" y="46126"/>
                </a:lnTo>
                <a:lnTo>
                  <a:pt x="1925053" y="34709"/>
                </a:lnTo>
                <a:lnTo>
                  <a:pt x="1871853" y="25057"/>
                </a:lnTo>
                <a:lnTo>
                  <a:pt x="1819821" y="17094"/>
                </a:lnTo>
                <a:lnTo>
                  <a:pt x="1768843" y="10744"/>
                </a:lnTo>
                <a:lnTo>
                  <a:pt x="1718792" y="5930"/>
                </a:lnTo>
                <a:lnTo>
                  <a:pt x="1669529" y="2590"/>
                </a:lnTo>
                <a:lnTo>
                  <a:pt x="1620939" y="635"/>
                </a:lnTo>
                <a:lnTo>
                  <a:pt x="1572895" y="0"/>
                </a:lnTo>
                <a:lnTo>
                  <a:pt x="1521548" y="711"/>
                </a:lnTo>
                <a:lnTo>
                  <a:pt x="1470520" y="2743"/>
                </a:lnTo>
                <a:lnTo>
                  <a:pt x="1419631" y="6045"/>
                </a:lnTo>
                <a:lnTo>
                  <a:pt x="1368742" y="10502"/>
                </a:lnTo>
                <a:lnTo>
                  <a:pt x="1317663" y="16040"/>
                </a:lnTo>
                <a:lnTo>
                  <a:pt x="1266266" y="22555"/>
                </a:lnTo>
                <a:lnTo>
                  <a:pt x="1214374" y="29972"/>
                </a:lnTo>
                <a:lnTo>
                  <a:pt x="1214424" y="30518"/>
                </a:lnTo>
                <a:lnTo>
                  <a:pt x="1169568" y="33489"/>
                </a:lnTo>
                <a:lnTo>
                  <a:pt x="1122794" y="37211"/>
                </a:lnTo>
                <a:lnTo>
                  <a:pt x="1076477" y="41643"/>
                </a:lnTo>
                <a:lnTo>
                  <a:pt x="1030503" y="46863"/>
                </a:lnTo>
                <a:lnTo>
                  <a:pt x="984783" y="52984"/>
                </a:lnTo>
                <a:lnTo>
                  <a:pt x="939203" y="60071"/>
                </a:lnTo>
                <a:lnTo>
                  <a:pt x="893673" y="68249"/>
                </a:lnTo>
                <a:lnTo>
                  <a:pt x="848093" y="77597"/>
                </a:lnTo>
                <a:lnTo>
                  <a:pt x="802347" y="88226"/>
                </a:lnTo>
                <a:lnTo>
                  <a:pt x="756348" y="100203"/>
                </a:lnTo>
                <a:lnTo>
                  <a:pt x="709968" y="113652"/>
                </a:lnTo>
                <a:lnTo>
                  <a:pt x="663143" y="128651"/>
                </a:lnTo>
                <a:lnTo>
                  <a:pt x="615734" y="145313"/>
                </a:lnTo>
                <a:lnTo>
                  <a:pt x="567664" y="163703"/>
                </a:lnTo>
                <a:lnTo>
                  <a:pt x="518820" y="183946"/>
                </a:lnTo>
                <a:lnTo>
                  <a:pt x="469112" y="206121"/>
                </a:lnTo>
                <a:lnTo>
                  <a:pt x="418414" y="230339"/>
                </a:lnTo>
                <a:lnTo>
                  <a:pt x="366649" y="256667"/>
                </a:lnTo>
                <a:lnTo>
                  <a:pt x="304190" y="285711"/>
                </a:lnTo>
                <a:lnTo>
                  <a:pt x="248831" y="304774"/>
                </a:lnTo>
                <a:lnTo>
                  <a:pt x="200215" y="315214"/>
                </a:lnTo>
                <a:lnTo>
                  <a:pt x="157988" y="318389"/>
                </a:lnTo>
                <a:lnTo>
                  <a:pt x="111467" y="313791"/>
                </a:lnTo>
                <a:lnTo>
                  <a:pt x="74688" y="302094"/>
                </a:lnTo>
                <a:lnTo>
                  <a:pt x="46875" y="286512"/>
                </a:lnTo>
                <a:lnTo>
                  <a:pt x="27305" y="270256"/>
                </a:lnTo>
                <a:lnTo>
                  <a:pt x="24130" y="267081"/>
                </a:lnTo>
                <a:lnTo>
                  <a:pt x="20066" y="265557"/>
                </a:lnTo>
                <a:lnTo>
                  <a:pt x="8382" y="265557"/>
                </a:lnTo>
                <a:lnTo>
                  <a:pt x="889" y="271272"/>
                </a:lnTo>
                <a:lnTo>
                  <a:pt x="0" y="279781"/>
                </a:lnTo>
                <a:lnTo>
                  <a:pt x="4800" y="315963"/>
                </a:lnTo>
                <a:lnTo>
                  <a:pt x="31153" y="340194"/>
                </a:lnTo>
                <a:lnTo>
                  <a:pt x="76060" y="353783"/>
                </a:lnTo>
                <a:lnTo>
                  <a:pt x="136525" y="358013"/>
                </a:lnTo>
                <a:lnTo>
                  <a:pt x="175615" y="356819"/>
                </a:lnTo>
                <a:lnTo>
                  <a:pt x="218059" y="353377"/>
                </a:lnTo>
                <a:lnTo>
                  <a:pt x="263359" y="347903"/>
                </a:lnTo>
                <a:lnTo>
                  <a:pt x="311010" y="340601"/>
                </a:lnTo>
                <a:lnTo>
                  <a:pt x="360502" y="331711"/>
                </a:lnTo>
                <a:lnTo>
                  <a:pt x="411340" y="321437"/>
                </a:lnTo>
                <a:lnTo>
                  <a:pt x="463029" y="310007"/>
                </a:lnTo>
                <a:lnTo>
                  <a:pt x="515061" y="297624"/>
                </a:lnTo>
                <a:lnTo>
                  <a:pt x="566928" y="284518"/>
                </a:lnTo>
                <a:lnTo>
                  <a:pt x="618134" y="270891"/>
                </a:lnTo>
                <a:lnTo>
                  <a:pt x="668172" y="256971"/>
                </a:lnTo>
                <a:lnTo>
                  <a:pt x="716546" y="242976"/>
                </a:lnTo>
                <a:lnTo>
                  <a:pt x="762762" y="229108"/>
                </a:lnTo>
                <a:lnTo>
                  <a:pt x="828763" y="210693"/>
                </a:lnTo>
                <a:lnTo>
                  <a:pt x="889635" y="196735"/>
                </a:lnTo>
                <a:lnTo>
                  <a:pt x="945413" y="186753"/>
                </a:lnTo>
                <a:lnTo>
                  <a:pt x="996137" y="180251"/>
                </a:lnTo>
                <a:lnTo>
                  <a:pt x="1041831" y="176720"/>
                </a:lnTo>
                <a:lnTo>
                  <a:pt x="1082548" y="175641"/>
                </a:lnTo>
                <a:lnTo>
                  <a:pt x="1149350" y="178981"/>
                </a:lnTo>
                <a:lnTo>
                  <a:pt x="1196632" y="186309"/>
                </a:lnTo>
                <a:lnTo>
                  <a:pt x="1224749" y="193649"/>
                </a:lnTo>
                <a:lnTo>
                  <a:pt x="1234059" y="196977"/>
                </a:lnTo>
                <a:lnTo>
                  <a:pt x="1233957" y="196113"/>
                </a:lnTo>
                <a:lnTo>
                  <a:pt x="1253172" y="185140"/>
                </a:lnTo>
                <a:lnTo>
                  <a:pt x="1314704" y="160464"/>
                </a:lnTo>
                <a:lnTo>
                  <a:pt x="1422146" y="135801"/>
                </a:lnTo>
                <a:lnTo>
                  <a:pt x="1579499" y="124587"/>
                </a:lnTo>
                <a:lnTo>
                  <a:pt x="1607908" y="124904"/>
                </a:lnTo>
                <a:lnTo>
                  <a:pt x="1637538" y="125882"/>
                </a:lnTo>
                <a:lnTo>
                  <a:pt x="1668399" y="127546"/>
                </a:lnTo>
                <a:lnTo>
                  <a:pt x="1700530" y="129933"/>
                </a:lnTo>
                <a:lnTo>
                  <a:pt x="1748205" y="133934"/>
                </a:lnTo>
                <a:lnTo>
                  <a:pt x="1798015" y="137617"/>
                </a:lnTo>
                <a:lnTo>
                  <a:pt x="1849450" y="140881"/>
                </a:lnTo>
                <a:lnTo>
                  <a:pt x="1901964" y="143598"/>
                </a:lnTo>
                <a:lnTo>
                  <a:pt x="1955038" y="145669"/>
                </a:lnTo>
                <a:lnTo>
                  <a:pt x="2008124" y="146989"/>
                </a:lnTo>
                <a:lnTo>
                  <a:pt x="2060702" y="147459"/>
                </a:lnTo>
                <a:lnTo>
                  <a:pt x="2123097" y="146723"/>
                </a:lnTo>
                <a:lnTo>
                  <a:pt x="2183053" y="144399"/>
                </a:lnTo>
                <a:lnTo>
                  <a:pt x="2239607" y="140296"/>
                </a:lnTo>
                <a:lnTo>
                  <a:pt x="2291816" y="134226"/>
                </a:lnTo>
                <a:lnTo>
                  <a:pt x="2338755" y="126009"/>
                </a:lnTo>
                <a:lnTo>
                  <a:pt x="2379484" y="115455"/>
                </a:lnTo>
                <a:lnTo>
                  <a:pt x="2438489" y="86588"/>
                </a:lnTo>
                <a:lnTo>
                  <a:pt x="2454897" y="67906"/>
                </a:lnTo>
                <a:lnTo>
                  <a:pt x="2461323" y="46126"/>
                </a:lnTo>
                <a:close/>
              </a:path>
            </a:pathLst>
          </a:custGeom>
          <a:solidFill>
            <a:srgbClr val="E9CCB0"/>
          </a:solidFill>
        </p:spPr>
        <p:txBody>
          <a:bodyPr wrap="square" lIns="0" tIns="0" rIns="0" bIns="0" rtlCol="0"/>
          <a:lstStyle/>
          <a:p>
            <a:endParaRPr/>
          </a:p>
        </p:txBody>
      </p:sp>
      <p:sp>
        <p:nvSpPr>
          <p:cNvPr id="30" name="bg object 30"/>
          <p:cNvSpPr/>
          <p:nvPr/>
        </p:nvSpPr>
        <p:spPr>
          <a:xfrm>
            <a:off x="2427859" y="1737359"/>
            <a:ext cx="160020" cy="163195"/>
          </a:xfrm>
          <a:custGeom>
            <a:avLst/>
            <a:gdLst/>
            <a:ahLst/>
            <a:cxnLst/>
            <a:rect l="l" t="t" r="r" b="b"/>
            <a:pathLst>
              <a:path w="160019" h="163194">
                <a:moveTo>
                  <a:pt x="25654" y="36703"/>
                </a:moveTo>
                <a:lnTo>
                  <a:pt x="24015" y="33591"/>
                </a:lnTo>
                <a:lnTo>
                  <a:pt x="19761" y="26733"/>
                </a:lnTo>
                <a:lnTo>
                  <a:pt x="13804" y="19888"/>
                </a:lnTo>
                <a:lnTo>
                  <a:pt x="7112" y="16764"/>
                </a:lnTo>
                <a:lnTo>
                  <a:pt x="5080" y="17018"/>
                </a:lnTo>
                <a:lnTo>
                  <a:pt x="4064" y="17526"/>
                </a:lnTo>
                <a:lnTo>
                  <a:pt x="0" y="161036"/>
                </a:lnTo>
                <a:lnTo>
                  <a:pt x="20066" y="163068"/>
                </a:lnTo>
                <a:lnTo>
                  <a:pt x="25654" y="36703"/>
                </a:lnTo>
                <a:close/>
              </a:path>
              <a:path w="160019" h="163194">
                <a:moveTo>
                  <a:pt x="159893" y="144780"/>
                </a:moveTo>
                <a:lnTo>
                  <a:pt x="145034" y="381"/>
                </a:lnTo>
                <a:lnTo>
                  <a:pt x="143764" y="0"/>
                </a:lnTo>
                <a:lnTo>
                  <a:pt x="143002" y="0"/>
                </a:lnTo>
                <a:lnTo>
                  <a:pt x="135115" y="3848"/>
                </a:lnTo>
                <a:lnTo>
                  <a:pt x="127863" y="12344"/>
                </a:lnTo>
                <a:lnTo>
                  <a:pt x="122694" y="20955"/>
                </a:lnTo>
                <a:lnTo>
                  <a:pt x="121031" y="25146"/>
                </a:lnTo>
                <a:lnTo>
                  <a:pt x="137287" y="152400"/>
                </a:lnTo>
                <a:lnTo>
                  <a:pt x="159893" y="144780"/>
                </a:lnTo>
                <a:close/>
              </a:path>
            </a:pathLst>
          </a:custGeom>
          <a:solidFill>
            <a:srgbClr val="434343">
              <a:alpha val="29411"/>
            </a:srgbClr>
          </a:solidFill>
        </p:spPr>
        <p:txBody>
          <a:bodyPr wrap="square" lIns="0" tIns="0" rIns="0" bIns="0" rtlCol="0"/>
          <a:lstStyle/>
          <a:p>
            <a:endParaRPr/>
          </a:p>
        </p:txBody>
      </p:sp>
      <p:sp>
        <p:nvSpPr>
          <p:cNvPr id="31" name="bg object 31"/>
          <p:cNvSpPr/>
          <p:nvPr/>
        </p:nvSpPr>
        <p:spPr>
          <a:xfrm>
            <a:off x="2379345" y="1699260"/>
            <a:ext cx="242570" cy="1741805"/>
          </a:xfrm>
          <a:custGeom>
            <a:avLst/>
            <a:gdLst/>
            <a:ahLst/>
            <a:cxnLst/>
            <a:rect l="l" t="t" r="r" b="b"/>
            <a:pathLst>
              <a:path w="242569" h="1741804">
                <a:moveTo>
                  <a:pt x="127127" y="0"/>
                </a:moveTo>
                <a:lnTo>
                  <a:pt x="88645" y="15382"/>
                </a:lnTo>
                <a:lnTo>
                  <a:pt x="71119" y="53339"/>
                </a:lnTo>
                <a:lnTo>
                  <a:pt x="69723" y="99822"/>
                </a:lnTo>
                <a:lnTo>
                  <a:pt x="64388" y="220725"/>
                </a:lnTo>
                <a:lnTo>
                  <a:pt x="18415" y="1222502"/>
                </a:lnTo>
                <a:lnTo>
                  <a:pt x="17144" y="1258696"/>
                </a:lnTo>
                <a:lnTo>
                  <a:pt x="15748" y="1277112"/>
                </a:lnTo>
                <a:lnTo>
                  <a:pt x="14986" y="1290065"/>
                </a:lnTo>
                <a:lnTo>
                  <a:pt x="0" y="1615439"/>
                </a:lnTo>
                <a:lnTo>
                  <a:pt x="7649" y="1664277"/>
                </a:lnTo>
                <a:lnTo>
                  <a:pt x="33004" y="1704482"/>
                </a:lnTo>
                <a:lnTo>
                  <a:pt x="71955" y="1731758"/>
                </a:lnTo>
                <a:lnTo>
                  <a:pt x="120396" y="1741804"/>
                </a:lnTo>
                <a:lnTo>
                  <a:pt x="168427" y="1731768"/>
                </a:lnTo>
                <a:lnTo>
                  <a:pt x="207375" y="1704562"/>
                </a:lnTo>
                <a:lnTo>
                  <a:pt x="233249" y="1664545"/>
                </a:lnTo>
                <a:lnTo>
                  <a:pt x="242062" y="1616075"/>
                </a:lnTo>
                <a:lnTo>
                  <a:pt x="230378" y="1288795"/>
                </a:lnTo>
                <a:lnTo>
                  <a:pt x="228473" y="1257300"/>
                </a:lnTo>
                <a:lnTo>
                  <a:pt x="226313" y="1202689"/>
                </a:lnTo>
                <a:lnTo>
                  <a:pt x="225044" y="1189735"/>
                </a:lnTo>
                <a:lnTo>
                  <a:pt x="188722" y="218694"/>
                </a:lnTo>
                <a:lnTo>
                  <a:pt x="183896" y="96392"/>
                </a:lnTo>
                <a:lnTo>
                  <a:pt x="182625" y="53339"/>
                </a:lnTo>
                <a:lnTo>
                  <a:pt x="165481" y="15748"/>
                </a:lnTo>
                <a:lnTo>
                  <a:pt x="138066" y="1121"/>
                </a:lnTo>
                <a:lnTo>
                  <a:pt x="127127" y="0"/>
                </a:lnTo>
                <a:close/>
              </a:path>
            </a:pathLst>
          </a:custGeom>
          <a:solidFill>
            <a:srgbClr val="E9CCB0"/>
          </a:solidFill>
        </p:spPr>
        <p:txBody>
          <a:bodyPr wrap="square" lIns="0" tIns="0" rIns="0" bIns="0" rtlCol="0"/>
          <a:lstStyle/>
          <a:p>
            <a:endParaRPr/>
          </a:p>
        </p:txBody>
      </p:sp>
      <p:pic>
        <p:nvPicPr>
          <p:cNvPr id="32" name="bg object 32"/>
          <p:cNvPicPr/>
          <p:nvPr/>
        </p:nvPicPr>
        <p:blipFill>
          <a:blip r:embed="rId2" cstate="print"/>
          <a:stretch>
            <a:fillRect/>
          </a:stretch>
        </p:blipFill>
        <p:spPr>
          <a:xfrm>
            <a:off x="2408047" y="1452499"/>
            <a:ext cx="191007" cy="364109"/>
          </a:xfrm>
          <a:prstGeom prst="rect">
            <a:avLst/>
          </a:prstGeom>
        </p:spPr>
      </p:pic>
      <p:pic>
        <p:nvPicPr>
          <p:cNvPr id="33" name="bg object 33"/>
          <p:cNvPicPr/>
          <p:nvPr/>
        </p:nvPicPr>
        <p:blipFill>
          <a:blip r:embed="rId3" cstate="print"/>
          <a:stretch>
            <a:fillRect/>
          </a:stretch>
        </p:blipFill>
        <p:spPr>
          <a:xfrm>
            <a:off x="3480942" y="1848739"/>
            <a:ext cx="98171" cy="98806"/>
          </a:xfrm>
          <a:prstGeom prst="rect">
            <a:avLst/>
          </a:prstGeom>
        </p:spPr>
      </p:pic>
      <p:sp>
        <p:nvSpPr>
          <p:cNvPr id="34" name="bg object 34"/>
          <p:cNvSpPr/>
          <p:nvPr/>
        </p:nvSpPr>
        <p:spPr>
          <a:xfrm>
            <a:off x="3244596" y="1931034"/>
            <a:ext cx="568325" cy="830580"/>
          </a:xfrm>
          <a:custGeom>
            <a:avLst/>
            <a:gdLst/>
            <a:ahLst/>
            <a:cxnLst/>
            <a:rect l="l" t="t" r="r" b="b"/>
            <a:pathLst>
              <a:path w="568325" h="830580">
                <a:moveTo>
                  <a:pt x="269621" y="4191"/>
                </a:moveTo>
                <a:lnTo>
                  <a:pt x="267589" y="762"/>
                </a:lnTo>
                <a:lnTo>
                  <a:pt x="263652" y="0"/>
                </a:lnTo>
                <a:lnTo>
                  <a:pt x="261747" y="0"/>
                </a:lnTo>
                <a:lnTo>
                  <a:pt x="259207" y="1270"/>
                </a:lnTo>
                <a:lnTo>
                  <a:pt x="258064" y="3556"/>
                </a:lnTo>
                <a:lnTo>
                  <a:pt x="0" y="823976"/>
                </a:lnTo>
                <a:lnTo>
                  <a:pt x="1397" y="827405"/>
                </a:lnTo>
                <a:lnTo>
                  <a:pt x="4064" y="828802"/>
                </a:lnTo>
                <a:lnTo>
                  <a:pt x="8255" y="828802"/>
                </a:lnTo>
                <a:lnTo>
                  <a:pt x="10287" y="826770"/>
                </a:lnTo>
                <a:lnTo>
                  <a:pt x="11049" y="825373"/>
                </a:lnTo>
                <a:lnTo>
                  <a:pt x="268224" y="6985"/>
                </a:lnTo>
                <a:lnTo>
                  <a:pt x="269621" y="4191"/>
                </a:lnTo>
                <a:close/>
              </a:path>
              <a:path w="568325" h="830580">
                <a:moveTo>
                  <a:pt x="291084" y="8128"/>
                </a:moveTo>
                <a:lnTo>
                  <a:pt x="288290" y="6096"/>
                </a:lnTo>
                <a:lnTo>
                  <a:pt x="285369" y="6096"/>
                </a:lnTo>
                <a:lnTo>
                  <a:pt x="283210" y="6096"/>
                </a:lnTo>
                <a:lnTo>
                  <a:pt x="280416" y="8890"/>
                </a:lnTo>
                <a:lnTo>
                  <a:pt x="280416" y="826008"/>
                </a:lnTo>
                <a:lnTo>
                  <a:pt x="282575" y="828802"/>
                </a:lnTo>
                <a:lnTo>
                  <a:pt x="288290" y="828802"/>
                </a:lnTo>
                <a:lnTo>
                  <a:pt x="291084" y="826008"/>
                </a:lnTo>
                <a:lnTo>
                  <a:pt x="291084" y="8128"/>
                </a:lnTo>
                <a:close/>
              </a:path>
              <a:path w="568325" h="830580">
                <a:moveTo>
                  <a:pt x="568325" y="826262"/>
                </a:moveTo>
                <a:lnTo>
                  <a:pt x="567690" y="823468"/>
                </a:lnTo>
                <a:lnTo>
                  <a:pt x="309118" y="2794"/>
                </a:lnTo>
                <a:lnTo>
                  <a:pt x="306705" y="1524"/>
                </a:lnTo>
                <a:lnTo>
                  <a:pt x="304292" y="1524"/>
                </a:lnTo>
                <a:lnTo>
                  <a:pt x="302768" y="1651"/>
                </a:lnTo>
                <a:lnTo>
                  <a:pt x="300736" y="2286"/>
                </a:lnTo>
                <a:lnTo>
                  <a:pt x="298704" y="5715"/>
                </a:lnTo>
                <a:lnTo>
                  <a:pt x="299339" y="8509"/>
                </a:lnTo>
                <a:lnTo>
                  <a:pt x="558165" y="828929"/>
                </a:lnTo>
                <a:lnTo>
                  <a:pt x="559562" y="830326"/>
                </a:lnTo>
                <a:lnTo>
                  <a:pt x="564388" y="830326"/>
                </a:lnTo>
                <a:lnTo>
                  <a:pt x="567055" y="829691"/>
                </a:lnTo>
                <a:lnTo>
                  <a:pt x="568325" y="826262"/>
                </a:lnTo>
                <a:close/>
              </a:path>
            </a:pathLst>
          </a:custGeom>
          <a:solidFill>
            <a:srgbClr val="434343"/>
          </a:solidFill>
        </p:spPr>
        <p:txBody>
          <a:bodyPr wrap="square" lIns="0" tIns="0" rIns="0" bIns="0" rtlCol="0"/>
          <a:lstStyle/>
          <a:p>
            <a:endParaRPr/>
          </a:p>
        </p:txBody>
      </p:sp>
      <p:sp>
        <p:nvSpPr>
          <p:cNvPr id="35" name="bg object 35"/>
          <p:cNvSpPr/>
          <p:nvPr/>
        </p:nvSpPr>
        <p:spPr>
          <a:xfrm>
            <a:off x="3179191" y="2723388"/>
            <a:ext cx="702945" cy="289560"/>
          </a:xfrm>
          <a:custGeom>
            <a:avLst/>
            <a:gdLst/>
            <a:ahLst/>
            <a:cxnLst/>
            <a:rect l="l" t="t" r="r" b="b"/>
            <a:pathLst>
              <a:path w="702945" h="289560">
                <a:moveTo>
                  <a:pt x="702436" y="0"/>
                </a:moveTo>
                <a:lnTo>
                  <a:pt x="0" y="0"/>
                </a:lnTo>
                <a:lnTo>
                  <a:pt x="12921" y="48285"/>
                </a:lnTo>
                <a:lnTo>
                  <a:pt x="32079" y="93596"/>
                </a:lnTo>
                <a:lnTo>
                  <a:pt x="56980" y="135438"/>
                </a:lnTo>
                <a:lnTo>
                  <a:pt x="87134" y="173313"/>
                </a:lnTo>
                <a:lnTo>
                  <a:pt x="122046" y="206724"/>
                </a:lnTo>
                <a:lnTo>
                  <a:pt x="161227" y="235174"/>
                </a:lnTo>
                <a:lnTo>
                  <a:pt x="204181" y="258167"/>
                </a:lnTo>
                <a:lnTo>
                  <a:pt x="250419" y="275205"/>
                </a:lnTo>
                <a:lnTo>
                  <a:pt x="299447" y="285793"/>
                </a:lnTo>
                <a:lnTo>
                  <a:pt x="350773" y="289432"/>
                </a:lnTo>
                <a:lnTo>
                  <a:pt x="397556" y="286418"/>
                </a:lnTo>
                <a:lnTo>
                  <a:pt x="442536" y="277625"/>
                </a:lnTo>
                <a:lnTo>
                  <a:pt x="485325" y="263425"/>
                </a:lnTo>
                <a:lnTo>
                  <a:pt x="525539" y="244193"/>
                </a:lnTo>
                <a:lnTo>
                  <a:pt x="562790" y="220301"/>
                </a:lnTo>
                <a:lnTo>
                  <a:pt x="596691" y="192122"/>
                </a:lnTo>
                <a:lnTo>
                  <a:pt x="626857" y="160031"/>
                </a:lnTo>
                <a:lnTo>
                  <a:pt x="652901" y="124399"/>
                </a:lnTo>
                <a:lnTo>
                  <a:pt x="674437" y="85602"/>
                </a:lnTo>
                <a:lnTo>
                  <a:pt x="691077" y="44010"/>
                </a:lnTo>
                <a:lnTo>
                  <a:pt x="702436" y="0"/>
                </a:lnTo>
                <a:close/>
              </a:path>
            </a:pathLst>
          </a:custGeom>
          <a:solidFill>
            <a:srgbClr val="ECCA6D"/>
          </a:solidFill>
        </p:spPr>
        <p:txBody>
          <a:bodyPr wrap="square" lIns="0" tIns="0" rIns="0" bIns="0" rtlCol="0"/>
          <a:lstStyle/>
          <a:p>
            <a:endParaRPr/>
          </a:p>
        </p:txBody>
      </p:sp>
      <p:sp>
        <p:nvSpPr>
          <p:cNvPr id="36" name="bg object 36"/>
          <p:cNvSpPr/>
          <p:nvPr/>
        </p:nvSpPr>
        <p:spPr>
          <a:xfrm>
            <a:off x="3179191" y="2723388"/>
            <a:ext cx="702945" cy="289560"/>
          </a:xfrm>
          <a:custGeom>
            <a:avLst/>
            <a:gdLst/>
            <a:ahLst/>
            <a:cxnLst/>
            <a:rect l="l" t="t" r="r" b="b"/>
            <a:pathLst>
              <a:path w="702945" h="289560">
                <a:moveTo>
                  <a:pt x="0" y="0"/>
                </a:moveTo>
                <a:lnTo>
                  <a:pt x="12921" y="48285"/>
                </a:lnTo>
                <a:lnTo>
                  <a:pt x="32079" y="93596"/>
                </a:lnTo>
                <a:lnTo>
                  <a:pt x="56980" y="135438"/>
                </a:lnTo>
                <a:lnTo>
                  <a:pt x="87134" y="173313"/>
                </a:lnTo>
                <a:lnTo>
                  <a:pt x="122046" y="206724"/>
                </a:lnTo>
                <a:lnTo>
                  <a:pt x="161227" y="235174"/>
                </a:lnTo>
                <a:lnTo>
                  <a:pt x="204181" y="258167"/>
                </a:lnTo>
                <a:lnTo>
                  <a:pt x="250419" y="275205"/>
                </a:lnTo>
                <a:lnTo>
                  <a:pt x="299447" y="285793"/>
                </a:lnTo>
                <a:lnTo>
                  <a:pt x="350773" y="289432"/>
                </a:lnTo>
                <a:lnTo>
                  <a:pt x="397556" y="286418"/>
                </a:lnTo>
                <a:lnTo>
                  <a:pt x="442536" y="277625"/>
                </a:lnTo>
                <a:lnTo>
                  <a:pt x="485325" y="263425"/>
                </a:lnTo>
                <a:lnTo>
                  <a:pt x="525539" y="244193"/>
                </a:lnTo>
                <a:lnTo>
                  <a:pt x="562790" y="220301"/>
                </a:lnTo>
                <a:lnTo>
                  <a:pt x="596691" y="192122"/>
                </a:lnTo>
                <a:lnTo>
                  <a:pt x="626857" y="160031"/>
                </a:lnTo>
                <a:lnTo>
                  <a:pt x="651557" y="126237"/>
                </a:lnTo>
                <a:lnTo>
                  <a:pt x="325755" y="126237"/>
                </a:lnTo>
                <a:lnTo>
                  <a:pt x="198989" y="106513"/>
                </a:lnTo>
                <a:lnTo>
                  <a:pt x="95440" y="63118"/>
                </a:lnTo>
                <a:lnTo>
                  <a:pt x="25610" y="19724"/>
                </a:lnTo>
                <a:lnTo>
                  <a:pt x="0" y="0"/>
                </a:lnTo>
                <a:close/>
              </a:path>
              <a:path w="702945" h="289560">
                <a:moveTo>
                  <a:pt x="702436" y="0"/>
                </a:moveTo>
                <a:lnTo>
                  <a:pt x="607313" y="0"/>
                </a:lnTo>
                <a:lnTo>
                  <a:pt x="560431" y="42247"/>
                </a:lnTo>
                <a:lnTo>
                  <a:pt x="513009" y="74835"/>
                </a:lnTo>
                <a:lnTo>
                  <a:pt x="465439" y="98647"/>
                </a:lnTo>
                <a:lnTo>
                  <a:pt x="418112" y="114563"/>
                </a:lnTo>
                <a:lnTo>
                  <a:pt x="371420" y="123466"/>
                </a:lnTo>
                <a:lnTo>
                  <a:pt x="325755" y="126237"/>
                </a:lnTo>
                <a:lnTo>
                  <a:pt x="651557" y="126237"/>
                </a:lnTo>
                <a:lnTo>
                  <a:pt x="652901" y="124399"/>
                </a:lnTo>
                <a:lnTo>
                  <a:pt x="674437" y="85602"/>
                </a:lnTo>
                <a:lnTo>
                  <a:pt x="691077" y="44010"/>
                </a:lnTo>
                <a:lnTo>
                  <a:pt x="702436" y="0"/>
                </a:lnTo>
                <a:close/>
              </a:path>
            </a:pathLst>
          </a:custGeom>
          <a:solidFill>
            <a:srgbClr val="434343">
              <a:alpha val="29411"/>
            </a:srgbClr>
          </a:solidFill>
        </p:spPr>
        <p:txBody>
          <a:bodyPr wrap="square" lIns="0" tIns="0" rIns="0" bIns="0" rtlCol="0"/>
          <a:lstStyle/>
          <a:p>
            <a:endParaRPr/>
          </a:p>
        </p:txBody>
      </p:sp>
      <p:pic>
        <p:nvPicPr>
          <p:cNvPr id="37" name="bg object 37"/>
          <p:cNvPicPr/>
          <p:nvPr/>
        </p:nvPicPr>
        <p:blipFill>
          <a:blip r:embed="rId4" cstate="print"/>
          <a:stretch>
            <a:fillRect/>
          </a:stretch>
        </p:blipFill>
        <p:spPr>
          <a:xfrm>
            <a:off x="1441703" y="2054352"/>
            <a:ext cx="97409" cy="99060"/>
          </a:xfrm>
          <a:prstGeom prst="rect">
            <a:avLst/>
          </a:prstGeom>
        </p:spPr>
      </p:pic>
      <p:sp>
        <p:nvSpPr>
          <p:cNvPr id="38" name="bg object 38"/>
          <p:cNvSpPr/>
          <p:nvPr/>
        </p:nvSpPr>
        <p:spPr>
          <a:xfrm>
            <a:off x="1204074" y="2135123"/>
            <a:ext cx="570230" cy="833755"/>
          </a:xfrm>
          <a:custGeom>
            <a:avLst/>
            <a:gdLst/>
            <a:ahLst/>
            <a:cxnLst/>
            <a:rect l="l" t="t" r="r" b="b"/>
            <a:pathLst>
              <a:path w="570230" h="833755">
                <a:moveTo>
                  <a:pt x="271157" y="4318"/>
                </a:moveTo>
                <a:lnTo>
                  <a:pt x="269760" y="889"/>
                </a:lnTo>
                <a:lnTo>
                  <a:pt x="265569" y="0"/>
                </a:lnTo>
                <a:lnTo>
                  <a:pt x="263156" y="0"/>
                </a:lnTo>
                <a:lnTo>
                  <a:pt x="260616" y="1397"/>
                </a:lnTo>
                <a:lnTo>
                  <a:pt x="260108" y="3683"/>
                </a:lnTo>
                <a:lnTo>
                  <a:pt x="0" y="825754"/>
                </a:lnTo>
                <a:lnTo>
                  <a:pt x="1384" y="829183"/>
                </a:lnTo>
                <a:lnTo>
                  <a:pt x="4025" y="830580"/>
                </a:lnTo>
                <a:lnTo>
                  <a:pt x="8864" y="830580"/>
                </a:lnTo>
                <a:lnTo>
                  <a:pt x="10248" y="829183"/>
                </a:lnTo>
                <a:lnTo>
                  <a:pt x="270522" y="6985"/>
                </a:lnTo>
                <a:lnTo>
                  <a:pt x="271157" y="4318"/>
                </a:lnTo>
                <a:close/>
              </a:path>
              <a:path w="570230" h="833755">
                <a:moveTo>
                  <a:pt x="292366" y="8128"/>
                </a:moveTo>
                <a:lnTo>
                  <a:pt x="289699" y="6223"/>
                </a:lnTo>
                <a:lnTo>
                  <a:pt x="287540" y="6223"/>
                </a:lnTo>
                <a:lnTo>
                  <a:pt x="284619" y="6223"/>
                </a:lnTo>
                <a:lnTo>
                  <a:pt x="281825" y="8890"/>
                </a:lnTo>
                <a:lnTo>
                  <a:pt x="281825" y="827786"/>
                </a:lnTo>
                <a:lnTo>
                  <a:pt x="284619" y="830580"/>
                </a:lnTo>
                <a:lnTo>
                  <a:pt x="290334" y="830580"/>
                </a:lnTo>
                <a:lnTo>
                  <a:pt x="292366" y="828548"/>
                </a:lnTo>
                <a:lnTo>
                  <a:pt x="292366" y="8128"/>
                </a:lnTo>
                <a:close/>
              </a:path>
              <a:path w="570230" h="833755">
                <a:moveTo>
                  <a:pt x="569861" y="828802"/>
                </a:moveTo>
                <a:lnTo>
                  <a:pt x="568464" y="826770"/>
                </a:lnTo>
                <a:lnTo>
                  <a:pt x="310400" y="4445"/>
                </a:lnTo>
                <a:lnTo>
                  <a:pt x="307987" y="3048"/>
                </a:lnTo>
                <a:lnTo>
                  <a:pt x="305574" y="3048"/>
                </a:lnTo>
                <a:lnTo>
                  <a:pt x="301510" y="3937"/>
                </a:lnTo>
                <a:lnTo>
                  <a:pt x="300113" y="7239"/>
                </a:lnTo>
                <a:lnTo>
                  <a:pt x="300748" y="10033"/>
                </a:lnTo>
                <a:lnTo>
                  <a:pt x="558304" y="830199"/>
                </a:lnTo>
                <a:lnTo>
                  <a:pt x="559701" y="831596"/>
                </a:lnTo>
                <a:lnTo>
                  <a:pt x="560971" y="833628"/>
                </a:lnTo>
                <a:lnTo>
                  <a:pt x="565035" y="833628"/>
                </a:lnTo>
                <a:lnTo>
                  <a:pt x="567829" y="832231"/>
                </a:lnTo>
                <a:lnTo>
                  <a:pt x="569861" y="828802"/>
                </a:lnTo>
                <a:close/>
              </a:path>
            </a:pathLst>
          </a:custGeom>
          <a:solidFill>
            <a:srgbClr val="434343"/>
          </a:solidFill>
        </p:spPr>
        <p:txBody>
          <a:bodyPr wrap="square" lIns="0" tIns="0" rIns="0" bIns="0" rtlCol="0"/>
          <a:lstStyle/>
          <a:p>
            <a:endParaRPr/>
          </a:p>
        </p:txBody>
      </p:sp>
      <p:sp>
        <p:nvSpPr>
          <p:cNvPr id="39" name="bg object 39"/>
          <p:cNvSpPr/>
          <p:nvPr/>
        </p:nvSpPr>
        <p:spPr>
          <a:xfrm>
            <a:off x="1139952" y="2929255"/>
            <a:ext cx="702945" cy="289560"/>
          </a:xfrm>
          <a:custGeom>
            <a:avLst/>
            <a:gdLst/>
            <a:ahLst/>
            <a:cxnLst/>
            <a:rect l="l" t="t" r="r" b="b"/>
            <a:pathLst>
              <a:path w="702944" h="289560">
                <a:moveTo>
                  <a:pt x="702436" y="0"/>
                </a:moveTo>
                <a:lnTo>
                  <a:pt x="0" y="0"/>
                </a:lnTo>
                <a:lnTo>
                  <a:pt x="11510" y="44039"/>
                </a:lnTo>
                <a:lnTo>
                  <a:pt x="28226" y="85648"/>
                </a:lnTo>
                <a:lnTo>
                  <a:pt x="49773" y="124454"/>
                </a:lnTo>
                <a:lnTo>
                  <a:pt x="75779" y="160087"/>
                </a:lnTo>
                <a:lnTo>
                  <a:pt x="105869" y="192174"/>
                </a:lnTo>
                <a:lnTo>
                  <a:pt x="139670" y="220343"/>
                </a:lnTo>
                <a:lnTo>
                  <a:pt x="176810" y="244225"/>
                </a:lnTo>
                <a:lnTo>
                  <a:pt x="216915" y="263446"/>
                </a:lnTo>
                <a:lnTo>
                  <a:pt x="259610" y="277635"/>
                </a:lnTo>
                <a:lnTo>
                  <a:pt x="304524" y="286421"/>
                </a:lnTo>
                <a:lnTo>
                  <a:pt x="351281" y="289432"/>
                </a:lnTo>
                <a:lnTo>
                  <a:pt x="398010" y="286421"/>
                </a:lnTo>
                <a:lnTo>
                  <a:pt x="442902" y="277635"/>
                </a:lnTo>
                <a:lnTo>
                  <a:pt x="485583" y="263446"/>
                </a:lnTo>
                <a:lnTo>
                  <a:pt x="525678" y="244225"/>
                </a:lnTo>
                <a:lnTo>
                  <a:pt x="562812" y="220343"/>
                </a:lnTo>
                <a:lnTo>
                  <a:pt x="596610" y="192174"/>
                </a:lnTo>
                <a:lnTo>
                  <a:pt x="626697" y="160087"/>
                </a:lnTo>
                <a:lnTo>
                  <a:pt x="652698" y="124454"/>
                </a:lnTo>
                <a:lnTo>
                  <a:pt x="674239" y="85648"/>
                </a:lnTo>
                <a:lnTo>
                  <a:pt x="690943" y="44039"/>
                </a:lnTo>
                <a:lnTo>
                  <a:pt x="702436" y="0"/>
                </a:lnTo>
                <a:close/>
              </a:path>
            </a:pathLst>
          </a:custGeom>
          <a:solidFill>
            <a:srgbClr val="ECCA6D"/>
          </a:solidFill>
        </p:spPr>
        <p:txBody>
          <a:bodyPr wrap="square" lIns="0" tIns="0" rIns="0" bIns="0" rtlCol="0"/>
          <a:lstStyle/>
          <a:p>
            <a:endParaRPr/>
          </a:p>
        </p:txBody>
      </p:sp>
      <p:sp>
        <p:nvSpPr>
          <p:cNvPr id="40" name="bg object 40"/>
          <p:cNvSpPr/>
          <p:nvPr/>
        </p:nvSpPr>
        <p:spPr>
          <a:xfrm>
            <a:off x="1139952" y="2929255"/>
            <a:ext cx="702945" cy="289560"/>
          </a:xfrm>
          <a:custGeom>
            <a:avLst/>
            <a:gdLst/>
            <a:ahLst/>
            <a:cxnLst/>
            <a:rect l="l" t="t" r="r" b="b"/>
            <a:pathLst>
              <a:path w="702944" h="289560">
                <a:moveTo>
                  <a:pt x="0" y="0"/>
                </a:moveTo>
                <a:lnTo>
                  <a:pt x="11510" y="44039"/>
                </a:lnTo>
                <a:lnTo>
                  <a:pt x="28226" y="85648"/>
                </a:lnTo>
                <a:lnTo>
                  <a:pt x="49773" y="124454"/>
                </a:lnTo>
                <a:lnTo>
                  <a:pt x="75779" y="160087"/>
                </a:lnTo>
                <a:lnTo>
                  <a:pt x="105869" y="192174"/>
                </a:lnTo>
                <a:lnTo>
                  <a:pt x="139670" y="220343"/>
                </a:lnTo>
                <a:lnTo>
                  <a:pt x="176810" y="244225"/>
                </a:lnTo>
                <a:lnTo>
                  <a:pt x="216915" y="263446"/>
                </a:lnTo>
                <a:lnTo>
                  <a:pt x="259610" y="277635"/>
                </a:lnTo>
                <a:lnTo>
                  <a:pt x="304524" y="286421"/>
                </a:lnTo>
                <a:lnTo>
                  <a:pt x="351281" y="289432"/>
                </a:lnTo>
                <a:lnTo>
                  <a:pt x="398010" y="286421"/>
                </a:lnTo>
                <a:lnTo>
                  <a:pt x="442902" y="277635"/>
                </a:lnTo>
                <a:lnTo>
                  <a:pt x="485583" y="263446"/>
                </a:lnTo>
                <a:lnTo>
                  <a:pt x="525678" y="244225"/>
                </a:lnTo>
                <a:lnTo>
                  <a:pt x="562812" y="220343"/>
                </a:lnTo>
                <a:lnTo>
                  <a:pt x="596610" y="192174"/>
                </a:lnTo>
                <a:lnTo>
                  <a:pt x="626697" y="160087"/>
                </a:lnTo>
                <a:lnTo>
                  <a:pt x="651675" y="125856"/>
                </a:lnTo>
                <a:lnTo>
                  <a:pt x="325881" y="125856"/>
                </a:lnTo>
                <a:lnTo>
                  <a:pt x="251132" y="118885"/>
                </a:lnTo>
                <a:lnTo>
                  <a:pt x="182540" y="100905"/>
                </a:lnTo>
                <a:lnTo>
                  <a:pt x="122050" y="76321"/>
                </a:lnTo>
                <a:lnTo>
                  <a:pt x="71607" y="49535"/>
                </a:lnTo>
                <a:lnTo>
                  <a:pt x="33154" y="24951"/>
                </a:lnTo>
                <a:lnTo>
                  <a:pt x="8637" y="6971"/>
                </a:lnTo>
                <a:lnTo>
                  <a:pt x="0" y="0"/>
                </a:lnTo>
                <a:close/>
              </a:path>
              <a:path w="702944" h="289560">
                <a:moveTo>
                  <a:pt x="702436" y="0"/>
                </a:moveTo>
                <a:lnTo>
                  <a:pt x="607441" y="0"/>
                </a:lnTo>
                <a:lnTo>
                  <a:pt x="560505" y="42086"/>
                </a:lnTo>
                <a:lnTo>
                  <a:pt x="513051" y="74567"/>
                </a:lnTo>
                <a:lnTo>
                  <a:pt x="465470" y="98313"/>
                </a:lnTo>
                <a:lnTo>
                  <a:pt x="418154" y="114196"/>
                </a:lnTo>
                <a:lnTo>
                  <a:pt x="371494" y="123087"/>
                </a:lnTo>
                <a:lnTo>
                  <a:pt x="325881" y="125856"/>
                </a:lnTo>
                <a:lnTo>
                  <a:pt x="651675" y="125856"/>
                </a:lnTo>
                <a:lnTo>
                  <a:pt x="652698" y="124454"/>
                </a:lnTo>
                <a:lnTo>
                  <a:pt x="674239" y="85648"/>
                </a:lnTo>
                <a:lnTo>
                  <a:pt x="690943" y="44039"/>
                </a:lnTo>
                <a:lnTo>
                  <a:pt x="702436" y="0"/>
                </a:lnTo>
                <a:close/>
              </a:path>
            </a:pathLst>
          </a:custGeom>
          <a:solidFill>
            <a:srgbClr val="434343">
              <a:alpha val="29411"/>
            </a:srgbClr>
          </a:solidFill>
        </p:spPr>
        <p:txBody>
          <a:bodyPr wrap="square" lIns="0" tIns="0" rIns="0" bIns="0" rtlCol="0"/>
          <a:lstStyle/>
          <a:p>
            <a:endParaRPr/>
          </a:p>
        </p:txBody>
      </p:sp>
      <p:sp>
        <p:nvSpPr>
          <p:cNvPr id="41" name="bg object 41"/>
          <p:cNvSpPr/>
          <p:nvPr/>
        </p:nvSpPr>
        <p:spPr>
          <a:xfrm>
            <a:off x="2394204" y="2921508"/>
            <a:ext cx="212090" cy="36830"/>
          </a:xfrm>
          <a:custGeom>
            <a:avLst/>
            <a:gdLst/>
            <a:ahLst/>
            <a:cxnLst/>
            <a:rect l="l" t="t" r="r" b="b"/>
            <a:pathLst>
              <a:path w="212089" h="36830">
                <a:moveTo>
                  <a:pt x="211200" y="0"/>
                </a:moveTo>
                <a:lnTo>
                  <a:pt x="2031" y="0"/>
                </a:lnTo>
                <a:lnTo>
                  <a:pt x="0" y="36449"/>
                </a:lnTo>
                <a:lnTo>
                  <a:pt x="211835" y="36449"/>
                </a:lnTo>
                <a:lnTo>
                  <a:pt x="211200" y="0"/>
                </a:lnTo>
                <a:close/>
              </a:path>
            </a:pathLst>
          </a:custGeom>
          <a:solidFill>
            <a:srgbClr val="6C7896"/>
          </a:solidFill>
        </p:spPr>
        <p:txBody>
          <a:bodyPr wrap="square" lIns="0" tIns="0" rIns="0" bIns="0" rtlCol="0"/>
          <a:lstStyle/>
          <a:p>
            <a:endParaRPr/>
          </a:p>
        </p:txBody>
      </p:sp>
      <p:sp>
        <p:nvSpPr>
          <p:cNvPr id="42" name="bg object 42"/>
          <p:cNvSpPr/>
          <p:nvPr/>
        </p:nvSpPr>
        <p:spPr>
          <a:xfrm>
            <a:off x="2394204" y="2891154"/>
            <a:ext cx="213360" cy="97790"/>
          </a:xfrm>
          <a:custGeom>
            <a:avLst/>
            <a:gdLst/>
            <a:ahLst/>
            <a:cxnLst/>
            <a:rect l="l" t="t" r="r" b="b"/>
            <a:pathLst>
              <a:path w="213360" h="97789">
                <a:moveTo>
                  <a:pt x="210312" y="11938"/>
                </a:moveTo>
                <a:lnTo>
                  <a:pt x="208915" y="0"/>
                </a:lnTo>
                <a:lnTo>
                  <a:pt x="3683" y="0"/>
                </a:lnTo>
                <a:lnTo>
                  <a:pt x="3048" y="11938"/>
                </a:lnTo>
                <a:lnTo>
                  <a:pt x="210312" y="11938"/>
                </a:lnTo>
                <a:close/>
              </a:path>
              <a:path w="213360" h="97789">
                <a:moveTo>
                  <a:pt x="213360" y="97282"/>
                </a:moveTo>
                <a:lnTo>
                  <a:pt x="212725" y="85217"/>
                </a:lnTo>
                <a:lnTo>
                  <a:pt x="0" y="85217"/>
                </a:lnTo>
                <a:lnTo>
                  <a:pt x="0" y="97282"/>
                </a:lnTo>
                <a:lnTo>
                  <a:pt x="213360" y="97282"/>
                </a:lnTo>
                <a:close/>
              </a:path>
            </a:pathLst>
          </a:custGeom>
          <a:solidFill>
            <a:srgbClr val="434343"/>
          </a:solidFill>
        </p:spPr>
        <p:txBody>
          <a:bodyPr wrap="square" lIns="0" tIns="0" rIns="0" bIns="0" rtlCol="0"/>
          <a:lstStyle/>
          <a:p>
            <a:endParaRPr/>
          </a:p>
        </p:txBody>
      </p:sp>
      <p:sp>
        <p:nvSpPr>
          <p:cNvPr id="43" name="bg object 43"/>
          <p:cNvSpPr/>
          <p:nvPr/>
        </p:nvSpPr>
        <p:spPr>
          <a:xfrm>
            <a:off x="1687195" y="3314699"/>
            <a:ext cx="1633855" cy="271145"/>
          </a:xfrm>
          <a:custGeom>
            <a:avLst/>
            <a:gdLst/>
            <a:ahLst/>
            <a:cxnLst/>
            <a:rect l="l" t="t" r="r" b="b"/>
            <a:pathLst>
              <a:path w="1633854" h="271145">
                <a:moveTo>
                  <a:pt x="1633601" y="228854"/>
                </a:moveTo>
                <a:lnTo>
                  <a:pt x="1630337" y="212153"/>
                </a:lnTo>
                <a:lnTo>
                  <a:pt x="1621383" y="198551"/>
                </a:lnTo>
                <a:lnTo>
                  <a:pt x="1607934" y="189407"/>
                </a:lnTo>
                <a:lnTo>
                  <a:pt x="1591183" y="186055"/>
                </a:lnTo>
                <a:lnTo>
                  <a:pt x="1560398" y="186055"/>
                </a:lnTo>
                <a:lnTo>
                  <a:pt x="1560220" y="179755"/>
                </a:lnTo>
                <a:lnTo>
                  <a:pt x="1546428" y="114719"/>
                </a:lnTo>
                <a:lnTo>
                  <a:pt x="1525092" y="76962"/>
                </a:lnTo>
                <a:lnTo>
                  <a:pt x="1495780" y="45275"/>
                </a:lnTo>
                <a:lnTo>
                  <a:pt x="1459865" y="21018"/>
                </a:lnTo>
                <a:lnTo>
                  <a:pt x="1418678" y="5473"/>
                </a:lnTo>
                <a:lnTo>
                  <a:pt x="1373632" y="0"/>
                </a:lnTo>
                <a:lnTo>
                  <a:pt x="262001" y="0"/>
                </a:lnTo>
                <a:lnTo>
                  <a:pt x="189026" y="14566"/>
                </a:lnTo>
                <a:lnTo>
                  <a:pt x="129413" y="54737"/>
                </a:lnTo>
                <a:lnTo>
                  <a:pt x="95364" y="101180"/>
                </a:lnTo>
                <a:lnTo>
                  <a:pt x="77343" y="157226"/>
                </a:lnTo>
                <a:lnTo>
                  <a:pt x="74714" y="186055"/>
                </a:lnTo>
                <a:lnTo>
                  <a:pt x="42926" y="186055"/>
                </a:lnTo>
                <a:lnTo>
                  <a:pt x="26187" y="189407"/>
                </a:lnTo>
                <a:lnTo>
                  <a:pt x="12547" y="198551"/>
                </a:lnTo>
                <a:lnTo>
                  <a:pt x="3365" y="212153"/>
                </a:lnTo>
                <a:lnTo>
                  <a:pt x="0" y="228854"/>
                </a:lnTo>
                <a:lnTo>
                  <a:pt x="3365" y="245541"/>
                </a:lnTo>
                <a:lnTo>
                  <a:pt x="12547" y="258953"/>
                </a:lnTo>
                <a:lnTo>
                  <a:pt x="26187" y="267906"/>
                </a:lnTo>
                <a:lnTo>
                  <a:pt x="42926" y="271145"/>
                </a:lnTo>
                <a:lnTo>
                  <a:pt x="1591183" y="271145"/>
                </a:lnTo>
                <a:lnTo>
                  <a:pt x="1607934" y="267906"/>
                </a:lnTo>
                <a:lnTo>
                  <a:pt x="1621383" y="258953"/>
                </a:lnTo>
                <a:lnTo>
                  <a:pt x="1630337" y="245541"/>
                </a:lnTo>
                <a:lnTo>
                  <a:pt x="1633601" y="228854"/>
                </a:lnTo>
                <a:close/>
              </a:path>
            </a:pathLst>
          </a:custGeom>
          <a:solidFill>
            <a:srgbClr val="E9CCB0"/>
          </a:solidFill>
        </p:spPr>
        <p:txBody>
          <a:bodyPr wrap="square" lIns="0" tIns="0" rIns="0" bIns="0" rtlCol="0"/>
          <a:lstStyle/>
          <a:p>
            <a:endParaRPr/>
          </a:p>
        </p:txBody>
      </p:sp>
      <p:sp>
        <p:nvSpPr>
          <p:cNvPr id="44" name="bg object 44"/>
          <p:cNvSpPr/>
          <p:nvPr/>
        </p:nvSpPr>
        <p:spPr>
          <a:xfrm>
            <a:off x="1763547" y="3472180"/>
            <a:ext cx="1483995" cy="30480"/>
          </a:xfrm>
          <a:custGeom>
            <a:avLst/>
            <a:gdLst/>
            <a:ahLst/>
            <a:cxnLst/>
            <a:rect l="l" t="t" r="r" b="b"/>
            <a:pathLst>
              <a:path w="1483995" h="30479">
                <a:moveTo>
                  <a:pt x="1483969" y="21590"/>
                </a:moveTo>
                <a:lnTo>
                  <a:pt x="1483512" y="21590"/>
                </a:lnTo>
                <a:lnTo>
                  <a:pt x="1483512" y="13970"/>
                </a:lnTo>
                <a:lnTo>
                  <a:pt x="1482280" y="13970"/>
                </a:lnTo>
                <a:lnTo>
                  <a:pt x="1482280" y="0"/>
                </a:lnTo>
                <a:lnTo>
                  <a:pt x="800" y="0"/>
                </a:lnTo>
                <a:lnTo>
                  <a:pt x="800" y="13970"/>
                </a:lnTo>
                <a:lnTo>
                  <a:pt x="355" y="13970"/>
                </a:lnTo>
                <a:lnTo>
                  <a:pt x="355" y="21590"/>
                </a:lnTo>
                <a:lnTo>
                  <a:pt x="0" y="21590"/>
                </a:lnTo>
                <a:lnTo>
                  <a:pt x="0" y="30480"/>
                </a:lnTo>
                <a:lnTo>
                  <a:pt x="1483969" y="30480"/>
                </a:lnTo>
                <a:lnTo>
                  <a:pt x="1483969" y="21590"/>
                </a:lnTo>
                <a:close/>
              </a:path>
            </a:pathLst>
          </a:custGeom>
          <a:solidFill>
            <a:srgbClr val="434343"/>
          </a:solidFill>
        </p:spPr>
        <p:txBody>
          <a:bodyPr wrap="square" lIns="0" tIns="0" rIns="0" bIns="0" rtlCol="0"/>
          <a:lstStyle/>
          <a:p>
            <a:endParaRPr/>
          </a:p>
        </p:txBody>
      </p:sp>
      <p:sp>
        <p:nvSpPr>
          <p:cNvPr id="45" name="bg object 45"/>
          <p:cNvSpPr/>
          <p:nvPr/>
        </p:nvSpPr>
        <p:spPr>
          <a:xfrm>
            <a:off x="1095330" y="3580003"/>
            <a:ext cx="1511300" cy="565785"/>
          </a:xfrm>
          <a:custGeom>
            <a:avLst/>
            <a:gdLst/>
            <a:ahLst/>
            <a:cxnLst/>
            <a:rect l="l" t="t" r="r" b="b"/>
            <a:pathLst>
              <a:path w="1511300" h="565785">
                <a:moveTo>
                  <a:pt x="1510709" y="0"/>
                </a:moveTo>
                <a:lnTo>
                  <a:pt x="49015" y="0"/>
                </a:lnTo>
                <a:lnTo>
                  <a:pt x="34038" y="47236"/>
                </a:lnTo>
                <a:lnTo>
                  <a:pt x="21784" y="94402"/>
                </a:lnTo>
                <a:lnTo>
                  <a:pt x="12253" y="141513"/>
                </a:lnTo>
                <a:lnTo>
                  <a:pt x="5446" y="188581"/>
                </a:lnTo>
                <a:lnTo>
                  <a:pt x="1361" y="235622"/>
                </a:lnTo>
                <a:lnTo>
                  <a:pt x="0" y="282648"/>
                </a:lnTo>
                <a:lnTo>
                  <a:pt x="1361" y="329673"/>
                </a:lnTo>
                <a:lnTo>
                  <a:pt x="5446" y="376712"/>
                </a:lnTo>
                <a:lnTo>
                  <a:pt x="12253" y="423777"/>
                </a:lnTo>
                <a:lnTo>
                  <a:pt x="21784" y="470884"/>
                </a:lnTo>
                <a:lnTo>
                  <a:pt x="34038" y="518046"/>
                </a:lnTo>
                <a:lnTo>
                  <a:pt x="49015" y="565277"/>
                </a:lnTo>
                <a:lnTo>
                  <a:pt x="1510709" y="565277"/>
                </a:lnTo>
                <a:lnTo>
                  <a:pt x="1510709" y="0"/>
                </a:lnTo>
                <a:close/>
              </a:path>
            </a:pathLst>
          </a:custGeom>
          <a:solidFill>
            <a:srgbClr val="999997"/>
          </a:solidFill>
        </p:spPr>
        <p:txBody>
          <a:bodyPr wrap="square" lIns="0" tIns="0" rIns="0" bIns="0" rtlCol="0"/>
          <a:lstStyle/>
          <a:p>
            <a:endParaRPr/>
          </a:p>
        </p:txBody>
      </p:sp>
      <p:sp>
        <p:nvSpPr>
          <p:cNvPr id="46" name="bg object 46"/>
          <p:cNvSpPr/>
          <p:nvPr/>
        </p:nvSpPr>
        <p:spPr>
          <a:xfrm>
            <a:off x="1095352" y="3580003"/>
            <a:ext cx="133350" cy="567055"/>
          </a:xfrm>
          <a:custGeom>
            <a:avLst/>
            <a:gdLst/>
            <a:ahLst/>
            <a:cxnLst/>
            <a:rect l="l" t="t" r="r" b="b"/>
            <a:pathLst>
              <a:path w="133350" h="567054">
                <a:moveTo>
                  <a:pt x="132991" y="0"/>
                </a:moveTo>
                <a:lnTo>
                  <a:pt x="49082" y="0"/>
                </a:lnTo>
                <a:lnTo>
                  <a:pt x="34084" y="47384"/>
                </a:lnTo>
                <a:lnTo>
                  <a:pt x="21814" y="94732"/>
                </a:lnTo>
                <a:lnTo>
                  <a:pt x="12270" y="142047"/>
                </a:lnTo>
                <a:lnTo>
                  <a:pt x="5453" y="189332"/>
                </a:lnTo>
                <a:lnTo>
                  <a:pt x="1363" y="236588"/>
                </a:lnTo>
                <a:lnTo>
                  <a:pt x="0" y="283819"/>
                </a:lnTo>
                <a:lnTo>
                  <a:pt x="1363" y="331026"/>
                </a:lnTo>
                <a:lnTo>
                  <a:pt x="5453" y="378213"/>
                </a:lnTo>
                <a:lnTo>
                  <a:pt x="12270" y="425381"/>
                </a:lnTo>
                <a:lnTo>
                  <a:pt x="21814" y="472534"/>
                </a:lnTo>
                <a:lnTo>
                  <a:pt x="34084" y="519673"/>
                </a:lnTo>
                <a:lnTo>
                  <a:pt x="49082" y="566801"/>
                </a:lnTo>
                <a:lnTo>
                  <a:pt x="127504" y="566801"/>
                </a:lnTo>
                <a:lnTo>
                  <a:pt x="114081" y="519653"/>
                </a:lnTo>
                <a:lnTo>
                  <a:pt x="103231" y="472463"/>
                </a:lnTo>
                <a:lnTo>
                  <a:pt x="94941" y="425238"/>
                </a:lnTo>
                <a:lnTo>
                  <a:pt x="89195" y="377987"/>
                </a:lnTo>
                <a:lnTo>
                  <a:pt x="85979" y="330718"/>
                </a:lnTo>
                <a:lnTo>
                  <a:pt x="85275" y="283438"/>
                </a:lnTo>
                <a:lnTo>
                  <a:pt x="87070" y="236156"/>
                </a:lnTo>
                <a:lnTo>
                  <a:pt x="91349" y="188880"/>
                </a:lnTo>
                <a:lnTo>
                  <a:pt x="98095" y="141619"/>
                </a:lnTo>
                <a:lnTo>
                  <a:pt x="107295" y="94379"/>
                </a:lnTo>
                <a:lnTo>
                  <a:pt x="118931" y="47170"/>
                </a:lnTo>
                <a:lnTo>
                  <a:pt x="132991" y="0"/>
                </a:lnTo>
                <a:close/>
              </a:path>
            </a:pathLst>
          </a:custGeom>
          <a:solidFill>
            <a:srgbClr val="6C7896"/>
          </a:solidFill>
        </p:spPr>
        <p:txBody>
          <a:bodyPr wrap="square" lIns="0" tIns="0" rIns="0" bIns="0" rtlCol="0"/>
          <a:lstStyle/>
          <a:p>
            <a:endParaRPr/>
          </a:p>
        </p:txBody>
      </p:sp>
      <p:sp>
        <p:nvSpPr>
          <p:cNvPr id="47" name="bg object 47"/>
          <p:cNvSpPr/>
          <p:nvPr/>
        </p:nvSpPr>
        <p:spPr>
          <a:xfrm>
            <a:off x="2508504" y="3580066"/>
            <a:ext cx="1226820" cy="565785"/>
          </a:xfrm>
          <a:custGeom>
            <a:avLst/>
            <a:gdLst/>
            <a:ahLst/>
            <a:cxnLst/>
            <a:rect l="l" t="t" r="r" b="b"/>
            <a:pathLst>
              <a:path w="1226820" h="565785">
                <a:moveTo>
                  <a:pt x="1226642" y="504266"/>
                </a:moveTo>
                <a:lnTo>
                  <a:pt x="0" y="504266"/>
                </a:lnTo>
                <a:lnTo>
                  <a:pt x="0" y="565213"/>
                </a:lnTo>
                <a:lnTo>
                  <a:pt x="1226642" y="565213"/>
                </a:lnTo>
                <a:lnTo>
                  <a:pt x="1226642" y="504266"/>
                </a:lnTo>
                <a:close/>
              </a:path>
              <a:path w="1226820" h="565785">
                <a:moveTo>
                  <a:pt x="1226642" y="0"/>
                </a:moveTo>
                <a:lnTo>
                  <a:pt x="0" y="0"/>
                </a:lnTo>
                <a:lnTo>
                  <a:pt x="0" y="60769"/>
                </a:lnTo>
                <a:lnTo>
                  <a:pt x="1226642" y="60769"/>
                </a:lnTo>
                <a:lnTo>
                  <a:pt x="1226642" y="0"/>
                </a:lnTo>
                <a:close/>
              </a:path>
            </a:pathLst>
          </a:custGeom>
          <a:solidFill>
            <a:srgbClr val="999997"/>
          </a:solidFill>
        </p:spPr>
        <p:txBody>
          <a:bodyPr wrap="square" lIns="0" tIns="0" rIns="0" bIns="0" rtlCol="0"/>
          <a:lstStyle/>
          <a:p>
            <a:endParaRPr/>
          </a:p>
        </p:txBody>
      </p:sp>
      <p:sp>
        <p:nvSpPr>
          <p:cNvPr id="48" name="bg object 48"/>
          <p:cNvSpPr/>
          <p:nvPr/>
        </p:nvSpPr>
        <p:spPr>
          <a:xfrm>
            <a:off x="2541321" y="3642487"/>
            <a:ext cx="1153160" cy="441959"/>
          </a:xfrm>
          <a:custGeom>
            <a:avLst/>
            <a:gdLst/>
            <a:ahLst/>
            <a:cxnLst/>
            <a:rect l="l" t="t" r="r" b="b"/>
            <a:pathLst>
              <a:path w="1153160" h="441960">
                <a:moveTo>
                  <a:pt x="1152854" y="0"/>
                </a:moveTo>
                <a:lnTo>
                  <a:pt x="37159" y="0"/>
                </a:lnTo>
                <a:lnTo>
                  <a:pt x="22295" y="48976"/>
                </a:lnTo>
                <a:lnTo>
                  <a:pt x="11147" y="98018"/>
                </a:lnTo>
                <a:lnTo>
                  <a:pt x="3715" y="147108"/>
                </a:lnTo>
                <a:lnTo>
                  <a:pt x="0" y="196228"/>
                </a:lnTo>
                <a:lnTo>
                  <a:pt x="0" y="245360"/>
                </a:lnTo>
                <a:lnTo>
                  <a:pt x="3715" y="294487"/>
                </a:lnTo>
                <a:lnTo>
                  <a:pt x="11147" y="343590"/>
                </a:lnTo>
                <a:lnTo>
                  <a:pt x="22295" y="392652"/>
                </a:lnTo>
                <a:lnTo>
                  <a:pt x="37159" y="441655"/>
                </a:lnTo>
                <a:lnTo>
                  <a:pt x="1152854" y="441655"/>
                </a:lnTo>
                <a:lnTo>
                  <a:pt x="1141106" y="406342"/>
                </a:lnTo>
                <a:lnTo>
                  <a:pt x="1135602" y="388480"/>
                </a:lnTo>
                <a:lnTo>
                  <a:pt x="1129867" y="367741"/>
                </a:lnTo>
                <a:lnTo>
                  <a:pt x="1129867" y="363372"/>
                </a:lnTo>
                <a:lnTo>
                  <a:pt x="1126073" y="347056"/>
                </a:lnTo>
                <a:lnTo>
                  <a:pt x="1122755" y="330708"/>
                </a:lnTo>
                <a:lnTo>
                  <a:pt x="1120008" y="314359"/>
                </a:lnTo>
                <a:lnTo>
                  <a:pt x="1117929" y="298043"/>
                </a:lnTo>
                <a:lnTo>
                  <a:pt x="1115770" y="295846"/>
                </a:lnTo>
                <a:lnTo>
                  <a:pt x="1115770" y="290372"/>
                </a:lnTo>
                <a:lnTo>
                  <a:pt x="1112801" y="257795"/>
                </a:lnTo>
                <a:lnTo>
                  <a:pt x="1111823" y="241493"/>
                </a:lnTo>
                <a:lnTo>
                  <a:pt x="1111452" y="225171"/>
                </a:lnTo>
                <a:lnTo>
                  <a:pt x="1111452" y="216534"/>
                </a:lnTo>
                <a:lnTo>
                  <a:pt x="1111823" y="200689"/>
                </a:lnTo>
                <a:lnTo>
                  <a:pt x="1112801" y="184451"/>
                </a:lnTo>
                <a:lnTo>
                  <a:pt x="1115770" y="152272"/>
                </a:lnTo>
                <a:lnTo>
                  <a:pt x="1117929" y="148971"/>
                </a:lnTo>
                <a:lnTo>
                  <a:pt x="1117929" y="143637"/>
                </a:lnTo>
                <a:lnTo>
                  <a:pt x="1120008" y="127275"/>
                </a:lnTo>
                <a:lnTo>
                  <a:pt x="1122755" y="110950"/>
                </a:lnTo>
                <a:lnTo>
                  <a:pt x="1126073" y="94648"/>
                </a:lnTo>
                <a:lnTo>
                  <a:pt x="1129867" y="78359"/>
                </a:lnTo>
                <a:lnTo>
                  <a:pt x="1129867" y="76200"/>
                </a:lnTo>
                <a:lnTo>
                  <a:pt x="1130883" y="72897"/>
                </a:lnTo>
                <a:lnTo>
                  <a:pt x="1130883" y="70612"/>
                </a:lnTo>
                <a:lnTo>
                  <a:pt x="1135602" y="52720"/>
                </a:lnTo>
                <a:lnTo>
                  <a:pt x="1141106" y="34925"/>
                </a:lnTo>
                <a:lnTo>
                  <a:pt x="1152854" y="0"/>
                </a:lnTo>
                <a:close/>
              </a:path>
            </a:pathLst>
          </a:custGeom>
          <a:solidFill>
            <a:srgbClr val="FFFFFF"/>
          </a:solidFill>
        </p:spPr>
        <p:txBody>
          <a:bodyPr wrap="square" lIns="0" tIns="0" rIns="0" bIns="0" rtlCol="0"/>
          <a:lstStyle/>
          <a:p>
            <a:endParaRPr/>
          </a:p>
        </p:txBody>
      </p:sp>
      <p:sp>
        <p:nvSpPr>
          <p:cNvPr id="49" name="bg object 49"/>
          <p:cNvSpPr/>
          <p:nvPr/>
        </p:nvSpPr>
        <p:spPr>
          <a:xfrm>
            <a:off x="2644140" y="3713480"/>
            <a:ext cx="1028700" cy="300990"/>
          </a:xfrm>
          <a:custGeom>
            <a:avLst/>
            <a:gdLst/>
            <a:ahLst/>
            <a:cxnLst/>
            <a:rect l="l" t="t" r="r" b="b"/>
            <a:pathLst>
              <a:path w="1028700" h="300989">
                <a:moveTo>
                  <a:pt x="1008888" y="147320"/>
                </a:moveTo>
                <a:lnTo>
                  <a:pt x="114" y="147320"/>
                </a:lnTo>
                <a:lnTo>
                  <a:pt x="114" y="148590"/>
                </a:lnTo>
                <a:lnTo>
                  <a:pt x="0" y="153670"/>
                </a:lnTo>
                <a:lnTo>
                  <a:pt x="990" y="153670"/>
                </a:lnTo>
                <a:lnTo>
                  <a:pt x="990" y="154940"/>
                </a:lnTo>
                <a:lnTo>
                  <a:pt x="1008888" y="154940"/>
                </a:lnTo>
                <a:lnTo>
                  <a:pt x="1008888" y="153670"/>
                </a:lnTo>
                <a:lnTo>
                  <a:pt x="1008888" y="148590"/>
                </a:lnTo>
                <a:lnTo>
                  <a:pt x="1008888" y="147320"/>
                </a:lnTo>
                <a:close/>
              </a:path>
              <a:path w="1028700" h="300989">
                <a:moveTo>
                  <a:pt x="1013460" y="218440"/>
                </a:moveTo>
                <a:lnTo>
                  <a:pt x="73736" y="218440"/>
                </a:lnTo>
                <a:lnTo>
                  <a:pt x="73736" y="219710"/>
                </a:lnTo>
                <a:lnTo>
                  <a:pt x="73279" y="219710"/>
                </a:lnTo>
                <a:lnTo>
                  <a:pt x="73279" y="224790"/>
                </a:lnTo>
                <a:lnTo>
                  <a:pt x="73926" y="224790"/>
                </a:lnTo>
                <a:lnTo>
                  <a:pt x="73926" y="226060"/>
                </a:lnTo>
                <a:lnTo>
                  <a:pt x="1013460" y="226060"/>
                </a:lnTo>
                <a:lnTo>
                  <a:pt x="1013460" y="224790"/>
                </a:lnTo>
                <a:lnTo>
                  <a:pt x="1013460" y="219710"/>
                </a:lnTo>
                <a:lnTo>
                  <a:pt x="1013460" y="218440"/>
                </a:lnTo>
                <a:close/>
              </a:path>
              <a:path w="1028700" h="300989">
                <a:moveTo>
                  <a:pt x="1013460" y="72390"/>
                </a:moveTo>
                <a:lnTo>
                  <a:pt x="99949" y="72390"/>
                </a:lnTo>
                <a:lnTo>
                  <a:pt x="99949" y="73660"/>
                </a:lnTo>
                <a:lnTo>
                  <a:pt x="99187" y="73660"/>
                </a:lnTo>
                <a:lnTo>
                  <a:pt x="99187" y="77470"/>
                </a:lnTo>
                <a:lnTo>
                  <a:pt x="99187" y="78740"/>
                </a:lnTo>
                <a:lnTo>
                  <a:pt x="100317" y="78740"/>
                </a:lnTo>
                <a:lnTo>
                  <a:pt x="100317" y="81280"/>
                </a:lnTo>
                <a:lnTo>
                  <a:pt x="1012698" y="81280"/>
                </a:lnTo>
                <a:lnTo>
                  <a:pt x="1012698" y="78740"/>
                </a:lnTo>
                <a:lnTo>
                  <a:pt x="1013333" y="78740"/>
                </a:lnTo>
                <a:lnTo>
                  <a:pt x="1013333" y="77470"/>
                </a:lnTo>
                <a:lnTo>
                  <a:pt x="1013460" y="77470"/>
                </a:lnTo>
                <a:lnTo>
                  <a:pt x="1013460" y="73660"/>
                </a:lnTo>
                <a:lnTo>
                  <a:pt x="1013460" y="72390"/>
                </a:lnTo>
                <a:close/>
              </a:path>
              <a:path w="1028700" h="300989">
                <a:moveTo>
                  <a:pt x="1028433" y="299720"/>
                </a:moveTo>
                <a:lnTo>
                  <a:pt x="1027785" y="299720"/>
                </a:lnTo>
                <a:lnTo>
                  <a:pt x="1027785" y="297180"/>
                </a:lnTo>
                <a:lnTo>
                  <a:pt x="1027430" y="297180"/>
                </a:lnTo>
                <a:lnTo>
                  <a:pt x="1027430" y="295910"/>
                </a:lnTo>
                <a:lnTo>
                  <a:pt x="1027176" y="295910"/>
                </a:lnTo>
                <a:lnTo>
                  <a:pt x="1027176" y="294640"/>
                </a:lnTo>
                <a:lnTo>
                  <a:pt x="1026680" y="294640"/>
                </a:lnTo>
                <a:lnTo>
                  <a:pt x="1026680" y="292100"/>
                </a:lnTo>
                <a:lnTo>
                  <a:pt x="26238" y="292100"/>
                </a:lnTo>
                <a:lnTo>
                  <a:pt x="26238" y="294640"/>
                </a:lnTo>
                <a:lnTo>
                  <a:pt x="25908" y="294640"/>
                </a:lnTo>
                <a:lnTo>
                  <a:pt x="25908" y="295910"/>
                </a:lnTo>
                <a:lnTo>
                  <a:pt x="25908" y="297180"/>
                </a:lnTo>
                <a:lnTo>
                  <a:pt x="25908" y="299720"/>
                </a:lnTo>
                <a:lnTo>
                  <a:pt x="26657" y="299720"/>
                </a:lnTo>
                <a:lnTo>
                  <a:pt x="26657" y="300990"/>
                </a:lnTo>
                <a:lnTo>
                  <a:pt x="1028433" y="300990"/>
                </a:lnTo>
                <a:lnTo>
                  <a:pt x="1028433" y="299720"/>
                </a:lnTo>
                <a:close/>
              </a:path>
              <a:path w="1028700" h="300989">
                <a:moveTo>
                  <a:pt x="1028573" y="0"/>
                </a:moveTo>
                <a:lnTo>
                  <a:pt x="26924" y="0"/>
                </a:lnTo>
                <a:lnTo>
                  <a:pt x="26924" y="1270"/>
                </a:lnTo>
                <a:lnTo>
                  <a:pt x="25908" y="1270"/>
                </a:lnTo>
                <a:lnTo>
                  <a:pt x="25908" y="2540"/>
                </a:lnTo>
                <a:lnTo>
                  <a:pt x="25908" y="6350"/>
                </a:lnTo>
                <a:lnTo>
                  <a:pt x="25908" y="7620"/>
                </a:lnTo>
                <a:lnTo>
                  <a:pt x="1027430" y="7620"/>
                </a:lnTo>
                <a:lnTo>
                  <a:pt x="1027430" y="6350"/>
                </a:lnTo>
                <a:lnTo>
                  <a:pt x="1027950" y="6350"/>
                </a:lnTo>
                <a:lnTo>
                  <a:pt x="1027950" y="2540"/>
                </a:lnTo>
                <a:lnTo>
                  <a:pt x="1028573" y="2540"/>
                </a:lnTo>
                <a:lnTo>
                  <a:pt x="1028573" y="1270"/>
                </a:lnTo>
                <a:lnTo>
                  <a:pt x="1028573" y="0"/>
                </a:lnTo>
                <a:close/>
              </a:path>
            </a:pathLst>
          </a:custGeom>
          <a:solidFill>
            <a:srgbClr val="DDD3D2"/>
          </a:solidFill>
        </p:spPr>
        <p:txBody>
          <a:bodyPr wrap="square" lIns="0" tIns="0" rIns="0" bIns="0" rtlCol="0"/>
          <a:lstStyle/>
          <a:p>
            <a:endParaRPr/>
          </a:p>
        </p:txBody>
      </p:sp>
      <p:sp>
        <p:nvSpPr>
          <p:cNvPr id="50" name="bg object 50"/>
          <p:cNvSpPr/>
          <p:nvPr/>
        </p:nvSpPr>
        <p:spPr>
          <a:xfrm>
            <a:off x="2577210" y="3642487"/>
            <a:ext cx="1116965" cy="441959"/>
          </a:xfrm>
          <a:custGeom>
            <a:avLst/>
            <a:gdLst/>
            <a:ahLst/>
            <a:cxnLst/>
            <a:rect l="l" t="t" r="r" b="b"/>
            <a:pathLst>
              <a:path w="1116964" h="441960">
                <a:moveTo>
                  <a:pt x="1115822" y="0"/>
                </a:moveTo>
                <a:lnTo>
                  <a:pt x="0" y="0"/>
                </a:lnTo>
                <a:lnTo>
                  <a:pt x="102919" y="27546"/>
                </a:lnTo>
                <a:lnTo>
                  <a:pt x="353012" y="110261"/>
                </a:lnTo>
                <a:lnTo>
                  <a:pt x="662279" y="248259"/>
                </a:lnTo>
                <a:lnTo>
                  <a:pt x="942721" y="441655"/>
                </a:lnTo>
                <a:lnTo>
                  <a:pt x="1116964" y="441655"/>
                </a:lnTo>
                <a:lnTo>
                  <a:pt x="1105217" y="406342"/>
                </a:lnTo>
                <a:lnTo>
                  <a:pt x="1099712" y="388480"/>
                </a:lnTo>
                <a:lnTo>
                  <a:pt x="1093977" y="367741"/>
                </a:lnTo>
                <a:lnTo>
                  <a:pt x="1093977" y="366649"/>
                </a:lnTo>
                <a:lnTo>
                  <a:pt x="1091818" y="363372"/>
                </a:lnTo>
                <a:lnTo>
                  <a:pt x="1082549" y="314359"/>
                </a:lnTo>
                <a:lnTo>
                  <a:pt x="1079880" y="298043"/>
                </a:lnTo>
                <a:lnTo>
                  <a:pt x="1078864" y="295846"/>
                </a:lnTo>
                <a:lnTo>
                  <a:pt x="1078864" y="290372"/>
                </a:lnTo>
                <a:lnTo>
                  <a:pt x="1076777" y="274086"/>
                </a:lnTo>
                <a:lnTo>
                  <a:pt x="1075404" y="257795"/>
                </a:lnTo>
                <a:lnTo>
                  <a:pt x="1074650" y="241493"/>
                </a:lnTo>
                <a:lnTo>
                  <a:pt x="1074419" y="216534"/>
                </a:lnTo>
                <a:lnTo>
                  <a:pt x="1074650" y="200689"/>
                </a:lnTo>
                <a:lnTo>
                  <a:pt x="1075404" y="184451"/>
                </a:lnTo>
                <a:lnTo>
                  <a:pt x="1076777" y="168189"/>
                </a:lnTo>
                <a:lnTo>
                  <a:pt x="1078864" y="152272"/>
                </a:lnTo>
                <a:lnTo>
                  <a:pt x="1079880" y="148971"/>
                </a:lnTo>
                <a:lnTo>
                  <a:pt x="1079880" y="143637"/>
                </a:lnTo>
                <a:lnTo>
                  <a:pt x="1082549" y="127275"/>
                </a:lnTo>
                <a:lnTo>
                  <a:pt x="1091818" y="78359"/>
                </a:lnTo>
                <a:lnTo>
                  <a:pt x="1091818" y="76200"/>
                </a:lnTo>
                <a:lnTo>
                  <a:pt x="1093977" y="72897"/>
                </a:lnTo>
                <a:lnTo>
                  <a:pt x="1093977" y="70612"/>
                </a:lnTo>
                <a:lnTo>
                  <a:pt x="1098462" y="52720"/>
                </a:lnTo>
                <a:lnTo>
                  <a:pt x="1103661" y="34925"/>
                </a:lnTo>
                <a:lnTo>
                  <a:pt x="1109479" y="17319"/>
                </a:lnTo>
                <a:lnTo>
                  <a:pt x="1115822" y="0"/>
                </a:lnTo>
                <a:close/>
              </a:path>
            </a:pathLst>
          </a:custGeom>
          <a:solidFill>
            <a:srgbClr val="434343">
              <a:alpha val="29411"/>
            </a:srgbClr>
          </a:solidFill>
        </p:spPr>
        <p:txBody>
          <a:bodyPr wrap="square" lIns="0" tIns="0" rIns="0" bIns="0" rtlCol="0"/>
          <a:lstStyle/>
          <a:p>
            <a:endParaRPr/>
          </a:p>
        </p:txBody>
      </p:sp>
      <p:sp>
        <p:nvSpPr>
          <p:cNvPr id="51" name="bg object 51"/>
          <p:cNvSpPr/>
          <p:nvPr/>
        </p:nvSpPr>
        <p:spPr>
          <a:xfrm>
            <a:off x="2387885" y="3580003"/>
            <a:ext cx="134620" cy="567055"/>
          </a:xfrm>
          <a:custGeom>
            <a:avLst/>
            <a:gdLst/>
            <a:ahLst/>
            <a:cxnLst/>
            <a:rect l="l" t="t" r="r" b="b"/>
            <a:pathLst>
              <a:path w="134619" h="567054">
                <a:moveTo>
                  <a:pt x="134334" y="0"/>
                </a:moveTo>
                <a:lnTo>
                  <a:pt x="49244" y="0"/>
                </a:lnTo>
                <a:lnTo>
                  <a:pt x="34197" y="47384"/>
                </a:lnTo>
                <a:lnTo>
                  <a:pt x="21886" y="94732"/>
                </a:lnTo>
                <a:lnTo>
                  <a:pt x="12311" y="142047"/>
                </a:lnTo>
                <a:lnTo>
                  <a:pt x="5471" y="189332"/>
                </a:lnTo>
                <a:lnTo>
                  <a:pt x="1367" y="236588"/>
                </a:lnTo>
                <a:lnTo>
                  <a:pt x="0" y="283819"/>
                </a:lnTo>
                <a:lnTo>
                  <a:pt x="1367" y="331026"/>
                </a:lnTo>
                <a:lnTo>
                  <a:pt x="5471" y="378213"/>
                </a:lnTo>
                <a:lnTo>
                  <a:pt x="12311" y="425381"/>
                </a:lnTo>
                <a:lnTo>
                  <a:pt x="21886" y="472534"/>
                </a:lnTo>
                <a:lnTo>
                  <a:pt x="34197" y="519673"/>
                </a:lnTo>
                <a:lnTo>
                  <a:pt x="49244" y="566801"/>
                </a:lnTo>
                <a:lnTo>
                  <a:pt x="128873" y="566801"/>
                </a:lnTo>
                <a:lnTo>
                  <a:pt x="115413" y="519653"/>
                </a:lnTo>
                <a:lnTo>
                  <a:pt x="104495" y="472463"/>
                </a:lnTo>
                <a:lnTo>
                  <a:pt x="96115" y="425238"/>
                </a:lnTo>
                <a:lnTo>
                  <a:pt x="90269" y="377987"/>
                </a:lnTo>
                <a:lnTo>
                  <a:pt x="86955" y="330718"/>
                </a:lnTo>
                <a:lnTo>
                  <a:pt x="86169" y="283438"/>
                </a:lnTo>
                <a:lnTo>
                  <a:pt x="87907" y="236156"/>
                </a:lnTo>
                <a:lnTo>
                  <a:pt x="92165" y="188880"/>
                </a:lnTo>
                <a:lnTo>
                  <a:pt x="98940" y="141619"/>
                </a:lnTo>
                <a:lnTo>
                  <a:pt x="108229" y="94379"/>
                </a:lnTo>
                <a:lnTo>
                  <a:pt x="120028" y="47170"/>
                </a:lnTo>
                <a:lnTo>
                  <a:pt x="134334" y="0"/>
                </a:lnTo>
                <a:close/>
              </a:path>
            </a:pathLst>
          </a:custGeom>
          <a:solidFill>
            <a:srgbClr val="6C7896"/>
          </a:solidFill>
        </p:spPr>
        <p:txBody>
          <a:bodyPr wrap="square" lIns="0" tIns="0" rIns="0" bIns="0" rtlCol="0"/>
          <a:lstStyle/>
          <a:p>
            <a:endParaRPr/>
          </a:p>
        </p:txBody>
      </p:sp>
      <p:sp>
        <p:nvSpPr>
          <p:cNvPr id="52" name="bg object 52"/>
          <p:cNvSpPr/>
          <p:nvPr/>
        </p:nvSpPr>
        <p:spPr>
          <a:xfrm>
            <a:off x="2440813" y="3580003"/>
            <a:ext cx="1292860" cy="567055"/>
          </a:xfrm>
          <a:custGeom>
            <a:avLst/>
            <a:gdLst/>
            <a:ahLst/>
            <a:cxnLst/>
            <a:rect l="l" t="t" r="r" b="b"/>
            <a:pathLst>
              <a:path w="1292860" h="567054">
                <a:moveTo>
                  <a:pt x="1292860" y="0"/>
                </a:moveTo>
                <a:lnTo>
                  <a:pt x="80772" y="0"/>
                </a:lnTo>
                <a:lnTo>
                  <a:pt x="68919" y="18720"/>
                </a:lnTo>
                <a:lnTo>
                  <a:pt x="42433" y="72898"/>
                </a:lnTo>
                <a:lnTo>
                  <a:pt x="14924" y="159555"/>
                </a:lnTo>
                <a:lnTo>
                  <a:pt x="0" y="275717"/>
                </a:lnTo>
                <a:lnTo>
                  <a:pt x="4575" y="394327"/>
                </a:lnTo>
                <a:lnTo>
                  <a:pt x="19843" y="486262"/>
                </a:lnTo>
                <a:lnTo>
                  <a:pt x="36111" y="545695"/>
                </a:lnTo>
                <a:lnTo>
                  <a:pt x="43687" y="566801"/>
                </a:lnTo>
                <a:lnTo>
                  <a:pt x="1292860" y="566801"/>
                </a:lnTo>
                <a:lnTo>
                  <a:pt x="1292860" y="505739"/>
                </a:lnTo>
                <a:lnTo>
                  <a:pt x="136270" y="505739"/>
                </a:lnTo>
                <a:lnTo>
                  <a:pt x="129692" y="483902"/>
                </a:lnTo>
                <a:lnTo>
                  <a:pt x="115554" y="428253"/>
                </a:lnTo>
                <a:lnTo>
                  <a:pt x="102248" y="353588"/>
                </a:lnTo>
                <a:lnTo>
                  <a:pt x="98170" y="274701"/>
                </a:lnTo>
                <a:lnTo>
                  <a:pt x="103784" y="201318"/>
                </a:lnTo>
                <a:lnTo>
                  <a:pt x="113077" y="138176"/>
                </a:lnTo>
                <a:lnTo>
                  <a:pt x="124442" y="90177"/>
                </a:lnTo>
                <a:lnTo>
                  <a:pt x="136270" y="62230"/>
                </a:lnTo>
                <a:lnTo>
                  <a:pt x="1292860" y="62230"/>
                </a:lnTo>
                <a:lnTo>
                  <a:pt x="1292860" y="0"/>
                </a:lnTo>
                <a:close/>
              </a:path>
            </a:pathLst>
          </a:custGeom>
          <a:solidFill>
            <a:srgbClr val="999997"/>
          </a:solidFill>
        </p:spPr>
        <p:txBody>
          <a:bodyPr wrap="square" lIns="0" tIns="0" rIns="0" bIns="0" rtlCol="0"/>
          <a:lstStyle/>
          <a:p>
            <a:endParaRPr/>
          </a:p>
        </p:txBody>
      </p:sp>
      <p:sp>
        <p:nvSpPr>
          <p:cNvPr id="2" name="Holder 2"/>
          <p:cNvSpPr>
            <a:spLocks noGrp="1"/>
          </p:cNvSpPr>
          <p:nvPr>
            <p:ph type="ctrTitle"/>
          </p:nvPr>
        </p:nvSpPr>
        <p:spPr>
          <a:xfrm>
            <a:off x="615442" y="767537"/>
            <a:ext cx="7913115" cy="1398905"/>
          </a:xfrm>
          <a:prstGeom prst="rect">
            <a:avLst/>
          </a:prstGeom>
        </p:spPr>
        <p:txBody>
          <a:bodyPr wrap="square" lIns="0" tIns="0" rIns="0" bIns="0">
            <a:spAutoFit/>
          </a:bodyPr>
          <a:lstStyle>
            <a:lvl1pPr>
              <a:defRPr sz="5000" b="1" i="0">
                <a:solidFill>
                  <a:srgbClr val="3C2F2E"/>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C2F2E"/>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rgbClr val="040C28"/>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C2F2E"/>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0EEED"/>
          </a:solidFill>
        </p:spPr>
        <p:txBody>
          <a:bodyPr wrap="square" lIns="0" tIns="0" rIns="0" bIns="0" rtlCol="0"/>
          <a:lstStyle/>
          <a:p>
            <a:endParaRPr/>
          </a:p>
        </p:txBody>
      </p:sp>
      <p:sp>
        <p:nvSpPr>
          <p:cNvPr id="17" name="bg object 17"/>
          <p:cNvSpPr/>
          <p:nvPr/>
        </p:nvSpPr>
        <p:spPr>
          <a:xfrm>
            <a:off x="0" y="4608576"/>
            <a:ext cx="9144000" cy="535305"/>
          </a:xfrm>
          <a:custGeom>
            <a:avLst/>
            <a:gdLst/>
            <a:ahLst/>
            <a:cxnLst/>
            <a:rect l="l" t="t" r="r" b="b"/>
            <a:pathLst>
              <a:path w="9144000" h="535304">
                <a:moveTo>
                  <a:pt x="9144000" y="0"/>
                </a:moveTo>
                <a:lnTo>
                  <a:pt x="0" y="0"/>
                </a:lnTo>
                <a:lnTo>
                  <a:pt x="0" y="534922"/>
                </a:lnTo>
                <a:lnTo>
                  <a:pt x="9144000" y="534922"/>
                </a:lnTo>
                <a:lnTo>
                  <a:pt x="9144000" y="0"/>
                </a:lnTo>
                <a:close/>
              </a:path>
            </a:pathLst>
          </a:custGeom>
          <a:solidFill>
            <a:srgbClr val="EAD9D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3C2F2E"/>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0EEED"/>
          </a:solidFill>
        </p:spPr>
        <p:txBody>
          <a:bodyPr wrap="square" lIns="0" tIns="0" rIns="0" bIns="0" rtlCol="0"/>
          <a:lstStyle/>
          <a:p>
            <a:endParaRPr/>
          </a:p>
        </p:txBody>
      </p:sp>
      <p:sp>
        <p:nvSpPr>
          <p:cNvPr id="17" name="bg object 17"/>
          <p:cNvSpPr/>
          <p:nvPr/>
        </p:nvSpPr>
        <p:spPr>
          <a:xfrm>
            <a:off x="264756" y="4300994"/>
            <a:ext cx="956310" cy="606425"/>
          </a:xfrm>
          <a:custGeom>
            <a:avLst/>
            <a:gdLst/>
            <a:ahLst/>
            <a:cxnLst/>
            <a:rect l="l" t="t" r="r" b="b"/>
            <a:pathLst>
              <a:path w="956310" h="606425">
                <a:moveTo>
                  <a:pt x="494195" y="0"/>
                </a:moveTo>
                <a:lnTo>
                  <a:pt x="448832" y="24433"/>
                </a:lnTo>
                <a:lnTo>
                  <a:pt x="374435" y="56310"/>
                </a:lnTo>
                <a:lnTo>
                  <a:pt x="322197" y="75735"/>
                </a:lnTo>
                <a:lnTo>
                  <a:pt x="259191" y="96915"/>
                </a:lnTo>
                <a:lnTo>
                  <a:pt x="184860" y="119422"/>
                </a:lnTo>
                <a:lnTo>
                  <a:pt x="98649" y="142830"/>
                </a:lnTo>
                <a:lnTo>
                  <a:pt x="0" y="166712"/>
                </a:lnTo>
                <a:lnTo>
                  <a:pt x="28181" y="226669"/>
                </a:lnTo>
                <a:lnTo>
                  <a:pt x="110888" y="363097"/>
                </a:lnTo>
                <a:lnTo>
                  <a:pt x="245361" y="510839"/>
                </a:lnTo>
                <a:lnTo>
                  <a:pt x="428840" y="604735"/>
                </a:lnTo>
                <a:lnTo>
                  <a:pt x="465594" y="606036"/>
                </a:lnTo>
                <a:lnTo>
                  <a:pt x="559839" y="599046"/>
                </a:lnTo>
                <a:lnTo>
                  <a:pt x="687553" y="567424"/>
                </a:lnTo>
                <a:lnTo>
                  <a:pt x="824712" y="494830"/>
                </a:lnTo>
                <a:lnTo>
                  <a:pt x="860243" y="466093"/>
                </a:lnTo>
                <a:lnTo>
                  <a:pt x="894219" y="432876"/>
                </a:lnTo>
                <a:lnTo>
                  <a:pt x="926185" y="394853"/>
                </a:lnTo>
                <a:lnTo>
                  <a:pt x="953671" y="354649"/>
                </a:lnTo>
                <a:lnTo>
                  <a:pt x="918044" y="354649"/>
                </a:lnTo>
                <a:lnTo>
                  <a:pt x="816848" y="330255"/>
                </a:lnTo>
                <a:lnTo>
                  <a:pt x="669698" y="228658"/>
                </a:lnTo>
                <a:lnTo>
                  <a:pt x="494195" y="0"/>
                </a:lnTo>
                <a:close/>
              </a:path>
              <a:path w="956310" h="606425">
                <a:moveTo>
                  <a:pt x="955687" y="351701"/>
                </a:moveTo>
                <a:lnTo>
                  <a:pt x="918044" y="354649"/>
                </a:lnTo>
                <a:lnTo>
                  <a:pt x="953671" y="354649"/>
                </a:lnTo>
                <a:lnTo>
                  <a:pt x="955687" y="351701"/>
                </a:lnTo>
                <a:close/>
              </a:path>
            </a:pathLst>
          </a:custGeom>
          <a:solidFill>
            <a:srgbClr val="FFFFFF"/>
          </a:solidFill>
        </p:spPr>
        <p:txBody>
          <a:bodyPr wrap="square" lIns="0" tIns="0" rIns="0" bIns="0" rtlCol="0"/>
          <a:lstStyle/>
          <a:p>
            <a:endParaRPr/>
          </a:p>
        </p:txBody>
      </p:sp>
      <p:sp>
        <p:nvSpPr>
          <p:cNvPr id="18" name="bg object 18"/>
          <p:cNvSpPr/>
          <p:nvPr/>
        </p:nvSpPr>
        <p:spPr>
          <a:xfrm>
            <a:off x="693127" y="4653038"/>
            <a:ext cx="527050" cy="258445"/>
          </a:xfrm>
          <a:custGeom>
            <a:avLst/>
            <a:gdLst/>
            <a:ahLst/>
            <a:cxnLst/>
            <a:rect l="l" t="t" r="r" b="b"/>
            <a:pathLst>
              <a:path w="527050" h="258445">
                <a:moveTo>
                  <a:pt x="95643" y="29883"/>
                </a:moveTo>
                <a:lnTo>
                  <a:pt x="99352" y="54002"/>
                </a:lnTo>
                <a:lnTo>
                  <a:pt x="101898" y="111194"/>
                </a:lnTo>
                <a:lnTo>
                  <a:pt x="90414" y="178712"/>
                </a:lnTo>
                <a:lnTo>
                  <a:pt x="52031" y="233807"/>
                </a:lnTo>
                <a:lnTo>
                  <a:pt x="15214" y="250450"/>
                </a:lnTo>
                <a:lnTo>
                  <a:pt x="0" y="253034"/>
                </a:lnTo>
                <a:lnTo>
                  <a:pt x="34189" y="257663"/>
                </a:lnTo>
                <a:lnTo>
                  <a:pt x="122966" y="257867"/>
                </a:lnTo>
                <a:lnTo>
                  <a:pt x="245639" y="233125"/>
                </a:lnTo>
                <a:lnTo>
                  <a:pt x="381520" y="162915"/>
                </a:lnTo>
                <a:lnTo>
                  <a:pt x="419942" y="131583"/>
                </a:lnTo>
                <a:lnTo>
                  <a:pt x="457258" y="94384"/>
                </a:lnTo>
                <a:lnTo>
                  <a:pt x="472495" y="75806"/>
                </a:lnTo>
                <a:lnTo>
                  <a:pt x="292996" y="75806"/>
                </a:lnTo>
                <a:lnTo>
                  <a:pt x="233718" y="70132"/>
                </a:lnTo>
                <a:lnTo>
                  <a:pt x="167919" y="55395"/>
                </a:lnTo>
                <a:lnTo>
                  <a:pt x="95643" y="29883"/>
                </a:lnTo>
                <a:close/>
              </a:path>
              <a:path w="527050" h="258445">
                <a:moveTo>
                  <a:pt x="526643" y="393"/>
                </a:moveTo>
                <a:lnTo>
                  <a:pt x="489882" y="28154"/>
                </a:lnTo>
                <a:lnTo>
                  <a:pt x="431217" y="55570"/>
                </a:lnTo>
                <a:lnTo>
                  <a:pt x="391792" y="66813"/>
                </a:lnTo>
                <a:lnTo>
                  <a:pt x="345703" y="74129"/>
                </a:lnTo>
                <a:lnTo>
                  <a:pt x="292996" y="75806"/>
                </a:lnTo>
                <a:lnTo>
                  <a:pt x="472495" y="75806"/>
                </a:lnTo>
                <a:lnTo>
                  <a:pt x="492986" y="50821"/>
                </a:lnTo>
                <a:lnTo>
                  <a:pt x="526643" y="393"/>
                </a:lnTo>
                <a:close/>
              </a:path>
              <a:path w="527050" h="258445">
                <a:moveTo>
                  <a:pt x="526821" y="139"/>
                </a:moveTo>
                <a:lnTo>
                  <a:pt x="526656" y="254"/>
                </a:lnTo>
                <a:lnTo>
                  <a:pt x="526643" y="393"/>
                </a:lnTo>
                <a:lnTo>
                  <a:pt x="526821" y="139"/>
                </a:lnTo>
                <a:close/>
              </a:path>
              <a:path w="527050" h="258445">
                <a:moveTo>
                  <a:pt x="526834" y="0"/>
                </a:moveTo>
                <a:lnTo>
                  <a:pt x="526821" y="139"/>
                </a:lnTo>
                <a:lnTo>
                  <a:pt x="526973" y="25"/>
                </a:lnTo>
                <a:lnTo>
                  <a:pt x="526834" y="0"/>
                </a:lnTo>
                <a:close/>
              </a:path>
            </a:pathLst>
          </a:custGeom>
          <a:solidFill>
            <a:srgbClr val="EAD9D5"/>
          </a:solidFill>
        </p:spPr>
        <p:txBody>
          <a:bodyPr wrap="square" lIns="0" tIns="0" rIns="0" bIns="0" rtlCol="0"/>
          <a:lstStyle/>
          <a:p>
            <a:endParaRPr/>
          </a:p>
        </p:txBody>
      </p:sp>
      <p:sp>
        <p:nvSpPr>
          <p:cNvPr id="19" name="bg object 19"/>
          <p:cNvSpPr/>
          <p:nvPr/>
        </p:nvSpPr>
        <p:spPr>
          <a:xfrm>
            <a:off x="8097138" y="1057783"/>
            <a:ext cx="600075" cy="656590"/>
          </a:xfrm>
          <a:custGeom>
            <a:avLst/>
            <a:gdLst/>
            <a:ahLst/>
            <a:cxnLst/>
            <a:rect l="l" t="t" r="r" b="b"/>
            <a:pathLst>
              <a:path w="600075" h="656589">
                <a:moveTo>
                  <a:pt x="576199" y="0"/>
                </a:moveTo>
                <a:lnTo>
                  <a:pt x="485971" y="37622"/>
                </a:lnTo>
                <a:lnTo>
                  <a:pt x="406816" y="67801"/>
                </a:lnTo>
                <a:lnTo>
                  <a:pt x="338502" y="91341"/>
                </a:lnTo>
                <a:lnTo>
                  <a:pt x="280792" y="109048"/>
                </a:lnTo>
                <a:lnTo>
                  <a:pt x="233454" y="121729"/>
                </a:lnTo>
                <a:lnTo>
                  <a:pt x="196252" y="130189"/>
                </a:lnTo>
                <a:lnTo>
                  <a:pt x="151324" y="137670"/>
                </a:lnTo>
                <a:lnTo>
                  <a:pt x="143128" y="138302"/>
                </a:lnTo>
                <a:lnTo>
                  <a:pt x="142493" y="138302"/>
                </a:lnTo>
                <a:lnTo>
                  <a:pt x="137374" y="389580"/>
                </a:lnTo>
                <a:lnTo>
                  <a:pt x="86486" y="536987"/>
                </a:lnTo>
                <a:lnTo>
                  <a:pt x="27979" y="606432"/>
                </a:lnTo>
                <a:lnTo>
                  <a:pt x="0" y="623824"/>
                </a:lnTo>
                <a:lnTo>
                  <a:pt x="43047" y="638855"/>
                </a:lnTo>
                <a:lnTo>
                  <a:pt x="85201" y="649017"/>
                </a:lnTo>
                <a:lnTo>
                  <a:pt x="126283" y="654774"/>
                </a:lnTo>
                <a:lnTo>
                  <a:pt x="166115" y="656589"/>
                </a:lnTo>
                <a:lnTo>
                  <a:pt x="300102" y="636686"/>
                </a:lnTo>
                <a:lnTo>
                  <a:pt x="406288" y="592899"/>
                </a:lnTo>
                <a:lnTo>
                  <a:pt x="476208" y="549112"/>
                </a:lnTo>
                <a:lnTo>
                  <a:pt x="581771" y="368456"/>
                </a:lnTo>
                <a:lnTo>
                  <a:pt x="599852" y="195214"/>
                </a:lnTo>
                <a:lnTo>
                  <a:pt x="587406" y="56667"/>
                </a:lnTo>
                <a:lnTo>
                  <a:pt x="576199" y="0"/>
                </a:lnTo>
                <a:close/>
              </a:path>
            </a:pathLst>
          </a:custGeom>
          <a:solidFill>
            <a:srgbClr val="FFFFFF"/>
          </a:solidFill>
        </p:spPr>
        <p:txBody>
          <a:bodyPr wrap="square" lIns="0" tIns="0" rIns="0" bIns="0" rtlCol="0"/>
          <a:lstStyle/>
          <a:p>
            <a:endParaRPr/>
          </a:p>
        </p:txBody>
      </p:sp>
      <p:sp>
        <p:nvSpPr>
          <p:cNvPr id="20" name="bg object 20"/>
          <p:cNvSpPr/>
          <p:nvPr/>
        </p:nvSpPr>
        <p:spPr>
          <a:xfrm>
            <a:off x="8097011" y="1479804"/>
            <a:ext cx="501650" cy="242570"/>
          </a:xfrm>
          <a:custGeom>
            <a:avLst/>
            <a:gdLst/>
            <a:ahLst/>
            <a:cxnLst/>
            <a:rect l="l" t="t" r="r" b="b"/>
            <a:pathLst>
              <a:path w="501650" h="242569">
                <a:moveTo>
                  <a:pt x="381" y="202946"/>
                </a:moveTo>
                <a:lnTo>
                  <a:pt x="50135" y="221025"/>
                </a:lnTo>
                <a:lnTo>
                  <a:pt x="97805" y="233187"/>
                </a:lnTo>
                <a:lnTo>
                  <a:pt x="143309" y="240039"/>
                </a:lnTo>
                <a:lnTo>
                  <a:pt x="186563" y="242188"/>
                </a:lnTo>
                <a:lnTo>
                  <a:pt x="318353" y="221174"/>
                </a:lnTo>
                <a:lnTo>
                  <a:pt x="354395" y="204343"/>
                </a:lnTo>
                <a:lnTo>
                  <a:pt x="9271" y="204343"/>
                </a:lnTo>
                <a:lnTo>
                  <a:pt x="2032" y="203326"/>
                </a:lnTo>
                <a:lnTo>
                  <a:pt x="381" y="202946"/>
                </a:lnTo>
                <a:close/>
              </a:path>
              <a:path w="501650" h="242569">
                <a:moveTo>
                  <a:pt x="318643" y="0"/>
                </a:moveTo>
                <a:lnTo>
                  <a:pt x="276248" y="61651"/>
                </a:lnTo>
                <a:lnTo>
                  <a:pt x="232707" y="109616"/>
                </a:lnTo>
                <a:lnTo>
                  <a:pt x="189327" y="145580"/>
                </a:lnTo>
                <a:lnTo>
                  <a:pt x="147415" y="171227"/>
                </a:lnTo>
                <a:lnTo>
                  <a:pt x="108276" y="188242"/>
                </a:lnTo>
                <a:lnTo>
                  <a:pt x="43549" y="203115"/>
                </a:lnTo>
                <a:lnTo>
                  <a:pt x="20574" y="204343"/>
                </a:lnTo>
                <a:lnTo>
                  <a:pt x="354395" y="204343"/>
                </a:lnTo>
                <a:lnTo>
                  <a:pt x="417353" y="174942"/>
                </a:lnTo>
                <a:lnTo>
                  <a:pt x="479635" y="128710"/>
                </a:lnTo>
                <a:lnTo>
                  <a:pt x="487410" y="121158"/>
                </a:lnTo>
                <a:lnTo>
                  <a:pt x="454787" y="121158"/>
                </a:lnTo>
                <a:lnTo>
                  <a:pt x="399331" y="102227"/>
                </a:lnTo>
                <a:lnTo>
                  <a:pt x="356330" y="60579"/>
                </a:lnTo>
                <a:lnTo>
                  <a:pt x="328521" y="18930"/>
                </a:lnTo>
                <a:lnTo>
                  <a:pt x="318643" y="0"/>
                </a:lnTo>
                <a:close/>
              </a:path>
              <a:path w="501650" h="242569">
                <a:moveTo>
                  <a:pt x="381" y="202819"/>
                </a:moveTo>
                <a:lnTo>
                  <a:pt x="127" y="202819"/>
                </a:lnTo>
                <a:lnTo>
                  <a:pt x="381" y="202946"/>
                </a:lnTo>
                <a:close/>
              </a:path>
              <a:path w="501650" h="242569">
                <a:moveTo>
                  <a:pt x="127" y="202692"/>
                </a:moveTo>
                <a:lnTo>
                  <a:pt x="0" y="202819"/>
                </a:lnTo>
                <a:lnTo>
                  <a:pt x="127" y="202819"/>
                </a:lnTo>
                <a:close/>
              </a:path>
              <a:path w="501650" h="242569">
                <a:moveTo>
                  <a:pt x="501269" y="107696"/>
                </a:moveTo>
                <a:lnTo>
                  <a:pt x="489273" y="113817"/>
                </a:lnTo>
                <a:lnTo>
                  <a:pt x="477504" y="117998"/>
                </a:lnTo>
                <a:lnTo>
                  <a:pt x="465996" y="120394"/>
                </a:lnTo>
                <a:lnTo>
                  <a:pt x="454787" y="121158"/>
                </a:lnTo>
                <a:lnTo>
                  <a:pt x="487410" y="121158"/>
                </a:lnTo>
                <a:lnTo>
                  <a:pt x="501269" y="107696"/>
                </a:lnTo>
                <a:close/>
              </a:path>
            </a:pathLst>
          </a:custGeom>
          <a:solidFill>
            <a:srgbClr val="EAD9D5"/>
          </a:solidFill>
        </p:spPr>
        <p:txBody>
          <a:bodyPr wrap="square" lIns="0" tIns="0" rIns="0" bIns="0" rtlCol="0"/>
          <a:lstStyle/>
          <a:p>
            <a:endParaRPr/>
          </a:p>
        </p:txBody>
      </p:sp>
      <p:sp>
        <p:nvSpPr>
          <p:cNvPr id="21" name="bg object 21"/>
          <p:cNvSpPr/>
          <p:nvPr/>
        </p:nvSpPr>
        <p:spPr>
          <a:xfrm>
            <a:off x="1150620" y="3942638"/>
            <a:ext cx="373380" cy="528955"/>
          </a:xfrm>
          <a:custGeom>
            <a:avLst/>
            <a:gdLst/>
            <a:ahLst/>
            <a:cxnLst/>
            <a:rect l="l" t="t" r="r" b="b"/>
            <a:pathLst>
              <a:path w="373380" h="528954">
                <a:moveTo>
                  <a:pt x="356235" y="0"/>
                </a:moveTo>
                <a:lnTo>
                  <a:pt x="352044" y="0"/>
                </a:lnTo>
                <a:lnTo>
                  <a:pt x="345313" y="0"/>
                </a:lnTo>
                <a:lnTo>
                  <a:pt x="338709" y="3238"/>
                </a:lnTo>
                <a:lnTo>
                  <a:pt x="0" y="504482"/>
                </a:lnTo>
                <a:lnTo>
                  <a:pt x="35255" y="528726"/>
                </a:lnTo>
                <a:lnTo>
                  <a:pt x="369824" y="32994"/>
                </a:lnTo>
                <a:lnTo>
                  <a:pt x="373127" y="25429"/>
                </a:lnTo>
                <a:lnTo>
                  <a:pt x="373205" y="17364"/>
                </a:lnTo>
                <a:lnTo>
                  <a:pt x="370163" y="9798"/>
                </a:lnTo>
                <a:lnTo>
                  <a:pt x="364109" y="3733"/>
                </a:lnTo>
                <a:lnTo>
                  <a:pt x="360426" y="1231"/>
                </a:lnTo>
                <a:lnTo>
                  <a:pt x="356235" y="0"/>
                </a:lnTo>
                <a:close/>
              </a:path>
            </a:pathLst>
          </a:custGeom>
          <a:solidFill>
            <a:srgbClr val="6C7896"/>
          </a:solidFill>
        </p:spPr>
        <p:txBody>
          <a:bodyPr wrap="square" lIns="0" tIns="0" rIns="0" bIns="0" rtlCol="0"/>
          <a:lstStyle/>
          <a:p>
            <a:endParaRPr/>
          </a:p>
        </p:txBody>
      </p:sp>
      <p:sp>
        <p:nvSpPr>
          <p:cNvPr id="22" name="bg object 22"/>
          <p:cNvSpPr/>
          <p:nvPr/>
        </p:nvSpPr>
        <p:spPr>
          <a:xfrm>
            <a:off x="1130808" y="3974642"/>
            <a:ext cx="375285" cy="541020"/>
          </a:xfrm>
          <a:custGeom>
            <a:avLst/>
            <a:gdLst/>
            <a:ahLst/>
            <a:cxnLst/>
            <a:rect l="l" t="t" r="r" b="b"/>
            <a:pathLst>
              <a:path w="375284" h="541020">
                <a:moveTo>
                  <a:pt x="54813" y="496938"/>
                </a:moveTo>
                <a:lnTo>
                  <a:pt x="19824" y="472440"/>
                </a:lnTo>
                <a:lnTo>
                  <a:pt x="0" y="540918"/>
                </a:lnTo>
                <a:lnTo>
                  <a:pt x="54813" y="496938"/>
                </a:lnTo>
                <a:close/>
              </a:path>
              <a:path w="375284" h="541020">
                <a:moveTo>
                  <a:pt x="374904" y="24218"/>
                </a:moveTo>
                <a:lnTo>
                  <a:pt x="338836" y="0"/>
                </a:lnTo>
                <a:lnTo>
                  <a:pt x="327660" y="16484"/>
                </a:lnTo>
                <a:lnTo>
                  <a:pt x="363474" y="41046"/>
                </a:lnTo>
                <a:lnTo>
                  <a:pt x="374904" y="24218"/>
                </a:lnTo>
                <a:close/>
              </a:path>
            </a:pathLst>
          </a:custGeom>
          <a:solidFill>
            <a:srgbClr val="434343"/>
          </a:solidFill>
        </p:spPr>
        <p:txBody>
          <a:bodyPr wrap="square" lIns="0" tIns="0" rIns="0" bIns="0" rtlCol="0"/>
          <a:lstStyle/>
          <a:p>
            <a:endParaRPr/>
          </a:p>
        </p:txBody>
      </p:sp>
      <p:sp>
        <p:nvSpPr>
          <p:cNvPr id="23" name="bg object 23"/>
          <p:cNvSpPr/>
          <p:nvPr/>
        </p:nvSpPr>
        <p:spPr>
          <a:xfrm>
            <a:off x="1255826" y="4256582"/>
            <a:ext cx="59690" cy="59690"/>
          </a:xfrm>
          <a:custGeom>
            <a:avLst/>
            <a:gdLst/>
            <a:ahLst/>
            <a:cxnLst/>
            <a:rect l="l" t="t" r="r" b="b"/>
            <a:pathLst>
              <a:path w="59690" h="59689">
                <a:moveTo>
                  <a:pt x="38049" y="54648"/>
                </a:moveTo>
                <a:lnTo>
                  <a:pt x="2971" y="30429"/>
                </a:lnTo>
                <a:lnTo>
                  <a:pt x="0" y="35166"/>
                </a:lnTo>
                <a:lnTo>
                  <a:pt x="35128" y="59385"/>
                </a:lnTo>
                <a:lnTo>
                  <a:pt x="38049" y="54648"/>
                </a:lnTo>
                <a:close/>
              </a:path>
              <a:path w="59690" h="59689">
                <a:moveTo>
                  <a:pt x="53289" y="33604"/>
                </a:moveTo>
                <a:lnTo>
                  <a:pt x="17475" y="9144"/>
                </a:lnTo>
                <a:lnTo>
                  <a:pt x="6045" y="25793"/>
                </a:lnTo>
                <a:lnTo>
                  <a:pt x="42113" y="50241"/>
                </a:lnTo>
                <a:lnTo>
                  <a:pt x="53289" y="33604"/>
                </a:lnTo>
                <a:close/>
              </a:path>
              <a:path w="59690" h="59689">
                <a:moveTo>
                  <a:pt x="59385" y="24168"/>
                </a:moveTo>
                <a:lnTo>
                  <a:pt x="22809" y="0"/>
                </a:lnTo>
                <a:lnTo>
                  <a:pt x="19761" y="4686"/>
                </a:lnTo>
                <a:lnTo>
                  <a:pt x="56337" y="28854"/>
                </a:lnTo>
                <a:lnTo>
                  <a:pt x="59385" y="24168"/>
                </a:lnTo>
                <a:close/>
              </a:path>
            </a:pathLst>
          </a:custGeom>
          <a:solidFill>
            <a:srgbClr val="ECCA6D"/>
          </a:solidFill>
        </p:spPr>
        <p:txBody>
          <a:bodyPr wrap="square" lIns="0" tIns="0" rIns="0" bIns="0" rtlCol="0"/>
          <a:lstStyle/>
          <a:p>
            <a:endParaRPr/>
          </a:p>
        </p:txBody>
      </p:sp>
      <p:sp>
        <p:nvSpPr>
          <p:cNvPr id="24" name="bg object 24"/>
          <p:cNvSpPr/>
          <p:nvPr/>
        </p:nvSpPr>
        <p:spPr>
          <a:xfrm>
            <a:off x="1389888" y="3995927"/>
            <a:ext cx="128270" cy="196850"/>
          </a:xfrm>
          <a:custGeom>
            <a:avLst/>
            <a:gdLst/>
            <a:ahLst/>
            <a:cxnLst/>
            <a:rect l="l" t="t" r="r" b="b"/>
            <a:pathLst>
              <a:path w="128269" h="196850">
                <a:moveTo>
                  <a:pt x="128016" y="16598"/>
                </a:moveTo>
                <a:lnTo>
                  <a:pt x="126619" y="10312"/>
                </a:lnTo>
                <a:lnTo>
                  <a:pt x="110363" y="0"/>
                </a:lnTo>
                <a:lnTo>
                  <a:pt x="99060" y="16598"/>
                </a:lnTo>
                <a:lnTo>
                  <a:pt x="110363" y="23952"/>
                </a:lnTo>
                <a:lnTo>
                  <a:pt x="110832" y="24307"/>
                </a:lnTo>
                <a:lnTo>
                  <a:pt x="2286" y="187185"/>
                </a:lnTo>
                <a:lnTo>
                  <a:pt x="0" y="189865"/>
                </a:lnTo>
                <a:lnTo>
                  <a:pt x="1016" y="194525"/>
                </a:lnTo>
                <a:lnTo>
                  <a:pt x="4318" y="196545"/>
                </a:lnTo>
                <a:lnTo>
                  <a:pt x="9372" y="188925"/>
                </a:lnTo>
                <a:lnTo>
                  <a:pt x="12700" y="188925"/>
                </a:lnTo>
                <a:lnTo>
                  <a:pt x="14859" y="187960"/>
                </a:lnTo>
                <a:lnTo>
                  <a:pt x="72644" y="101904"/>
                </a:lnTo>
                <a:lnTo>
                  <a:pt x="74676" y="98196"/>
                </a:lnTo>
                <a:lnTo>
                  <a:pt x="73914" y="93522"/>
                </a:lnTo>
                <a:lnTo>
                  <a:pt x="73139" y="93052"/>
                </a:lnTo>
                <a:lnTo>
                  <a:pt x="117817" y="25857"/>
                </a:lnTo>
                <a:lnTo>
                  <a:pt x="119634" y="25857"/>
                </a:lnTo>
                <a:lnTo>
                  <a:pt x="122809" y="24295"/>
                </a:lnTo>
                <a:lnTo>
                  <a:pt x="124587" y="21285"/>
                </a:lnTo>
                <a:lnTo>
                  <a:pt x="128016" y="16598"/>
                </a:lnTo>
                <a:close/>
              </a:path>
            </a:pathLst>
          </a:custGeom>
          <a:solidFill>
            <a:srgbClr val="434343"/>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0EEED"/>
          </a:solidFill>
        </p:spPr>
        <p:txBody>
          <a:bodyPr wrap="square" lIns="0" tIns="0" rIns="0" bIns="0" rtlCol="0"/>
          <a:lstStyle/>
          <a:p>
            <a:endParaRPr/>
          </a:p>
        </p:txBody>
      </p:sp>
      <p:sp>
        <p:nvSpPr>
          <p:cNvPr id="2" name="Holder 2"/>
          <p:cNvSpPr>
            <a:spLocks noGrp="1"/>
          </p:cNvSpPr>
          <p:nvPr>
            <p:ph type="title"/>
          </p:nvPr>
        </p:nvSpPr>
        <p:spPr>
          <a:xfrm>
            <a:off x="327761" y="66547"/>
            <a:ext cx="6631305" cy="1123315"/>
          </a:xfrm>
          <a:prstGeom prst="rect">
            <a:avLst/>
          </a:prstGeom>
        </p:spPr>
        <p:txBody>
          <a:bodyPr wrap="square" lIns="0" tIns="0" rIns="0" bIns="0">
            <a:spAutoFit/>
          </a:bodyPr>
          <a:lstStyle>
            <a:lvl1pPr>
              <a:defRPr sz="3600" b="1" i="0">
                <a:solidFill>
                  <a:srgbClr val="3C2F2E"/>
                </a:solidFill>
                <a:latin typeface="Times New Roman"/>
                <a:cs typeface="Times New Roman"/>
              </a:defRPr>
            </a:lvl1pPr>
          </a:lstStyle>
          <a:p>
            <a:endParaRPr/>
          </a:p>
        </p:txBody>
      </p:sp>
      <p:sp>
        <p:nvSpPr>
          <p:cNvPr id="3" name="Holder 3"/>
          <p:cNvSpPr>
            <a:spLocks noGrp="1"/>
          </p:cNvSpPr>
          <p:nvPr>
            <p:ph type="body" idx="1"/>
          </p:nvPr>
        </p:nvSpPr>
        <p:spPr>
          <a:xfrm>
            <a:off x="1989835" y="1164462"/>
            <a:ext cx="5316855" cy="3439795"/>
          </a:xfrm>
          <a:prstGeom prst="rect">
            <a:avLst/>
          </a:prstGeom>
        </p:spPr>
        <p:txBody>
          <a:bodyPr wrap="square" lIns="0" tIns="0" rIns="0" bIns="0">
            <a:spAutoFit/>
          </a:bodyPr>
          <a:lstStyle>
            <a:lvl1pPr>
              <a:defRPr sz="1600" b="0" i="0">
                <a:solidFill>
                  <a:srgbClr val="040C28"/>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4905375" marR="5080" algn="r">
              <a:lnSpc>
                <a:spcPts val="5400"/>
              </a:lnSpc>
              <a:spcBef>
                <a:spcPts val="105"/>
              </a:spcBef>
            </a:pPr>
            <a:r>
              <a:rPr spc="-350" dirty="0"/>
              <a:t>COUR</a:t>
            </a:r>
            <a:r>
              <a:rPr spc="-290" dirty="0"/>
              <a:t>T</a:t>
            </a:r>
            <a:r>
              <a:rPr spc="-140" dirty="0"/>
              <a:t> </a:t>
            </a:r>
            <a:r>
              <a:rPr spc="-275" dirty="0"/>
              <a:t>AT</a:t>
            </a:r>
          </a:p>
          <a:p>
            <a:pPr marL="4905375" marR="7620" algn="r">
              <a:lnSpc>
                <a:spcPts val="5400"/>
              </a:lnSpc>
            </a:pPr>
            <a:r>
              <a:rPr spc="-185" dirty="0"/>
              <a:t>DOOR</a:t>
            </a:r>
          </a:p>
        </p:txBody>
      </p:sp>
      <p:sp>
        <p:nvSpPr>
          <p:cNvPr id="3" name="object 3"/>
          <p:cNvSpPr txBox="1"/>
          <p:nvPr/>
        </p:nvSpPr>
        <p:spPr>
          <a:xfrm>
            <a:off x="5689219" y="2365375"/>
            <a:ext cx="276415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3C2F2E"/>
                </a:solidFill>
                <a:latin typeface="Microsoft Sans Serif"/>
                <a:cs typeface="Microsoft Sans Serif"/>
              </a:rPr>
              <a:t>La</a:t>
            </a:r>
            <a:r>
              <a:rPr sz="1800" spc="-35" dirty="0">
                <a:solidFill>
                  <a:srgbClr val="3C2F2E"/>
                </a:solidFill>
                <a:latin typeface="Microsoft Sans Serif"/>
                <a:cs typeface="Microsoft Sans Serif"/>
              </a:rPr>
              <a:t>w</a:t>
            </a:r>
            <a:r>
              <a:rPr sz="1800" spc="-5" dirty="0">
                <a:solidFill>
                  <a:srgbClr val="3C2F2E"/>
                </a:solidFill>
                <a:latin typeface="Microsoft Sans Serif"/>
                <a:cs typeface="Microsoft Sans Serif"/>
              </a:rPr>
              <a:t>yer</a:t>
            </a:r>
            <a:r>
              <a:rPr sz="1800" spc="-105" dirty="0">
                <a:solidFill>
                  <a:srgbClr val="3C2F2E"/>
                </a:solidFill>
                <a:latin typeface="Microsoft Sans Serif"/>
                <a:cs typeface="Microsoft Sans Serif"/>
              </a:rPr>
              <a:t> </a:t>
            </a:r>
            <a:r>
              <a:rPr sz="1800" dirty="0">
                <a:solidFill>
                  <a:srgbClr val="3C2F2E"/>
                </a:solidFill>
                <a:latin typeface="Microsoft Sans Serif"/>
                <a:cs typeface="Microsoft Sans Serif"/>
              </a:rPr>
              <a:t>Nav</a:t>
            </a:r>
            <a:r>
              <a:rPr sz="1800" spc="5" dirty="0">
                <a:solidFill>
                  <a:srgbClr val="3C2F2E"/>
                </a:solidFill>
                <a:latin typeface="Microsoft Sans Serif"/>
                <a:cs typeface="Microsoft Sans Serif"/>
              </a:rPr>
              <a:t>i</a:t>
            </a:r>
            <a:r>
              <a:rPr sz="1800" dirty="0">
                <a:solidFill>
                  <a:srgbClr val="3C2F2E"/>
                </a:solidFill>
                <a:latin typeface="Microsoft Sans Serif"/>
                <a:cs typeface="Microsoft Sans Serif"/>
              </a:rPr>
              <a:t>gat</a:t>
            </a:r>
            <a:r>
              <a:rPr sz="1800" spc="5" dirty="0">
                <a:solidFill>
                  <a:srgbClr val="3C2F2E"/>
                </a:solidFill>
                <a:latin typeface="Microsoft Sans Serif"/>
                <a:cs typeface="Microsoft Sans Serif"/>
              </a:rPr>
              <a:t>i</a:t>
            </a:r>
            <a:r>
              <a:rPr sz="1800" spc="10" dirty="0">
                <a:solidFill>
                  <a:srgbClr val="3C2F2E"/>
                </a:solidFill>
                <a:latin typeface="Microsoft Sans Serif"/>
                <a:cs typeface="Microsoft Sans Serif"/>
              </a:rPr>
              <a:t>on</a:t>
            </a:r>
            <a:r>
              <a:rPr sz="1800" spc="-125" dirty="0">
                <a:solidFill>
                  <a:srgbClr val="3C2F2E"/>
                </a:solidFill>
                <a:latin typeface="Microsoft Sans Serif"/>
                <a:cs typeface="Microsoft Sans Serif"/>
              </a:rPr>
              <a:t> </a:t>
            </a:r>
            <a:r>
              <a:rPr sz="1800" spc="-35" dirty="0">
                <a:solidFill>
                  <a:srgbClr val="3C2F2E"/>
                </a:solidFill>
                <a:latin typeface="Microsoft Sans Serif"/>
                <a:cs typeface="Microsoft Sans Serif"/>
              </a:rPr>
              <a:t>W</a:t>
            </a:r>
            <a:r>
              <a:rPr sz="1800" spc="5" dirty="0">
                <a:solidFill>
                  <a:srgbClr val="3C2F2E"/>
                </a:solidFill>
                <a:latin typeface="Microsoft Sans Serif"/>
                <a:cs typeface="Microsoft Sans Serif"/>
              </a:rPr>
              <a:t>eb</a:t>
            </a:r>
            <a:r>
              <a:rPr sz="1800" spc="-5" dirty="0">
                <a:solidFill>
                  <a:srgbClr val="3C2F2E"/>
                </a:solidFill>
                <a:latin typeface="Microsoft Sans Serif"/>
                <a:cs typeface="Microsoft Sans Serif"/>
              </a:rPr>
              <a:t>s</a:t>
            </a:r>
            <a:r>
              <a:rPr sz="1800" spc="10" dirty="0">
                <a:solidFill>
                  <a:srgbClr val="3C2F2E"/>
                </a:solidFill>
                <a:latin typeface="Microsoft Sans Serif"/>
                <a:cs typeface="Microsoft Sans Serif"/>
              </a:rPr>
              <a:t>i</a:t>
            </a:r>
            <a:r>
              <a:rPr sz="1800" spc="20" dirty="0">
                <a:solidFill>
                  <a:srgbClr val="3C2F2E"/>
                </a:solidFill>
                <a:latin typeface="Microsoft Sans Serif"/>
                <a:cs typeface="Microsoft Sans Serif"/>
              </a:rPr>
              <a:t>t</a:t>
            </a:r>
            <a:r>
              <a:rPr sz="1800" spc="-15" dirty="0">
                <a:solidFill>
                  <a:srgbClr val="3C2F2E"/>
                </a:solidFill>
                <a:latin typeface="Microsoft Sans Serif"/>
                <a:cs typeface="Microsoft Sans Serif"/>
              </a:rPr>
              <a:t>e</a:t>
            </a:r>
            <a:endParaRPr sz="1800">
              <a:latin typeface="Microsoft Sans Serif"/>
              <a:cs typeface="Microsoft Sans Serif"/>
            </a:endParaRPr>
          </a:p>
        </p:txBody>
      </p:sp>
      <p:sp>
        <p:nvSpPr>
          <p:cNvPr id="4" name="object 4"/>
          <p:cNvSpPr/>
          <p:nvPr/>
        </p:nvSpPr>
        <p:spPr>
          <a:xfrm>
            <a:off x="4672584" y="2228088"/>
            <a:ext cx="3743325" cy="0"/>
          </a:xfrm>
          <a:custGeom>
            <a:avLst/>
            <a:gdLst/>
            <a:ahLst/>
            <a:cxnLst/>
            <a:rect l="l" t="t" r="r" b="b"/>
            <a:pathLst>
              <a:path w="3743325">
                <a:moveTo>
                  <a:pt x="3743070" y="0"/>
                </a:moveTo>
                <a:lnTo>
                  <a:pt x="0" y="0"/>
                </a:lnTo>
              </a:path>
            </a:pathLst>
          </a:custGeom>
          <a:ln w="9525">
            <a:solidFill>
              <a:srgbClr val="434343"/>
            </a:solidFill>
          </a:ln>
        </p:spPr>
        <p:txBody>
          <a:bodyPr wrap="square" lIns="0" tIns="0" rIns="0" bIns="0" rtlCol="0"/>
          <a:lstStyle/>
          <a:p>
            <a:endParaRPr/>
          </a:p>
        </p:txBody>
      </p:sp>
      <p:grpSp>
        <p:nvGrpSpPr>
          <p:cNvPr id="5" name="object 5"/>
          <p:cNvGrpSpPr/>
          <p:nvPr/>
        </p:nvGrpSpPr>
        <p:grpSpPr>
          <a:xfrm>
            <a:off x="998296" y="611123"/>
            <a:ext cx="530860" cy="917575"/>
            <a:chOff x="998296" y="611123"/>
            <a:chExt cx="530860" cy="917575"/>
          </a:xfrm>
        </p:grpSpPr>
        <p:sp>
          <p:nvSpPr>
            <p:cNvPr id="6" name="object 6"/>
            <p:cNvSpPr/>
            <p:nvPr/>
          </p:nvSpPr>
          <p:spPr>
            <a:xfrm>
              <a:off x="998296" y="1130934"/>
              <a:ext cx="365125" cy="397510"/>
            </a:xfrm>
            <a:custGeom>
              <a:avLst/>
              <a:gdLst/>
              <a:ahLst/>
              <a:cxnLst/>
              <a:rect l="l" t="t" r="r" b="b"/>
              <a:pathLst>
                <a:path w="365125" h="397509">
                  <a:moveTo>
                    <a:pt x="250215" y="0"/>
                  </a:moveTo>
                  <a:lnTo>
                    <a:pt x="181303" y="155626"/>
                  </a:lnTo>
                  <a:lnTo>
                    <a:pt x="98604" y="256793"/>
                  </a:lnTo>
                  <a:lnTo>
                    <a:pt x="29157" y="311574"/>
                  </a:lnTo>
                  <a:lnTo>
                    <a:pt x="0" y="328040"/>
                  </a:lnTo>
                  <a:lnTo>
                    <a:pt x="51410" y="361130"/>
                  </a:lnTo>
                  <a:lnTo>
                    <a:pt x="99623" y="382539"/>
                  </a:lnTo>
                  <a:lnTo>
                    <a:pt x="144291" y="394067"/>
                  </a:lnTo>
                  <a:lnTo>
                    <a:pt x="185064" y="397510"/>
                  </a:lnTo>
                  <a:lnTo>
                    <a:pt x="246787" y="389254"/>
                  </a:lnTo>
                  <a:lnTo>
                    <a:pt x="293274" y="371093"/>
                  </a:lnTo>
                  <a:lnTo>
                    <a:pt x="332790" y="344677"/>
                  </a:lnTo>
                  <a:lnTo>
                    <a:pt x="357855" y="287079"/>
                  </a:lnTo>
                  <a:lnTo>
                    <a:pt x="365085" y="231105"/>
                  </a:lnTo>
                  <a:lnTo>
                    <a:pt x="358457" y="178129"/>
                  </a:lnTo>
                  <a:lnTo>
                    <a:pt x="341943" y="129520"/>
                  </a:lnTo>
                  <a:lnTo>
                    <a:pt x="319520" y="86651"/>
                  </a:lnTo>
                  <a:lnTo>
                    <a:pt x="295161" y="50894"/>
                  </a:lnTo>
                  <a:lnTo>
                    <a:pt x="256534" y="6196"/>
                  </a:lnTo>
                  <a:lnTo>
                    <a:pt x="250215" y="0"/>
                  </a:lnTo>
                  <a:close/>
                </a:path>
              </a:pathLst>
            </a:custGeom>
            <a:solidFill>
              <a:srgbClr val="EAD9D5"/>
            </a:solidFill>
          </p:spPr>
          <p:txBody>
            <a:bodyPr wrap="square" lIns="0" tIns="0" rIns="0" bIns="0" rtlCol="0"/>
            <a:lstStyle/>
            <a:p>
              <a:endParaRPr/>
            </a:p>
          </p:txBody>
        </p:sp>
        <p:sp>
          <p:nvSpPr>
            <p:cNvPr id="7" name="object 7"/>
            <p:cNvSpPr/>
            <p:nvPr/>
          </p:nvSpPr>
          <p:spPr>
            <a:xfrm>
              <a:off x="1072896" y="611123"/>
              <a:ext cx="455930" cy="864235"/>
            </a:xfrm>
            <a:custGeom>
              <a:avLst/>
              <a:gdLst/>
              <a:ahLst/>
              <a:cxnLst/>
              <a:rect l="l" t="t" r="r" b="b"/>
              <a:pathLst>
                <a:path w="455930" h="864235">
                  <a:moveTo>
                    <a:pt x="140309" y="0"/>
                  </a:moveTo>
                  <a:lnTo>
                    <a:pt x="120786" y="171648"/>
                  </a:lnTo>
                  <a:lnTo>
                    <a:pt x="72288" y="327628"/>
                  </a:lnTo>
                  <a:lnTo>
                    <a:pt x="22723" y="440983"/>
                  </a:lnTo>
                  <a:lnTo>
                    <a:pt x="0" y="484759"/>
                  </a:lnTo>
                  <a:lnTo>
                    <a:pt x="183243" y="620414"/>
                  </a:lnTo>
                  <a:lnTo>
                    <a:pt x="255889" y="742283"/>
                  </a:lnTo>
                  <a:lnTo>
                    <a:pt x="264979" y="830195"/>
                  </a:lnTo>
                  <a:lnTo>
                    <a:pt x="257556" y="863980"/>
                  </a:lnTo>
                  <a:lnTo>
                    <a:pt x="455906" y="480220"/>
                  </a:lnTo>
                  <a:lnTo>
                    <a:pt x="391528" y="210867"/>
                  </a:lnTo>
                  <a:lnTo>
                    <a:pt x="230852" y="52075"/>
                  </a:lnTo>
                  <a:lnTo>
                    <a:pt x="140309" y="0"/>
                  </a:lnTo>
                  <a:close/>
                </a:path>
              </a:pathLst>
            </a:custGeom>
            <a:solidFill>
              <a:srgbClr val="FFFFFF"/>
            </a:solidFill>
          </p:spPr>
          <p:txBody>
            <a:bodyPr wrap="square" lIns="0" tIns="0" rIns="0" bIns="0" rtlCol="0"/>
            <a:lstStyle/>
            <a:p>
              <a:endParaRPr/>
            </a:p>
          </p:txBody>
        </p:sp>
      </p:grpSp>
      <p:sp>
        <p:nvSpPr>
          <p:cNvPr id="8" name="TextBox 7">
            <a:extLst>
              <a:ext uri="{FF2B5EF4-FFF2-40B4-BE49-F238E27FC236}">
                <a16:creationId xmlns:a16="http://schemas.microsoft.com/office/drawing/2014/main" id="{5AF071E2-3B6C-915B-4DEB-1070E67537ED}"/>
              </a:ext>
            </a:extLst>
          </p:cNvPr>
          <p:cNvSpPr txBox="1"/>
          <p:nvPr/>
        </p:nvSpPr>
        <p:spPr>
          <a:xfrm>
            <a:off x="7239000" y="3638550"/>
            <a:ext cx="1905000" cy="954107"/>
          </a:xfrm>
          <a:prstGeom prst="rect">
            <a:avLst/>
          </a:prstGeom>
          <a:noFill/>
        </p:spPr>
        <p:txBody>
          <a:bodyPr wrap="square" rtlCol="0">
            <a:spAutoFit/>
          </a:bodyPr>
          <a:lstStyle/>
          <a:p>
            <a:pPr algn="just"/>
            <a:r>
              <a:rPr lang="en-IN" sz="1400" dirty="0"/>
              <a:t>Masira Samdole</a:t>
            </a:r>
          </a:p>
          <a:p>
            <a:pPr algn="just"/>
            <a:r>
              <a:rPr lang="en-IN" sz="1400" dirty="0"/>
              <a:t>Kalyani </a:t>
            </a:r>
            <a:r>
              <a:rPr lang="en-IN" sz="1400" dirty="0" err="1"/>
              <a:t>Prabhudesai</a:t>
            </a:r>
            <a:endParaRPr lang="en-IN" sz="1400" dirty="0"/>
          </a:p>
          <a:p>
            <a:pPr algn="just"/>
            <a:r>
              <a:rPr lang="en-IN" sz="1400" dirty="0"/>
              <a:t>Vaishnavi </a:t>
            </a:r>
            <a:r>
              <a:rPr lang="en-IN" sz="1400" dirty="0" err="1"/>
              <a:t>Suryavanshi</a:t>
            </a:r>
            <a:endParaRPr lang="en-IN" sz="1400" dirty="0"/>
          </a:p>
          <a:p>
            <a:pPr algn="just"/>
            <a:r>
              <a:rPr lang="en-IN" sz="1400" dirty="0"/>
              <a:t>Gayatri </a:t>
            </a:r>
            <a:r>
              <a:rPr lang="en-IN" sz="1400" dirty="0" err="1"/>
              <a:t>Salunkhe</a:t>
            </a:r>
            <a:endParaRPr lang="en-I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08330"/>
          </a:xfrm>
          <a:custGeom>
            <a:avLst/>
            <a:gdLst/>
            <a:ahLst/>
            <a:cxnLst/>
            <a:rect l="l" t="t" r="r" b="b"/>
            <a:pathLst>
              <a:path w="9144000" h="608330">
                <a:moveTo>
                  <a:pt x="9144000" y="0"/>
                </a:moveTo>
                <a:lnTo>
                  <a:pt x="0" y="0"/>
                </a:lnTo>
                <a:lnTo>
                  <a:pt x="0" y="608076"/>
                </a:lnTo>
                <a:lnTo>
                  <a:pt x="9144000" y="608076"/>
                </a:lnTo>
                <a:lnTo>
                  <a:pt x="9144000" y="0"/>
                </a:lnTo>
                <a:close/>
              </a:path>
            </a:pathLst>
          </a:custGeom>
          <a:solidFill>
            <a:srgbClr val="EAD9D5"/>
          </a:solidFill>
        </p:spPr>
        <p:txBody>
          <a:bodyPr wrap="square" lIns="0" tIns="0" rIns="0" bIns="0" rtlCol="0"/>
          <a:lstStyle/>
          <a:p>
            <a:endParaRPr/>
          </a:p>
        </p:txBody>
      </p:sp>
      <p:grpSp>
        <p:nvGrpSpPr>
          <p:cNvPr id="3" name="object 3"/>
          <p:cNvGrpSpPr/>
          <p:nvPr/>
        </p:nvGrpSpPr>
        <p:grpSpPr>
          <a:xfrm>
            <a:off x="3015059" y="1662810"/>
            <a:ext cx="601345" cy="664210"/>
            <a:chOff x="3015059" y="1662810"/>
            <a:chExt cx="601345" cy="664210"/>
          </a:xfrm>
        </p:grpSpPr>
        <p:sp>
          <p:nvSpPr>
            <p:cNvPr id="4" name="object 4"/>
            <p:cNvSpPr/>
            <p:nvPr/>
          </p:nvSpPr>
          <p:spPr>
            <a:xfrm>
              <a:off x="3015059" y="1662810"/>
              <a:ext cx="601345" cy="658495"/>
            </a:xfrm>
            <a:custGeom>
              <a:avLst/>
              <a:gdLst/>
              <a:ahLst/>
              <a:cxnLst/>
              <a:rect l="l" t="t" r="r" b="b"/>
              <a:pathLst>
                <a:path w="601345" h="658494">
                  <a:moveTo>
                    <a:pt x="23669" y="0"/>
                  </a:moveTo>
                  <a:lnTo>
                    <a:pt x="12447" y="56794"/>
                  </a:lnTo>
                  <a:lnTo>
                    <a:pt x="0" y="195659"/>
                  </a:lnTo>
                  <a:lnTo>
                    <a:pt x="18151" y="369314"/>
                  </a:lnTo>
                  <a:lnTo>
                    <a:pt x="98726" y="530478"/>
                  </a:lnTo>
                  <a:lnTo>
                    <a:pt x="194024" y="594296"/>
                  </a:lnTo>
                  <a:lnTo>
                    <a:pt x="300448" y="638171"/>
                  </a:lnTo>
                  <a:lnTo>
                    <a:pt x="434768" y="658113"/>
                  </a:lnTo>
                  <a:lnTo>
                    <a:pt x="474696" y="656296"/>
                  </a:lnTo>
                  <a:lnTo>
                    <a:pt x="515873" y="650525"/>
                  </a:lnTo>
                  <a:lnTo>
                    <a:pt x="558123" y="640326"/>
                  </a:lnTo>
                  <a:lnTo>
                    <a:pt x="601265" y="625220"/>
                  </a:lnTo>
                  <a:lnTo>
                    <a:pt x="573210" y="607794"/>
                  </a:lnTo>
                  <a:lnTo>
                    <a:pt x="514556" y="538194"/>
                  </a:lnTo>
                  <a:lnTo>
                    <a:pt x="463569" y="390441"/>
                  </a:lnTo>
                  <a:lnTo>
                    <a:pt x="458517" y="138556"/>
                  </a:lnTo>
                  <a:lnTo>
                    <a:pt x="457755" y="138556"/>
                  </a:lnTo>
                  <a:lnTo>
                    <a:pt x="404594" y="130433"/>
                  </a:lnTo>
                  <a:lnTo>
                    <a:pt x="367310" y="121960"/>
                  </a:lnTo>
                  <a:lnTo>
                    <a:pt x="319855" y="109259"/>
                  </a:lnTo>
                  <a:lnTo>
                    <a:pt x="261996" y="91519"/>
                  </a:lnTo>
                  <a:lnTo>
                    <a:pt x="193501" y="67935"/>
                  </a:lnTo>
                  <a:lnTo>
                    <a:pt x="114137" y="37698"/>
                  </a:lnTo>
                  <a:lnTo>
                    <a:pt x="23669" y="0"/>
                  </a:lnTo>
                  <a:close/>
                </a:path>
              </a:pathLst>
            </a:custGeom>
            <a:solidFill>
              <a:srgbClr val="FFFFFF"/>
            </a:solidFill>
          </p:spPr>
          <p:txBody>
            <a:bodyPr wrap="square" lIns="0" tIns="0" rIns="0" bIns="0" rtlCol="0"/>
            <a:lstStyle/>
            <a:p>
              <a:endParaRPr/>
            </a:p>
          </p:txBody>
        </p:sp>
        <p:sp>
          <p:nvSpPr>
            <p:cNvPr id="5" name="object 5"/>
            <p:cNvSpPr/>
            <p:nvPr/>
          </p:nvSpPr>
          <p:spPr>
            <a:xfrm>
              <a:off x="3113659" y="2086355"/>
              <a:ext cx="501650" cy="240665"/>
            </a:xfrm>
            <a:custGeom>
              <a:avLst/>
              <a:gdLst/>
              <a:ahLst/>
              <a:cxnLst/>
              <a:rect l="l" t="t" r="r" b="b"/>
              <a:pathLst>
                <a:path w="501650" h="240664">
                  <a:moveTo>
                    <a:pt x="0" y="107061"/>
                  </a:moveTo>
                  <a:lnTo>
                    <a:pt x="21633" y="127936"/>
                  </a:lnTo>
                  <a:lnTo>
                    <a:pt x="83915" y="173862"/>
                  </a:lnTo>
                  <a:lnTo>
                    <a:pt x="182915" y="219789"/>
                  </a:lnTo>
                  <a:lnTo>
                    <a:pt x="314706" y="240664"/>
                  </a:lnTo>
                  <a:lnTo>
                    <a:pt x="357959" y="238537"/>
                  </a:lnTo>
                  <a:lnTo>
                    <a:pt x="403463" y="231743"/>
                  </a:lnTo>
                  <a:lnTo>
                    <a:pt x="451133" y="219662"/>
                  </a:lnTo>
                  <a:lnTo>
                    <a:pt x="497023" y="203073"/>
                  </a:lnTo>
                  <a:lnTo>
                    <a:pt x="480694" y="203073"/>
                  </a:lnTo>
                  <a:lnTo>
                    <a:pt x="457719" y="201853"/>
                  </a:lnTo>
                  <a:lnTo>
                    <a:pt x="392992" y="187073"/>
                  </a:lnTo>
                  <a:lnTo>
                    <a:pt x="353853" y="170164"/>
                  </a:lnTo>
                  <a:lnTo>
                    <a:pt x="311941" y="144676"/>
                  </a:lnTo>
                  <a:lnTo>
                    <a:pt x="282470" y="120395"/>
                  </a:lnTo>
                  <a:lnTo>
                    <a:pt x="46482" y="120395"/>
                  </a:lnTo>
                  <a:lnTo>
                    <a:pt x="35272" y="119633"/>
                  </a:lnTo>
                  <a:lnTo>
                    <a:pt x="23764" y="117252"/>
                  </a:lnTo>
                  <a:lnTo>
                    <a:pt x="11995" y="113109"/>
                  </a:lnTo>
                  <a:lnTo>
                    <a:pt x="0" y="107061"/>
                  </a:lnTo>
                  <a:close/>
                </a:path>
                <a:path w="501650" h="240664">
                  <a:moveTo>
                    <a:pt x="500888" y="201675"/>
                  </a:moveTo>
                  <a:lnTo>
                    <a:pt x="499237" y="202056"/>
                  </a:lnTo>
                  <a:lnTo>
                    <a:pt x="491998" y="203073"/>
                  </a:lnTo>
                  <a:lnTo>
                    <a:pt x="497023" y="203073"/>
                  </a:lnTo>
                  <a:lnTo>
                    <a:pt x="500888" y="201675"/>
                  </a:lnTo>
                  <a:close/>
                </a:path>
                <a:path w="501650" h="240664">
                  <a:moveTo>
                    <a:pt x="501142" y="201549"/>
                  </a:moveTo>
                  <a:lnTo>
                    <a:pt x="500888" y="201549"/>
                  </a:lnTo>
                  <a:lnTo>
                    <a:pt x="501142" y="201549"/>
                  </a:lnTo>
                  <a:close/>
                </a:path>
                <a:path w="501650" h="240664">
                  <a:moveTo>
                    <a:pt x="501142" y="201421"/>
                  </a:moveTo>
                  <a:lnTo>
                    <a:pt x="501142" y="201549"/>
                  </a:lnTo>
                  <a:lnTo>
                    <a:pt x="501142" y="201421"/>
                  </a:lnTo>
                  <a:close/>
                </a:path>
                <a:path w="501650" h="240664">
                  <a:moveTo>
                    <a:pt x="182626" y="0"/>
                  </a:moveTo>
                  <a:lnTo>
                    <a:pt x="172747" y="18811"/>
                  </a:lnTo>
                  <a:lnTo>
                    <a:pt x="144938" y="60197"/>
                  </a:lnTo>
                  <a:lnTo>
                    <a:pt x="101937" y="101584"/>
                  </a:lnTo>
                  <a:lnTo>
                    <a:pt x="46482" y="120395"/>
                  </a:lnTo>
                  <a:lnTo>
                    <a:pt x="282470" y="120395"/>
                  </a:lnTo>
                  <a:lnTo>
                    <a:pt x="268561" y="108936"/>
                  </a:lnTo>
                  <a:lnTo>
                    <a:pt x="225020" y="61268"/>
                  </a:lnTo>
                  <a:lnTo>
                    <a:pt x="182626" y="0"/>
                  </a:lnTo>
                  <a:close/>
                </a:path>
              </a:pathLst>
            </a:custGeom>
            <a:solidFill>
              <a:srgbClr val="EAD9D5"/>
            </a:solidFill>
          </p:spPr>
          <p:txBody>
            <a:bodyPr wrap="square" lIns="0" tIns="0" rIns="0" bIns="0" rtlCol="0"/>
            <a:lstStyle/>
            <a:p>
              <a:endParaRPr/>
            </a:p>
          </p:txBody>
        </p:sp>
      </p:grpSp>
      <p:grpSp>
        <p:nvGrpSpPr>
          <p:cNvPr id="6" name="object 6"/>
          <p:cNvGrpSpPr/>
          <p:nvPr/>
        </p:nvGrpSpPr>
        <p:grpSpPr>
          <a:xfrm>
            <a:off x="2125745" y="914400"/>
            <a:ext cx="530860" cy="916305"/>
            <a:chOff x="2125745" y="914400"/>
            <a:chExt cx="530860" cy="916305"/>
          </a:xfrm>
        </p:grpSpPr>
        <p:sp>
          <p:nvSpPr>
            <p:cNvPr id="7" name="object 7"/>
            <p:cNvSpPr/>
            <p:nvPr/>
          </p:nvSpPr>
          <p:spPr>
            <a:xfrm>
              <a:off x="2292431" y="1434211"/>
              <a:ext cx="363855" cy="396240"/>
            </a:xfrm>
            <a:custGeom>
              <a:avLst/>
              <a:gdLst/>
              <a:ahLst/>
              <a:cxnLst/>
              <a:rect l="l" t="t" r="r" b="b"/>
              <a:pathLst>
                <a:path w="363855" h="396239">
                  <a:moveTo>
                    <a:pt x="114472" y="0"/>
                  </a:moveTo>
                  <a:lnTo>
                    <a:pt x="69683" y="50701"/>
                  </a:lnTo>
                  <a:lnTo>
                    <a:pt x="45409" y="86320"/>
                  </a:lnTo>
                  <a:lnTo>
                    <a:pt x="23063" y="129019"/>
                  </a:lnTo>
                  <a:lnTo>
                    <a:pt x="6607" y="177433"/>
                  </a:lnTo>
                  <a:lnTo>
                    <a:pt x="0" y="230192"/>
                  </a:lnTo>
                  <a:lnTo>
                    <a:pt x="7202" y="285930"/>
                  </a:lnTo>
                  <a:lnTo>
                    <a:pt x="32176" y="343280"/>
                  </a:lnTo>
                  <a:lnTo>
                    <a:pt x="71578" y="369633"/>
                  </a:lnTo>
                  <a:lnTo>
                    <a:pt x="117901" y="387750"/>
                  </a:lnTo>
                  <a:lnTo>
                    <a:pt x="179369" y="395986"/>
                  </a:lnTo>
                  <a:lnTo>
                    <a:pt x="220005" y="392566"/>
                  </a:lnTo>
                  <a:lnTo>
                    <a:pt x="264522" y="381111"/>
                  </a:lnTo>
                  <a:lnTo>
                    <a:pt x="312564" y="359820"/>
                  </a:lnTo>
                  <a:lnTo>
                    <a:pt x="363773" y="326898"/>
                  </a:lnTo>
                  <a:lnTo>
                    <a:pt x="334732" y="310467"/>
                  </a:lnTo>
                  <a:lnTo>
                    <a:pt x="265554" y="255841"/>
                  </a:lnTo>
                  <a:lnTo>
                    <a:pt x="183161" y="155019"/>
                  </a:lnTo>
                  <a:lnTo>
                    <a:pt x="114472" y="0"/>
                  </a:lnTo>
                  <a:close/>
                </a:path>
              </a:pathLst>
            </a:custGeom>
            <a:solidFill>
              <a:srgbClr val="EAD9D5"/>
            </a:solidFill>
          </p:spPr>
          <p:txBody>
            <a:bodyPr wrap="square" lIns="0" tIns="0" rIns="0" bIns="0" rtlCol="0"/>
            <a:lstStyle/>
            <a:p>
              <a:endParaRPr/>
            </a:p>
          </p:txBody>
        </p:sp>
        <p:sp>
          <p:nvSpPr>
            <p:cNvPr id="8" name="object 8"/>
            <p:cNvSpPr/>
            <p:nvPr/>
          </p:nvSpPr>
          <p:spPr>
            <a:xfrm>
              <a:off x="2125745" y="914400"/>
              <a:ext cx="455930" cy="864235"/>
            </a:xfrm>
            <a:custGeom>
              <a:avLst/>
              <a:gdLst/>
              <a:ahLst/>
              <a:cxnLst/>
              <a:rect l="l" t="t" r="r" b="b"/>
              <a:pathLst>
                <a:path w="455930" h="864235">
                  <a:moveTo>
                    <a:pt x="315575" y="0"/>
                  </a:moveTo>
                  <a:lnTo>
                    <a:pt x="225036" y="52075"/>
                  </a:lnTo>
                  <a:lnTo>
                    <a:pt x="64369" y="210867"/>
                  </a:lnTo>
                  <a:lnTo>
                    <a:pt x="0" y="480220"/>
                  </a:lnTo>
                  <a:lnTo>
                    <a:pt x="198354" y="863980"/>
                  </a:lnTo>
                  <a:lnTo>
                    <a:pt x="190930" y="830195"/>
                  </a:lnTo>
                  <a:lnTo>
                    <a:pt x="200021" y="742283"/>
                  </a:lnTo>
                  <a:lnTo>
                    <a:pt x="272667" y="620414"/>
                  </a:lnTo>
                  <a:lnTo>
                    <a:pt x="455910" y="484759"/>
                  </a:lnTo>
                  <a:lnTo>
                    <a:pt x="433179" y="440983"/>
                  </a:lnTo>
                  <a:lnTo>
                    <a:pt x="383599" y="327628"/>
                  </a:lnTo>
                  <a:lnTo>
                    <a:pt x="335091" y="171648"/>
                  </a:lnTo>
                  <a:lnTo>
                    <a:pt x="315575" y="0"/>
                  </a:lnTo>
                  <a:close/>
                </a:path>
              </a:pathLst>
            </a:custGeom>
            <a:solidFill>
              <a:srgbClr val="FFFFFF"/>
            </a:solidFill>
          </p:spPr>
          <p:txBody>
            <a:bodyPr wrap="square" lIns="0" tIns="0" rIns="0" bIns="0" rtlCol="0"/>
            <a:lstStyle/>
            <a:p>
              <a:endParaRPr/>
            </a:p>
          </p:txBody>
        </p:sp>
      </p:grpSp>
      <p:grpSp>
        <p:nvGrpSpPr>
          <p:cNvPr id="9" name="object 9"/>
          <p:cNvGrpSpPr/>
          <p:nvPr/>
        </p:nvGrpSpPr>
        <p:grpSpPr>
          <a:xfrm>
            <a:off x="2096516" y="4241847"/>
            <a:ext cx="815975" cy="496570"/>
            <a:chOff x="2096516" y="4241847"/>
            <a:chExt cx="815975" cy="496570"/>
          </a:xfrm>
        </p:grpSpPr>
        <p:sp>
          <p:nvSpPr>
            <p:cNvPr id="10" name="object 10"/>
            <p:cNvSpPr/>
            <p:nvPr/>
          </p:nvSpPr>
          <p:spPr>
            <a:xfrm>
              <a:off x="2096516" y="4241847"/>
              <a:ext cx="815975" cy="496570"/>
            </a:xfrm>
            <a:custGeom>
              <a:avLst/>
              <a:gdLst/>
              <a:ahLst/>
              <a:cxnLst/>
              <a:rect l="l" t="t" r="r" b="b"/>
              <a:pathLst>
                <a:path w="815975" h="496570">
                  <a:moveTo>
                    <a:pt x="487193" y="0"/>
                  </a:moveTo>
                  <a:lnTo>
                    <a:pt x="307213" y="764"/>
                  </a:lnTo>
                  <a:lnTo>
                    <a:pt x="207851" y="57726"/>
                  </a:lnTo>
                  <a:lnTo>
                    <a:pt x="121457" y="133483"/>
                  </a:lnTo>
                  <a:lnTo>
                    <a:pt x="44195" y="244808"/>
                  </a:lnTo>
                  <a:lnTo>
                    <a:pt x="28128" y="281355"/>
                  </a:lnTo>
                  <a:lnTo>
                    <a:pt x="15097" y="320751"/>
                  </a:lnTo>
                  <a:lnTo>
                    <a:pt x="5566" y="363065"/>
                  </a:lnTo>
                  <a:lnTo>
                    <a:pt x="0" y="408371"/>
                  </a:lnTo>
                  <a:lnTo>
                    <a:pt x="28015" y="390985"/>
                  </a:lnTo>
                  <a:lnTo>
                    <a:pt x="116300" y="369318"/>
                  </a:lnTo>
                  <a:lnTo>
                    <a:pt x="271212" y="389104"/>
                  </a:lnTo>
                  <a:lnTo>
                    <a:pt x="499109" y="496077"/>
                  </a:lnTo>
                  <a:lnTo>
                    <a:pt x="503556" y="488419"/>
                  </a:lnTo>
                  <a:lnTo>
                    <a:pt x="530177" y="451473"/>
                  </a:lnTo>
                  <a:lnTo>
                    <a:pt x="554260" y="421872"/>
                  </a:lnTo>
                  <a:lnTo>
                    <a:pt x="586627" y="385050"/>
                  </a:lnTo>
                  <a:lnTo>
                    <a:pt x="628104" y="341156"/>
                  </a:lnTo>
                  <a:lnTo>
                    <a:pt x="679518" y="290337"/>
                  </a:lnTo>
                  <a:lnTo>
                    <a:pt x="741697" y="232742"/>
                  </a:lnTo>
                  <a:lnTo>
                    <a:pt x="815466" y="168519"/>
                  </a:lnTo>
                  <a:lnTo>
                    <a:pt x="769574" y="133315"/>
                  </a:lnTo>
                  <a:lnTo>
                    <a:pt x="650732" y="60662"/>
                  </a:lnTo>
                  <a:lnTo>
                    <a:pt x="487193" y="0"/>
                  </a:lnTo>
                  <a:close/>
                </a:path>
              </a:pathLst>
            </a:custGeom>
            <a:solidFill>
              <a:srgbClr val="FFFFFF"/>
            </a:solidFill>
          </p:spPr>
          <p:txBody>
            <a:bodyPr wrap="square" lIns="0" tIns="0" rIns="0" bIns="0" rtlCol="0"/>
            <a:lstStyle/>
            <a:p>
              <a:endParaRPr/>
            </a:p>
          </p:txBody>
        </p:sp>
        <p:sp>
          <p:nvSpPr>
            <p:cNvPr id="11" name="object 11"/>
            <p:cNvSpPr/>
            <p:nvPr/>
          </p:nvSpPr>
          <p:spPr>
            <a:xfrm>
              <a:off x="2096770" y="4242155"/>
              <a:ext cx="322580" cy="407670"/>
            </a:xfrm>
            <a:custGeom>
              <a:avLst/>
              <a:gdLst/>
              <a:ahLst/>
              <a:cxnLst/>
              <a:rect l="l" t="t" r="r" b="b"/>
              <a:pathLst>
                <a:path w="322580" h="407670">
                  <a:moveTo>
                    <a:pt x="307086" y="0"/>
                  </a:moveTo>
                  <a:lnTo>
                    <a:pt x="209804" y="45580"/>
                  </a:lnTo>
                  <a:lnTo>
                    <a:pt x="124598" y="113982"/>
                  </a:lnTo>
                  <a:lnTo>
                    <a:pt x="47371" y="222948"/>
                  </a:lnTo>
                  <a:lnTo>
                    <a:pt x="30128" y="262659"/>
                  </a:lnTo>
                  <a:lnTo>
                    <a:pt x="16113" y="306481"/>
                  </a:lnTo>
                  <a:lnTo>
                    <a:pt x="5883" y="354606"/>
                  </a:lnTo>
                  <a:lnTo>
                    <a:pt x="0" y="407225"/>
                  </a:lnTo>
                  <a:lnTo>
                    <a:pt x="254" y="405587"/>
                  </a:lnTo>
                  <a:lnTo>
                    <a:pt x="2540" y="398703"/>
                  </a:lnTo>
                  <a:lnTo>
                    <a:pt x="36327" y="343984"/>
                  </a:lnTo>
                  <a:lnTo>
                    <a:pt x="93456" y="289401"/>
                  </a:lnTo>
                  <a:lnTo>
                    <a:pt x="134980" y="263136"/>
                  </a:lnTo>
                  <a:lnTo>
                    <a:pt x="186374" y="240114"/>
                  </a:lnTo>
                  <a:lnTo>
                    <a:pt x="248558" y="222251"/>
                  </a:lnTo>
                  <a:lnTo>
                    <a:pt x="322453" y="211467"/>
                  </a:lnTo>
                  <a:lnTo>
                    <a:pt x="309897" y="194245"/>
                  </a:lnTo>
                  <a:lnTo>
                    <a:pt x="284972" y="150902"/>
                  </a:lnTo>
                  <a:lnTo>
                    <a:pt x="266785" y="93922"/>
                  </a:lnTo>
                  <a:lnTo>
                    <a:pt x="274447" y="35788"/>
                  </a:lnTo>
                  <a:lnTo>
                    <a:pt x="280154" y="26069"/>
                  </a:lnTo>
                  <a:lnTo>
                    <a:pt x="287432" y="16822"/>
                  </a:lnTo>
                  <a:lnTo>
                    <a:pt x="296378" y="8111"/>
                  </a:lnTo>
                  <a:lnTo>
                    <a:pt x="307086" y="0"/>
                  </a:lnTo>
                  <a:close/>
                </a:path>
              </a:pathLst>
            </a:custGeom>
            <a:solidFill>
              <a:srgbClr val="EAD9D5"/>
            </a:solidFill>
          </p:spPr>
          <p:txBody>
            <a:bodyPr wrap="square" lIns="0" tIns="0" rIns="0" bIns="0" rtlCol="0"/>
            <a:lstStyle/>
            <a:p>
              <a:endParaRPr/>
            </a:p>
          </p:txBody>
        </p:sp>
      </p:grpSp>
      <p:sp>
        <p:nvSpPr>
          <p:cNvPr id="12" name="object 12"/>
          <p:cNvSpPr txBox="1"/>
          <p:nvPr/>
        </p:nvSpPr>
        <p:spPr>
          <a:xfrm>
            <a:off x="323799" y="919048"/>
            <a:ext cx="8525510" cy="3842385"/>
          </a:xfrm>
          <a:prstGeom prst="rect">
            <a:avLst/>
          </a:prstGeom>
        </p:spPr>
        <p:txBody>
          <a:bodyPr vert="horz" wrap="square" lIns="0" tIns="31750" rIns="0" bIns="0" rtlCol="0">
            <a:spAutoFit/>
          </a:bodyPr>
          <a:lstStyle/>
          <a:p>
            <a:pPr marL="355600" indent="-342900">
              <a:lnSpc>
                <a:spcPct val="100000"/>
              </a:lnSpc>
              <a:spcBef>
                <a:spcPts val="250"/>
              </a:spcBef>
              <a:buFont typeface="Symbol"/>
              <a:buChar char=""/>
              <a:tabLst>
                <a:tab pos="354965" algn="l"/>
                <a:tab pos="355600" algn="l"/>
              </a:tabLst>
            </a:pPr>
            <a:r>
              <a:rPr sz="1800" dirty="0">
                <a:latin typeface="Times New Roman"/>
                <a:cs typeface="Times New Roman"/>
              </a:rPr>
              <a:t>The</a:t>
            </a:r>
            <a:r>
              <a:rPr sz="1800" spc="-5" dirty="0">
                <a:latin typeface="Times New Roman"/>
                <a:cs typeface="Times New Roman"/>
              </a:rPr>
              <a:t> website,</a:t>
            </a:r>
            <a:r>
              <a:rPr sz="1800" spc="-15" dirty="0">
                <a:latin typeface="Times New Roman"/>
                <a:cs typeface="Times New Roman"/>
              </a:rPr>
              <a:t> </a:t>
            </a:r>
            <a:r>
              <a:rPr sz="1800" dirty="0">
                <a:latin typeface="Times New Roman"/>
                <a:cs typeface="Times New Roman"/>
              </a:rPr>
              <a:t>named</a:t>
            </a:r>
            <a:r>
              <a:rPr sz="1800" spc="5" dirty="0">
                <a:latin typeface="Times New Roman"/>
                <a:cs typeface="Times New Roman"/>
              </a:rPr>
              <a:t> </a:t>
            </a:r>
            <a:r>
              <a:rPr sz="1800" spc="-5" dirty="0">
                <a:latin typeface="Times New Roman"/>
                <a:cs typeface="Times New Roman"/>
              </a:rPr>
              <a:t>"court </a:t>
            </a:r>
            <a:r>
              <a:rPr sz="1800" dirty="0">
                <a:latin typeface="Times New Roman"/>
                <a:cs typeface="Times New Roman"/>
              </a:rPr>
              <a:t>at door,"</a:t>
            </a:r>
            <a:r>
              <a:rPr sz="1800" spc="-15" dirty="0">
                <a:latin typeface="Times New Roman"/>
                <a:cs typeface="Times New Roman"/>
              </a:rPr>
              <a:t> </a:t>
            </a:r>
            <a:r>
              <a:rPr sz="1800" spc="-5" dirty="0">
                <a:latin typeface="Times New Roman"/>
                <a:cs typeface="Times New Roman"/>
              </a:rPr>
              <a:t>aims </a:t>
            </a:r>
            <a:r>
              <a:rPr sz="1800" dirty="0">
                <a:latin typeface="Times New Roman"/>
                <a:cs typeface="Times New Roman"/>
              </a:rPr>
              <a:t>to assist clients</a:t>
            </a:r>
            <a:r>
              <a:rPr sz="1800" spc="-2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b="1" spc="-5" dirty="0">
                <a:latin typeface="Times New Roman"/>
                <a:cs typeface="Times New Roman"/>
              </a:rPr>
              <a:t>finding</a:t>
            </a:r>
            <a:r>
              <a:rPr sz="1800" b="1" dirty="0">
                <a:latin typeface="Times New Roman"/>
                <a:cs typeface="Times New Roman"/>
              </a:rPr>
              <a:t> a </a:t>
            </a:r>
            <a:r>
              <a:rPr sz="1800" b="1" spc="5" dirty="0">
                <a:latin typeface="Times New Roman"/>
                <a:cs typeface="Times New Roman"/>
              </a:rPr>
              <a:t>lawyer</a:t>
            </a:r>
            <a:r>
              <a:rPr sz="1800" b="1" spc="-35" dirty="0">
                <a:latin typeface="Times New Roman"/>
                <a:cs typeface="Times New Roman"/>
              </a:rPr>
              <a:t> </a:t>
            </a:r>
            <a:r>
              <a:rPr sz="1800" b="1" spc="-5" dirty="0">
                <a:latin typeface="Times New Roman"/>
                <a:cs typeface="Times New Roman"/>
              </a:rPr>
              <a:t>based</a:t>
            </a:r>
            <a:r>
              <a:rPr sz="1800" b="1" dirty="0">
                <a:latin typeface="Times New Roman"/>
                <a:cs typeface="Times New Roman"/>
              </a:rPr>
              <a:t> on</a:t>
            </a:r>
            <a:endParaRPr sz="1800">
              <a:latin typeface="Times New Roman"/>
              <a:cs typeface="Times New Roman"/>
            </a:endParaRPr>
          </a:p>
          <a:p>
            <a:pPr marL="355600">
              <a:lnSpc>
                <a:spcPct val="100000"/>
              </a:lnSpc>
              <a:spcBef>
                <a:spcPts val="160"/>
              </a:spcBef>
            </a:pPr>
            <a:r>
              <a:rPr sz="1800" b="1" dirty="0">
                <a:latin typeface="Times New Roman"/>
                <a:cs typeface="Times New Roman"/>
              </a:rPr>
              <a:t>their </a:t>
            </a:r>
            <a:r>
              <a:rPr sz="1800" b="1" spc="-5" dirty="0">
                <a:latin typeface="Times New Roman"/>
                <a:cs typeface="Times New Roman"/>
              </a:rPr>
              <a:t>budget</a:t>
            </a:r>
            <a:r>
              <a:rPr sz="1800" b="1" spc="5" dirty="0">
                <a:latin typeface="Times New Roman"/>
                <a:cs typeface="Times New Roman"/>
              </a:rPr>
              <a:t> </a:t>
            </a:r>
            <a:r>
              <a:rPr sz="1800" b="1" spc="-5" dirty="0">
                <a:latin typeface="Times New Roman"/>
                <a:cs typeface="Times New Roman"/>
              </a:rPr>
              <a:t>and</a:t>
            </a:r>
            <a:r>
              <a:rPr sz="1800" b="1" spc="-10" dirty="0">
                <a:latin typeface="Times New Roman"/>
                <a:cs typeface="Times New Roman"/>
              </a:rPr>
              <a:t> </a:t>
            </a:r>
            <a:r>
              <a:rPr sz="1800" b="1" dirty="0">
                <a:latin typeface="Times New Roman"/>
                <a:cs typeface="Times New Roman"/>
              </a:rPr>
              <a:t>the</a:t>
            </a:r>
            <a:r>
              <a:rPr sz="1800" b="1" spc="5" dirty="0">
                <a:latin typeface="Times New Roman"/>
                <a:cs typeface="Times New Roman"/>
              </a:rPr>
              <a:t> </a:t>
            </a:r>
            <a:r>
              <a:rPr sz="1800" b="1" dirty="0">
                <a:latin typeface="Times New Roman"/>
                <a:cs typeface="Times New Roman"/>
              </a:rPr>
              <a:t>location</a:t>
            </a:r>
            <a:r>
              <a:rPr sz="1800" b="1" spc="-5" dirty="0">
                <a:latin typeface="Times New Roman"/>
                <a:cs typeface="Times New Roman"/>
              </a:rPr>
              <a:t> </a:t>
            </a:r>
            <a:r>
              <a:rPr sz="1800" spc="-5" dirty="0">
                <a:latin typeface="Times New Roman"/>
                <a:cs typeface="Times New Roman"/>
              </a:rPr>
              <a:t>where </a:t>
            </a:r>
            <a:r>
              <a:rPr sz="1800" dirty="0">
                <a:latin typeface="Times New Roman"/>
                <a:cs typeface="Times New Roman"/>
              </a:rPr>
              <a:t>the</a:t>
            </a:r>
            <a:r>
              <a:rPr sz="1800" spc="-5" dirty="0">
                <a:latin typeface="Times New Roman"/>
                <a:cs typeface="Times New Roman"/>
              </a:rPr>
              <a:t> case</a:t>
            </a:r>
            <a:r>
              <a:rPr sz="1800" spc="-15" dirty="0">
                <a:latin typeface="Times New Roman"/>
                <a:cs typeface="Times New Roman"/>
              </a:rPr>
              <a:t> </a:t>
            </a:r>
            <a:r>
              <a:rPr sz="1800" spc="-5" dirty="0">
                <a:latin typeface="Times New Roman"/>
                <a:cs typeface="Times New Roman"/>
              </a:rPr>
              <a:t>will</a:t>
            </a:r>
            <a:r>
              <a:rPr sz="1800" spc="5" dirty="0">
                <a:latin typeface="Times New Roman"/>
                <a:cs typeface="Times New Roman"/>
              </a:rPr>
              <a:t> </a:t>
            </a:r>
            <a:r>
              <a:rPr sz="1800" dirty="0">
                <a:latin typeface="Times New Roman"/>
                <a:cs typeface="Times New Roman"/>
              </a:rPr>
              <a:t>take</a:t>
            </a:r>
            <a:r>
              <a:rPr sz="1800" spc="-5" dirty="0">
                <a:latin typeface="Times New Roman"/>
                <a:cs typeface="Times New Roman"/>
              </a:rPr>
              <a:t> </a:t>
            </a:r>
            <a:r>
              <a:rPr sz="1800" dirty="0">
                <a:latin typeface="Times New Roman"/>
                <a:cs typeface="Times New Roman"/>
              </a:rPr>
              <a:t>place.</a:t>
            </a:r>
            <a:endParaRPr sz="1800">
              <a:latin typeface="Times New Roman"/>
              <a:cs typeface="Times New Roman"/>
            </a:endParaRPr>
          </a:p>
          <a:p>
            <a:pPr marL="355600" indent="-342900">
              <a:lnSpc>
                <a:spcPct val="100000"/>
              </a:lnSpc>
              <a:spcBef>
                <a:spcPts val="155"/>
              </a:spcBef>
              <a:buFont typeface="Symbol"/>
              <a:buChar char=""/>
              <a:tabLst>
                <a:tab pos="354965" algn="l"/>
                <a:tab pos="355600" algn="l"/>
              </a:tabLst>
            </a:pPr>
            <a:r>
              <a:rPr sz="1800" dirty="0">
                <a:latin typeface="Times New Roman"/>
                <a:cs typeface="Times New Roman"/>
              </a:rPr>
              <a:t>The</a:t>
            </a:r>
            <a:r>
              <a:rPr sz="1800" spc="-5" dirty="0">
                <a:latin typeface="Times New Roman"/>
                <a:cs typeface="Times New Roman"/>
              </a:rPr>
              <a:t> main</a:t>
            </a:r>
            <a:r>
              <a:rPr sz="1800" spc="-15" dirty="0">
                <a:latin typeface="Times New Roman"/>
                <a:cs typeface="Times New Roman"/>
              </a:rPr>
              <a:t> </a:t>
            </a:r>
            <a:r>
              <a:rPr sz="1800" spc="-5" dirty="0">
                <a:latin typeface="Times New Roman"/>
                <a:cs typeface="Times New Roman"/>
              </a:rPr>
              <a:t>home</a:t>
            </a:r>
            <a:r>
              <a:rPr sz="1800" dirty="0">
                <a:latin typeface="Times New Roman"/>
                <a:cs typeface="Times New Roman"/>
              </a:rPr>
              <a:t> page</a:t>
            </a:r>
            <a:r>
              <a:rPr sz="1800" spc="-5" dirty="0">
                <a:latin typeface="Times New Roman"/>
                <a:cs typeface="Times New Roman"/>
              </a:rPr>
              <a:t> </a:t>
            </a:r>
            <a:r>
              <a:rPr sz="1800" dirty="0">
                <a:latin typeface="Times New Roman"/>
                <a:cs typeface="Times New Roman"/>
              </a:rPr>
              <a:t>provides</a:t>
            </a:r>
            <a:r>
              <a:rPr sz="1800" spc="-15" dirty="0">
                <a:latin typeface="Times New Roman"/>
                <a:cs typeface="Times New Roman"/>
              </a:rPr>
              <a:t> </a:t>
            </a:r>
            <a:r>
              <a:rPr sz="1800" dirty="0">
                <a:latin typeface="Times New Roman"/>
                <a:cs typeface="Times New Roman"/>
              </a:rPr>
              <a:t>three</a:t>
            </a:r>
            <a:r>
              <a:rPr sz="1800" spc="-5" dirty="0">
                <a:latin typeface="Times New Roman"/>
                <a:cs typeface="Times New Roman"/>
              </a:rPr>
              <a:t> </a:t>
            </a:r>
            <a:r>
              <a:rPr sz="1800" dirty="0">
                <a:latin typeface="Times New Roman"/>
                <a:cs typeface="Times New Roman"/>
              </a:rPr>
              <a:t>options:</a:t>
            </a:r>
            <a:r>
              <a:rPr sz="1800" spc="-15" dirty="0">
                <a:latin typeface="Times New Roman"/>
                <a:cs typeface="Times New Roman"/>
              </a:rPr>
              <a:t> </a:t>
            </a:r>
            <a:r>
              <a:rPr sz="1800" dirty="0">
                <a:latin typeface="Times New Roman"/>
                <a:cs typeface="Times New Roman"/>
              </a:rPr>
              <a:t>admin,</a:t>
            </a:r>
            <a:r>
              <a:rPr sz="1800" spc="-10" dirty="0">
                <a:latin typeface="Times New Roman"/>
                <a:cs typeface="Times New Roman"/>
              </a:rPr>
              <a:t> </a:t>
            </a:r>
            <a:r>
              <a:rPr sz="1800" dirty="0">
                <a:latin typeface="Times New Roman"/>
                <a:cs typeface="Times New Roman"/>
              </a:rPr>
              <a:t>client,</a:t>
            </a:r>
            <a:r>
              <a:rPr sz="1800" spc="-30" dirty="0">
                <a:latin typeface="Times New Roman"/>
                <a:cs typeface="Times New Roman"/>
              </a:rPr>
              <a:t> </a:t>
            </a:r>
            <a:r>
              <a:rPr sz="1800" dirty="0">
                <a:latin typeface="Times New Roman"/>
                <a:cs typeface="Times New Roman"/>
              </a:rPr>
              <a:t>and advocate.</a:t>
            </a:r>
            <a:endParaRPr sz="1800">
              <a:latin typeface="Times New Roman"/>
              <a:cs typeface="Times New Roman"/>
            </a:endParaRPr>
          </a:p>
          <a:p>
            <a:pPr marL="355600" marR="5080" indent="-342900">
              <a:lnSpc>
                <a:spcPts val="2320"/>
              </a:lnSpc>
              <a:spcBef>
                <a:spcPts val="90"/>
              </a:spcBef>
              <a:buFont typeface="Symbol"/>
              <a:buChar char=""/>
              <a:tabLst>
                <a:tab pos="354965" algn="l"/>
                <a:tab pos="355600" algn="l"/>
              </a:tabLst>
            </a:pPr>
            <a:r>
              <a:rPr sz="1800" b="1" spc="-5" dirty="0">
                <a:latin typeface="Times New Roman"/>
                <a:cs typeface="Times New Roman"/>
              </a:rPr>
              <a:t>Clients </a:t>
            </a:r>
            <a:r>
              <a:rPr sz="1800" dirty="0">
                <a:latin typeface="Times New Roman"/>
                <a:cs typeface="Times New Roman"/>
              </a:rPr>
              <a:t>can log in or create an account. </a:t>
            </a:r>
            <a:r>
              <a:rPr sz="1800" spc="-5" dirty="0">
                <a:latin typeface="Times New Roman"/>
                <a:cs typeface="Times New Roman"/>
              </a:rPr>
              <a:t>During </a:t>
            </a:r>
            <a:r>
              <a:rPr sz="1800" dirty="0">
                <a:latin typeface="Times New Roman"/>
                <a:cs typeface="Times New Roman"/>
              </a:rPr>
              <a:t>account creation, clients provide </a:t>
            </a:r>
            <a:r>
              <a:rPr sz="1800" spc="-5" dirty="0">
                <a:latin typeface="Times New Roman"/>
                <a:cs typeface="Times New Roman"/>
              </a:rPr>
              <a:t>personal </a:t>
            </a:r>
            <a:r>
              <a:rPr sz="1800" spc="-434" dirty="0">
                <a:latin typeface="Times New Roman"/>
                <a:cs typeface="Times New Roman"/>
              </a:rPr>
              <a:t> </a:t>
            </a:r>
            <a:r>
              <a:rPr sz="1800" dirty="0">
                <a:latin typeface="Times New Roman"/>
                <a:cs typeface="Times New Roman"/>
              </a:rPr>
              <a:t>details,</a:t>
            </a:r>
            <a:r>
              <a:rPr sz="1800" spc="-20" dirty="0">
                <a:latin typeface="Times New Roman"/>
                <a:cs typeface="Times New Roman"/>
              </a:rPr>
              <a:t> </a:t>
            </a:r>
            <a:r>
              <a:rPr sz="1800" dirty="0">
                <a:latin typeface="Times New Roman"/>
                <a:cs typeface="Times New Roman"/>
              </a:rPr>
              <a:t>contact</a:t>
            </a:r>
            <a:r>
              <a:rPr sz="1800" spc="-30" dirty="0">
                <a:latin typeface="Times New Roman"/>
                <a:cs typeface="Times New Roman"/>
              </a:rPr>
              <a:t> </a:t>
            </a:r>
            <a:r>
              <a:rPr sz="1800" dirty="0">
                <a:latin typeface="Times New Roman"/>
                <a:cs typeface="Times New Roman"/>
              </a:rPr>
              <a:t>information,</a:t>
            </a:r>
            <a:r>
              <a:rPr sz="1800" spc="-5" dirty="0">
                <a:latin typeface="Times New Roman"/>
                <a:cs typeface="Times New Roman"/>
              </a:rPr>
              <a:t> </a:t>
            </a:r>
            <a:r>
              <a:rPr sz="1800" dirty="0">
                <a:latin typeface="Times New Roman"/>
                <a:cs typeface="Times New Roman"/>
              </a:rPr>
              <a:t>case</a:t>
            </a:r>
            <a:r>
              <a:rPr sz="1800" spc="-10" dirty="0">
                <a:latin typeface="Times New Roman"/>
                <a:cs typeface="Times New Roman"/>
              </a:rPr>
              <a:t> </a:t>
            </a:r>
            <a:r>
              <a:rPr sz="1800" dirty="0">
                <a:latin typeface="Times New Roman"/>
                <a:cs typeface="Times New Roman"/>
              </a:rPr>
              <a:t>details</a:t>
            </a:r>
            <a:r>
              <a:rPr sz="1800" spc="-20" dirty="0">
                <a:latin typeface="Times New Roman"/>
                <a:cs typeface="Times New Roman"/>
              </a:rPr>
              <a:t> </a:t>
            </a:r>
            <a:r>
              <a:rPr sz="1800" dirty="0">
                <a:latin typeface="Times New Roman"/>
                <a:cs typeface="Times New Roman"/>
              </a:rPr>
              <a:t>(allocation</a:t>
            </a:r>
            <a:r>
              <a:rPr sz="1800" spc="-30" dirty="0">
                <a:latin typeface="Times New Roman"/>
                <a:cs typeface="Times New Roman"/>
              </a:rPr>
              <a:t> </a:t>
            </a:r>
            <a:r>
              <a:rPr sz="1800" dirty="0">
                <a:latin typeface="Times New Roman"/>
                <a:cs typeface="Times New Roman"/>
              </a:rPr>
              <a:t>and type),</a:t>
            </a:r>
            <a:r>
              <a:rPr sz="1800" spc="-30"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budget for a</a:t>
            </a:r>
            <a:r>
              <a:rPr sz="1800" spc="-5" dirty="0">
                <a:latin typeface="Times New Roman"/>
                <a:cs typeface="Times New Roman"/>
              </a:rPr>
              <a:t> </a:t>
            </a:r>
            <a:r>
              <a:rPr sz="1800" dirty="0">
                <a:latin typeface="Times New Roman"/>
                <a:cs typeface="Times New Roman"/>
              </a:rPr>
              <a:t>lawyer</a:t>
            </a:r>
            <a:r>
              <a:rPr sz="1800" spc="-2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355600">
              <a:lnSpc>
                <a:spcPct val="100000"/>
              </a:lnSpc>
              <a:spcBef>
                <a:spcPts val="35"/>
              </a:spcBef>
            </a:pPr>
            <a:r>
              <a:rPr sz="1800" dirty="0">
                <a:latin typeface="Times New Roman"/>
                <a:cs typeface="Times New Roman"/>
              </a:rPr>
              <a:t>The</a:t>
            </a:r>
            <a:r>
              <a:rPr sz="1800" spc="-5" dirty="0">
                <a:latin typeface="Times New Roman"/>
                <a:cs typeface="Times New Roman"/>
              </a:rPr>
              <a:t> </a:t>
            </a:r>
            <a:r>
              <a:rPr sz="1800" b="1" spc="-5" dirty="0">
                <a:latin typeface="Times New Roman"/>
                <a:cs typeface="Times New Roman"/>
              </a:rPr>
              <a:t>search function</a:t>
            </a:r>
            <a:r>
              <a:rPr sz="1800" b="1" spc="5" dirty="0">
                <a:latin typeface="Times New Roman"/>
                <a:cs typeface="Times New Roman"/>
              </a:rPr>
              <a:t> </a:t>
            </a:r>
            <a:r>
              <a:rPr sz="1800" spc="-5" dirty="0">
                <a:latin typeface="Times New Roman"/>
                <a:cs typeface="Times New Roman"/>
              </a:rPr>
              <a:t>matches</a:t>
            </a:r>
            <a:r>
              <a:rPr sz="1800" spc="-10" dirty="0">
                <a:latin typeface="Times New Roman"/>
                <a:cs typeface="Times New Roman"/>
              </a:rPr>
              <a:t> </a:t>
            </a:r>
            <a:r>
              <a:rPr sz="1800" dirty="0">
                <a:latin typeface="Times New Roman"/>
                <a:cs typeface="Times New Roman"/>
              </a:rPr>
              <a:t>clients</a:t>
            </a:r>
            <a:r>
              <a:rPr sz="1800" spc="-20" dirty="0">
                <a:latin typeface="Times New Roman"/>
                <a:cs typeface="Times New Roman"/>
              </a:rPr>
              <a:t> </a:t>
            </a:r>
            <a:r>
              <a:rPr sz="1800" spc="-5" dirty="0">
                <a:latin typeface="Times New Roman"/>
                <a:cs typeface="Times New Roman"/>
              </a:rPr>
              <a:t>with </a:t>
            </a:r>
            <a:r>
              <a:rPr sz="1800" dirty="0">
                <a:latin typeface="Times New Roman"/>
                <a:cs typeface="Times New Roman"/>
              </a:rPr>
              <a:t>lawyers</a:t>
            </a:r>
            <a:r>
              <a:rPr sz="1800" spc="-15" dirty="0">
                <a:latin typeface="Times New Roman"/>
                <a:cs typeface="Times New Roman"/>
              </a:rPr>
              <a:t> </a:t>
            </a:r>
            <a:r>
              <a:rPr sz="1800" dirty="0">
                <a:latin typeface="Times New Roman"/>
                <a:cs typeface="Times New Roman"/>
              </a:rPr>
              <a:t>based</a:t>
            </a:r>
            <a:r>
              <a:rPr sz="1800" spc="-5" dirty="0">
                <a:latin typeface="Times New Roman"/>
                <a:cs typeface="Times New Roman"/>
              </a:rPr>
              <a:t> </a:t>
            </a:r>
            <a:r>
              <a:rPr sz="1800" dirty="0">
                <a:latin typeface="Times New Roman"/>
                <a:cs typeface="Times New Roman"/>
              </a:rPr>
              <a:t>on</a:t>
            </a:r>
            <a:r>
              <a:rPr sz="1800" spc="-5" dirty="0">
                <a:latin typeface="Times New Roman"/>
                <a:cs typeface="Times New Roman"/>
              </a:rPr>
              <a:t> </a:t>
            </a:r>
            <a:r>
              <a:rPr sz="1800" dirty="0">
                <a:latin typeface="Times New Roman"/>
                <a:cs typeface="Times New Roman"/>
              </a:rPr>
              <a:t>budget</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location</a:t>
            </a:r>
            <a:r>
              <a:rPr sz="1800" spc="-2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355600" marR="155575">
              <a:lnSpc>
                <a:spcPct val="107200"/>
              </a:lnSpc>
              <a:spcBef>
                <a:spcPts val="5"/>
              </a:spcBef>
            </a:pPr>
            <a:r>
              <a:rPr sz="1800" dirty="0">
                <a:latin typeface="Times New Roman"/>
                <a:cs typeface="Times New Roman"/>
              </a:rPr>
              <a:t>Returning</a:t>
            </a:r>
            <a:r>
              <a:rPr sz="1800" spc="-20" dirty="0">
                <a:latin typeface="Times New Roman"/>
                <a:cs typeface="Times New Roman"/>
              </a:rPr>
              <a:t> </a:t>
            </a:r>
            <a:r>
              <a:rPr sz="1800" dirty="0">
                <a:latin typeface="Times New Roman"/>
                <a:cs typeface="Times New Roman"/>
              </a:rPr>
              <a:t>clients</a:t>
            </a:r>
            <a:r>
              <a:rPr sz="1800" spc="-15" dirty="0">
                <a:latin typeface="Times New Roman"/>
                <a:cs typeface="Times New Roman"/>
              </a:rPr>
              <a:t> </a:t>
            </a:r>
            <a:r>
              <a:rPr sz="1800" dirty="0">
                <a:latin typeface="Times New Roman"/>
                <a:cs typeface="Times New Roman"/>
              </a:rPr>
              <a:t>can</a:t>
            </a:r>
            <a:r>
              <a:rPr sz="1800" spc="-15" dirty="0">
                <a:latin typeface="Times New Roman"/>
                <a:cs typeface="Times New Roman"/>
              </a:rPr>
              <a:t> </a:t>
            </a:r>
            <a:r>
              <a:rPr sz="1800" dirty="0">
                <a:latin typeface="Times New Roman"/>
                <a:cs typeface="Times New Roman"/>
              </a:rPr>
              <a:t>access</a:t>
            </a:r>
            <a:r>
              <a:rPr sz="1800" spc="-35" dirty="0">
                <a:latin typeface="Times New Roman"/>
                <a:cs typeface="Times New Roman"/>
              </a:rPr>
              <a:t> </a:t>
            </a:r>
            <a:r>
              <a:rPr sz="1800" dirty="0">
                <a:latin typeface="Times New Roman"/>
                <a:cs typeface="Times New Roman"/>
              </a:rPr>
              <a:t>their</a:t>
            </a:r>
            <a:r>
              <a:rPr sz="1800" spc="-5" dirty="0">
                <a:latin typeface="Times New Roman"/>
                <a:cs typeface="Times New Roman"/>
              </a:rPr>
              <a:t> </a:t>
            </a:r>
            <a:r>
              <a:rPr sz="1800" dirty="0">
                <a:latin typeface="Times New Roman"/>
                <a:cs typeface="Times New Roman"/>
              </a:rPr>
              <a:t>previous</a:t>
            </a:r>
            <a:r>
              <a:rPr sz="1800" spc="-20" dirty="0">
                <a:latin typeface="Times New Roman"/>
                <a:cs typeface="Times New Roman"/>
              </a:rPr>
              <a:t> </a:t>
            </a:r>
            <a:r>
              <a:rPr sz="1800" dirty="0">
                <a:latin typeface="Times New Roman"/>
                <a:cs typeface="Times New Roman"/>
              </a:rPr>
              <a:t>case</a:t>
            </a:r>
            <a:r>
              <a:rPr sz="1800" spc="-15" dirty="0">
                <a:latin typeface="Times New Roman"/>
                <a:cs typeface="Times New Roman"/>
              </a:rPr>
              <a:t> </a:t>
            </a:r>
            <a:r>
              <a:rPr sz="1800" dirty="0">
                <a:latin typeface="Times New Roman"/>
                <a:cs typeface="Times New Roman"/>
              </a:rPr>
              <a:t>history</a:t>
            </a:r>
            <a:r>
              <a:rPr sz="1800" spc="-1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information</a:t>
            </a:r>
            <a:r>
              <a:rPr sz="1800" spc="-10" dirty="0">
                <a:latin typeface="Times New Roman"/>
                <a:cs typeface="Times New Roman"/>
              </a:rPr>
              <a:t> </a:t>
            </a:r>
            <a:r>
              <a:rPr sz="1800" dirty="0">
                <a:latin typeface="Times New Roman"/>
                <a:cs typeface="Times New Roman"/>
              </a:rPr>
              <a:t>about</a:t>
            </a:r>
            <a:r>
              <a:rPr sz="1800" spc="-5" dirty="0">
                <a:latin typeface="Times New Roman"/>
                <a:cs typeface="Times New Roman"/>
              </a:rPr>
              <a:t> </a:t>
            </a:r>
            <a:r>
              <a:rPr sz="1800" dirty="0">
                <a:latin typeface="Times New Roman"/>
                <a:cs typeface="Times New Roman"/>
              </a:rPr>
              <a:t>recruited </a:t>
            </a:r>
            <a:r>
              <a:rPr sz="1800" spc="-434" dirty="0">
                <a:latin typeface="Times New Roman"/>
                <a:cs typeface="Times New Roman"/>
              </a:rPr>
              <a:t> </a:t>
            </a:r>
            <a:r>
              <a:rPr sz="1800" dirty="0">
                <a:latin typeface="Times New Roman"/>
                <a:cs typeface="Times New Roman"/>
              </a:rPr>
              <a:t>lawyers.</a:t>
            </a:r>
            <a:endParaRPr sz="1800">
              <a:latin typeface="Times New Roman"/>
              <a:cs typeface="Times New Roman"/>
            </a:endParaRPr>
          </a:p>
          <a:p>
            <a:pPr marL="355600" indent="-342900">
              <a:lnSpc>
                <a:spcPct val="100000"/>
              </a:lnSpc>
              <a:spcBef>
                <a:spcPts val="140"/>
              </a:spcBef>
              <a:buFont typeface="Symbol"/>
              <a:buChar char=""/>
              <a:tabLst>
                <a:tab pos="354965" algn="l"/>
                <a:tab pos="355600" algn="l"/>
              </a:tabLst>
            </a:pPr>
            <a:r>
              <a:rPr sz="1800" b="1" spc="-5" dirty="0">
                <a:latin typeface="Times New Roman"/>
                <a:cs typeface="Times New Roman"/>
              </a:rPr>
              <a:t>Advocates</a:t>
            </a:r>
            <a:r>
              <a:rPr sz="1800" b="1" spc="10" dirty="0">
                <a:latin typeface="Times New Roman"/>
                <a:cs typeface="Times New Roman"/>
              </a:rPr>
              <a:t> </a:t>
            </a:r>
            <a:r>
              <a:rPr sz="1800" dirty="0">
                <a:latin typeface="Times New Roman"/>
                <a:cs typeface="Times New Roman"/>
              </a:rPr>
              <a:t>can</a:t>
            </a:r>
            <a:r>
              <a:rPr sz="1800" spc="-10" dirty="0">
                <a:latin typeface="Times New Roman"/>
                <a:cs typeface="Times New Roman"/>
              </a:rPr>
              <a:t> </a:t>
            </a:r>
            <a:r>
              <a:rPr sz="1800" dirty="0">
                <a:latin typeface="Times New Roman"/>
                <a:cs typeface="Times New Roman"/>
              </a:rPr>
              <a:t>log in</a:t>
            </a:r>
            <a:r>
              <a:rPr sz="1800" spc="5" dirty="0">
                <a:latin typeface="Times New Roman"/>
                <a:cs typeface="Times New Roman"/>
              </a:rPr>
              <a:t> </a:t>
            </a:r>
            <a:r>
              <a:rPr sz="1800" dirty="0">
                <a:latin typeface="Times New Roman"/>
                <a:cs typeface="Times New Roman"/>
              </a:rPr>
              <a:t>or create</a:t>
            </a:r>
            <a:r>
              <a:rPr sz="1800" spc="-25" dirty="0">
                <a:latin typeface="Times New Roman"/>
                <a:cs typeface="Times New Roman"/>
              </a:rPr>
              <a:t> </a:t>
            </a:r>
            <a:r>
              <a:rPr sz="1800" dirty="0">
                <a:latin typeface="Times New Roman"/>
                <a:cs typeface="Times New Roman"/>
              </a:rPr>
              <a:t>an</a:t>
            </a:r>
            <a:r>
              <a:rPr sz="1800" spc="5" dirty="0">
                <a:latin typeface="Times New Roman"/>
                <a:cs typeface="Times New Roman"/>
              </a:rPr>
              <a:t> </a:t>
            </a:r>
            <a:r>
              <a:rPr sz="1800" dirty="0">
                <a:latin typeface="Times New Roman"/>
                <a:cs typeface="Times New Roman"/>
              </a:rPr>
              <a:t>account</a:t>
            </a:r>
            <a:r>
              <a:rPr sz="1800" spc="-10" dirty="0">
                <a:latin typeface="Times New Roman"/>
                <a:cs typeface="Times New Roman"/>
              </a:rPr>
              <a:t> </a:t>
            </a:r>
            <a:r>
              <a:rPr sz="1800" dirty="0">
                <a:latin typeface="Times New Roman"/>
                <a:cs typeface="Times New Roman"/>
              </a:rPr>
              <a:t>.</a:t>
            </a:r>
            <a:r>
              <a:rPr sz="1800" spc="-5" dirty="0">
                <a:latin typeface="Times New Roman"/>
                <a:cs typeface="Times New Roman"/>
              </a:rPr>
              <a:t> Account</a:t>
            </a:r>
            <a:r>
              <a:rPr sz="1800" dirty="0">
                <a:latin typeface="Times New Roman"/>
                <a:cs typeface="Times New Roman"/>
              </a:rPr>
              <a:t> creation</a:t>
            </a:r>
            <a:r>
              <a:rPr sz="1800" spc="-25" dirty="0">
                <a:latin typeface="Times New Roman"/>
                <a:cs typeface="Times New Roman"/>
              </a:rPr>
              <a:t> </a:t>
            </a:r>
            <a:r>
              <a:rPr sz="1800" dirty="0">
                <a:latin typeface="Times New Roman"/>
                <a:cs typeface="Times New Roman"/>
              </a:rPr>
              <a:t>requires</a:t>
            </a:r>
            <a:r>
              <a:rPr sz="1800" spc="-15" dirty="0">
                <a:latin typeface="Times New Roman"/>
                <a:cs typeface="Times New Roman"/>
              </a:rPr>
              <a:t> </a:t>
            </a:r>
            <a:r>
              <a:rPr sz="1800" spc="-5" dirty="0">
                <a:latin typeface="Times New Roman"/>
                <a:cs typeface="Times New Roman"/>
              </a:rPr>
              <a:t>personal </a:t>
            </a:r>
            <a:r>
              <a:rPr sz="1800" dirty="0">
                <a:latin typeface="Times New Roman"/>
                <a:cs typeface="Times New Roman"/>
              </a:rPr>
              <a:t>details,</a:t>
            </a:r>
            <a:endParaRPr sz="1800">
              <a:latin typeface="Times New Roman"/>
              <a:cs typeface="Times New Roman"/>
            </a:endParaRPr>
          </a:p>
          <a:p>
            <a:pPr marL="355600" marR="178435">
              <a:lnSpc>
                <a:spcPct val="106900"/>
              </a:lnSpc>
              <a:spcBef>
                <a:spcPts val="10"/>
              </a:spcBef>
            </a:pPr>
            <a:r>
              <a:rPr sz="1800" dirty="0">
                <a:latin typeface="Times New Roman"/>
                <a:cs typeface="Times New Roman"/>
              </a:rPr>
              <a:t>contact information, speciality, practice location, and a detailed introduction . </a:t>
            </a:r>
            <a:r>
              <a:rPr sz="1800" spc="-5" dirty="0">
                <a:latin typeface="Times New Roman"/>
                <a:cs typeface="Times New Roman"/>
              </a:rPr>
              <a:t>Upon </a:t>
            </a:r>
            <a:r>
              <a:rPr sz="1800" dirty="0">
                <a:latin typeface="Times New Roman"/>
                <a:cs typeface="Times New Roman"/>
              </a:rPr>
              <a:t> logging in, advocates can view their current </a:t>
            </a:r>
            <a:r>
              <a:rPr sz="1800" spc="-5" dirty="0">
                <a:latin typeface="Times New Roman"/>
                <a:cs typeface="Times New Roman"/>
              </a:rPr>
              <a:t>cases, won </a:t>
            </a:r>
            <a:r>
              <a:rPr sz="1800" dirty="0">
                <a:latin typeface="Times New Roman"/>
                <a:cs typeface="Times New Roman"/>
              </a:rPr>
              <a:t>cases, and the total </a:t>
            </a:r>
            <a:r>
              <a:rPr sz="1800" spc="-5" dirty="0">
                <a:latin typeface="Times New Roman"/>
                <a:cs typeface="Times New Roman"/>
              </a:rPr>
              <a:t>number </a:t>
            </a:r>
            <a:r>
              <a:rPr sz="1800" dirty="0">
                <a:latin typeface="Times New Roman"/>
                <a:cs typeface="Times New Roman"/>
              </a:rPr>
              <a:t>of </a:t>
            </a:r>
            <a:r>
              <a:rPr sz="1800" spc="5" dirty="0">
                <a:latin typeface="Times New Roman"/>
                <a:cs typeface="Times New Roman"/>
              </a:rPr>
              <a:t> </a:t>
            </a:r>
            <a:r>
              <a:rPr sz="1800" spc="-5" dirty="0">
                <a:latin typeface="Times New Roman"/>
                <a:cs typeface="Times New Roman"/>
              </a:rPr>
              <a:t>cases </a:t>
            </a:r>
            <a:r>
              <a:rPr sz="1800" dirty="0">
                <a:latin typeface="Times New Roman"/>
                <a:cs typeface="Times New Roman"/>
              </a:rPr>
              <a:t>handled . </a:t>
            </a:r>
            <a:r>
              <a:rPr sz="1800" spc="-5" dirty="0">
                <a:latin typeface="Times New Roman"/>
                <a:cs typeface="Times New Roman"/>
              </a:rPr>
              <a:t>Advocates </a:t>
            </a:r>
            <a:r>
              <a:rPr sz="1800" dirty="0">
                <a:latin typeface="Times New Roman"/>
                <a:cs typeface="Times New Roman"/>
              </a:rPr>
              <a:t>receive requests for </a:t>
            </a:r>
            <a:r>
              <a:rPr sz="1800" spc="-5" dirty="0">
                <a:latin typeface="Times New Roman"/>
                <a:cs typeface="Times New Roman"/>
              </a:rPr>
              <a:t>information </a:t>
            </a:r>
            <a:r>
              <a:rPr sz="1800" dirty="0">
                <a:latin typeface="Times New Roman"/>
                <a:cs typeface="Times New Roman"/>
              </a:rPr>
              <a:t>from clients and can </a:t>
            </a:r>
            <a:r>
              <a:rPr sz="1800" b="1" dirty="0">
                <a:latin typeface="Times New Roman"/>
                <a:cs typeface="Times New Roman"/>
              </a:rPr>
              <a:t>accept </a:t>
            </a:r>
            <a:r>
              <a:rPr sz="1800" b="1" spc="-434" dirty="0">
                <a:latin typeface="Times New Roman"/>
                <a:cs typeface="Times New Roman"/>
              </a:rPr>
              <a:t> </a:t>
            </a:r>
            <a:r>
              <a:rPr sz="1800" b="1" dirty="0">
                <a:latin typeface="Times New Roman"/>
                <a:cs typeface="Times New Roman"/>
              </a:rPr>
              <a:t>or reject</a:t>
            </a:r>
            <a:r>
              <a:rPr sz="1800" b="1" spc="-20" dirty="0">
                <a:latin typeface="Times New Roman"/>
                <a:cs typeface="Times New Roman"/>
              </a:rPr>
              <a:t> </a:t>
            </a:r>
            <a:r>
              <a:rPr sz="1800" b="1" dirty="0">
                <a:latin typeface="Times New Roman"/>
                <a:cs typeface="Times New Roman"/>
              </a:rPr>
              <a:t>these</a:t>
            </a:r>
            <a:r>
              <a:rPr sz="1800" b="1" spc="5" dirty="0">
                <a:latin typeface="Times New Roman"/>
                <a:cs typeface="Times New Roman"/>
              </a:rPr>
              <a:t> </a:t>
            </a:r>
            <a:r>
              <a:rPr sz="1800" b="1" spc="-5" dirty="0">
                <a:latin typeface="Times New Roman"/>
                <a:cs typeface="Times New Roman"/>
              </a:rPr>
              <a:t>requests</a:t>
            </a:r>
            <a:r>
              <a:rPr sz="1800" b="1" spc="10" dirty="0">
                <a:latin typeface="Times New Roman"/>
                <a:cs typeface="Times New Roman"/>
              </a:rPr>
              <a:t> </a:t>
            </a:r>
            <a:r>
              <a:rPr sz="1800" dirty="0">
                <a:latin typeface="Times New Roman"/>
                <a:cs typeface="Times New Roman"/>
              </a:rPr>
              <a:t>.</a:t>
            </a:r>
            <a:r>
              <a:rPr sz="1800" spc="-5" dirty="0">
                <a:latin typeface="Times New Roman"/>
                <a:cs typeface="Times New Roman"/>
              </a:rPr>
              <a:t> Accepted</a:t>
            </a:r>
            <a:r>
              <a:rPr sz="1800" spc="-10" dirty="0">
                <a:latin typeface="Times New Roman"/>
                <a:cs typeface="Times New Roman"/>
              </a:rPr>
              <a:t> </a:t>
            </a:r>
            <a:r>
              <a:rPr sz="1800" dirty="0">
                <a:latin typeface="Times New Roman"/>
                <a:cs typeface="Times New Roman"/>
              </a:rPr>
              <a:t>requests</a:t>
            </a:r>
            <a:r>
              <a:rPr sz="1800" spc="-10" dirty="0">
                <a:latin typeface="Times New Roman"/>
                <a:cs typeface="Times New Roman"/>
              </a:rPr>
              <a:t> </a:t>
            </a:r>
            <a:r>
              <a:rPr sz="1800" dirty="0">
                <a:latin typeface="Times New Roman"/>
                <a:cs typeface="Times New Roman"/>
              </a:rPr>
              <a:t>are displayed</a:t>
            </a:r>
            <a:r>
              <a:rPr sz="1800" spc="-40" dirty="0">
                <a:latin typeface="Times New Roman"/>
                <a:cs typeface="Times New Roman"/>
              </a:rPr>
              <a:t> </a:t>
            </a:r>
            <a:r>
              <a:rPr sz="1800" dirty="0">
                <a:latin typeface="Times New Roman"/>
                <a:cs typeface="Times New Roman"/>
              </a:rPr>
              <a:t>on the</a:t>
            </a:r>
            <a:r>
              <a:rPr sz="1800" spc="5" dirty="0">
                <a:latin typeface="Times New Roman"/>
                <a:cs typeface="Times New Roman"/>
              </a:rPr>
              <a:t> </a:t>
            </a:r>
            <a:r>
              <a:rPr sz="1800" dirty="0">
                <a:latin typeface="Times New Roman"/>
                <a:cs typeface="Times New Roman"/>
              </a:rPr>
              <a:t>client's</a:t>
            </a:r>
            <a:r>
              <a:rPr sz="1800" spc="-35" dirty="0">
                <a:latin typeface="Times New Roman"/>
                <a:cs typeface="Times New Roman"/>
              </a:rPr>
              <a:t> </a:t>
            </a:r>
            <a:r>
              <a:rPr sz="1800" dirty="0">
                <a:latin typeface="Times New Roman"/>
                <a:cs typeface="Times New Roman"/>
              </a:rPr>
              <a:t>page.</a:t>
            </a:r>
            <a:endParaRPr sz="1800">
              <a:latin typeface="Times New Roman"/>
              <a:cs typeface="Times New Roman"/>
            </a:endParaRPr>
          </a:p>
        </p:txBody>
      </p:sp>
      <p:sp>
        <p:nvSpPr>
          <p:cNvPr id="13" name="object 13"/>
          <p:cNvSpPr txBox="1">
            <a:spLocks noGrp="1"/>
          </p:cNvSpPr>
          <p:nvPr>
            <p:ph type="title"/>
          </p:nvPr>
        </p:nvSpPr>
        <p:spPr>
          <a:xfrm>
            <a:off x="405485" y="229946"/>
            <a:ext cx="2922270" cy="574675"/>
          </a:xfrm>
          <a:prstGeom prst="rect">
            <a:avLst/>
          </a:prstGeom>
        </p:spPr>
        <p:txBody>
          <a:bodyPr vert="horz" wrap="square" lIns="0" tIns="12700" rIns="0" bIns="0" rtlCol="0">
            <a:spAutoFit/>
          </a:bodyPr>
          <a:lstStyle/>
          <a:p>
            <a:pPr marL="12700">
              <a:lnSpc>
                <a:spcPct val="100000"/>
              </a:lnSpc>
              <a:spcBef>
                <a:spcPts val="100"/>
              </a:spcBef>
            </a:pPr>
            <a:r>
              <a:rPr spc="-5" dirty="0"/>
              <a:t>OBJECTIVES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19288" y="146430"/>
            <a:ext cx="740410" cy="819785"/>
            <a:chOff x="8019288" y="146430"/>
            <a:chExt cx="740410" cy="819785"/>
          </a:xfrm>
        </p:grpSpPr>
        <p:sp>
          <p:nvSpPr>
            <p:cNvPr id="3" name="object 3"/>
            <p:cNvSpPr/>
            <p:nvPr/>
          </p:nvSpPr>
          <p:spPr>
            <a:xfrm>
              <a:off x="8019415" y="146430"/>
              <a:ext cx="740410" cy="810895"/>
            </a:xfrm>
            <a:custGeom>
              <a:avLst/>
              <a:gdLst/>
              <a:ahLst/>
              <a:cxnLst/>
              <a:rect l="l" t="t" r="r" b="b"/>
              <a:pathLst>
                <a:path w="740409" h="810894">
                  <a:moveTo>
                    <a:pt x="711073" y="0"/>
                  </a:moveTo>
                  <a:lnTo>
                    <a:pt x="618942" y="38697"/>
                  </a:lnTo>
                  <a:lnTo>
                    <a:pt x="535993" y="71125"/>
                  </a:lnTo>
                  <a:lnTo>
                    <a:pt x="462069" y="97829"/>
                  </a:lnTo>
                  <a:lnTo>
                    <a:pt x="397011" y="119351"/>
                  </a:lnTo>
                  <a:lnTo>
                    <a:pt x="340663" y="136238"/>
                  </a:lnTo>
                  <a:lnTo>
                    <a:pt x="292867" y="149033"/>
                  </a:lnTo>
                  <a:lnTo>
                    <a:pt x="253465" y="158280"/>
                  </a:lnTo>
                  <a:lnTo>
                    <a:pt x="199216" y="168312"/>
                  </a:lnTo>
                  <a:lnTo>
                    <a:pt x="176656" y="170688"/>
                  </a:lnTo>
                  <a:lnTo>
                    <a:pt x="175767" y="170688"/>
                  </a:lnTo>
                  <a:lnTo>
                    <a:pt x="169521" y="480893"/>
                  </a:lnTo>
                  <a:lnTo>
                    <a:pt x="106743" y="662844"/>
                  </a:lnTo>
                  <a:lnTo>
                    <a:pt x="34536" y="748545"/>
                  </a:lnTo>
                  <a:lnTo>
                    <a:pt x="0" y="770001"/>
                  </a:lnTo>
                  <a:lnTo>
                    <a:pt x="53137" y="788600"/>
                  </a:lnTo>
                  <a:lnTo>
                    <a:pt x="105155" y="801163"/>
                  </a:lnTo>
                  <a:lnTo>
                    <a:pt x="155840" y="808273"/>
                  </a:lnTo>
                  <a:lnTo>
                    <a:pt x="204977" y="810514"/>
                  </a:lnTo>
                  <a:lnTo>
                    <a:pt x="370335" y="785947"/>
                  </a:lnTo>
                  <a:lnTo>
                    <a:pt x="501332" y="731901"/>
                  </a:lnTo>
                  <a:lnTo>
                    <a:pt x="587561" y="677854"/>
                  </a:lnTo>
                  <a:lnTo>
                    <a:pt x="618616" y="653288"/>
                  </a:lnTo>
                  <a:lnTo>
                    <a:pt x="717877" y="454824"/>
                  </a:lnTo>
                  <a:lnTo>
                    <a:pt x="740235" y="240966"/>
                  </a:lnTo>
                  <a:lnTo>
                    <a:pt x="724898" y="69947"/>
                  </a:lnTo>
                  <a:lnTo>
                    <a:pt x="711073" y="0"/>
                  </a:lnTo>
                  <a:close/>
                </a:path>
              </a:pathLst>
            </a:custGeom>
            <a:solidFill>
              <a:srgbClr val="FFFFFF"/>
            </a:solidFill>
          </p:spPr>
          <p:txBody>
            <a:bodyPr wrap="square" lIns="0" tIns="0" rIns="0" bIns="0" rtlCol="0"/>
            <a:lstStyle/>
            <a:p>
              <a:endParaRPr/>
            </a:p>
          </p:txBody>
        </p:sp>
        <p:sp>
          <p:nvSpPr>
            <p:cNvPr id="4" name="object 4"/>
            <p:cNvSpPr/>
            <p:nvPr/>
          </p:nvSpPr>
          <p:spPr>
            <a:xfrm>
              <a:off x="8019288" y="667511"/>
              <a:ext cx="619125" cy="299085"/>
            </a:xfrm>
            <a:custGeom>
              <a:avLst/>
              <a:gdLst/>
              <a:ahLst/>
              <a:cxnLst/>
              <a:rect l="l" t="t" r="r" b="b"/>
              <a:pathLst>
                <a:path w="619125" h="299084">
                  <a:moveTo>
                    <a:pt x="507" y="250189"/>
                  </a:moveTo>
                  <a:lnTo>
                    <a:pt x="49832" y="268633"/>
                  </a:lnTo>
                  <a:lnTo>
                    <a:pt x="97499" y="282309"/>
                  </a:lnTo>
                  <a:lnTo>
                    <a:pt x="143465" y="291603"/>
                  </a:lnTo>
                  <a:lnTo>
                    <a:pt x="187687" y="296897"/>
                  </a:lnTo>
                  <a:lnTo>
                    <a:pt x="230123" y="298576"/>
                  </a:lnTo>
                  <a:lnTo>
                    <a:pt x="392838" y="272680"/>
                  </a:lnTo>
                  <a:lnTo>
                    <a:pt x="437270" y="251967"/>
                  </a:lnTo>
                  <a:lnTo>
                    <a:pt x="11429" y="251967"/>
                  </a:lnTo>
                  <a:lnTo>
                    <a:pt x="2539" y="250698"/>
                  </a:lnTo>
                  <a:lnTo>
                    <a:pt x="507" y="250189"/>
                  </a:lnTo>
                  <a:close/>
                </a:path>
                <a:path w="619125" h="299084">
                  <a:moveTo>
                    <a:pt x="393191" y="0"/>
                  </a:moveTo>
                  <a:lnTo>
                    <a:pt x="351515" y="62203"/>
                  </a:lnTo>
                  <a:lnTo>
                    <a:pt x="308721" y="113353"/>
                  </a:lnTo>
                  <a:lnTo>
                    <a:pt x="265638" y="154509"/>
                  </a:lnTo>
                  <a:lnTo>
                    <a:pt x="223093" y="186734"/>
                  </a:lnTo>
                  <a:lnTo>
                    <a:pt x="181911" y="211089"/>
                  </a:lnTo>
                  <a:lnTo>
                    <a:pt x="142920" y="228636"/>
                  </a:lnTo>
                  <a:lnTo>
                    <a:pt x="74818" y="247550"/>
                  </a:lnTo>
                  <a:lnTo>
                    <a:pt x="25400" y="251967"/>
                  </a:lnTo>
                  <a:lnTo>
                    <a:pt x="437270" y="251967"/>
                  </a:lnTo>
                  <a:lnTo>
                    <a:pt x="515048" y="215709"/>
                  </a:lnTo>
                  <a:lnTo>
                    <a:pt x="591919" y="158738"/>
                  </a:lnTo>
                  <a:lnTo>
                    <a:pt x="601595" y="149351"/>
                  </a:lnTo>
                  <a:lnTo>
                    <a:pt x="561212" y="149351"/>
                  </a:lnTo>
                  <a:lnTo>
                    <a:pt x="492740" y="126015"/>
                  </a:lnTo>
                  <a:lnTo>
                    <a:pt x="439673" y="74675"/>
                  </a:lnTo>
                  <a:lnTo>
                    <a:pt x="405372" y="23336"/>
                  </a:lnTo>
                  <a:lnTo>
                    <a:pt x="393191" y="0"/>
                  </a:lnTo>
                  <a:close/>
                </a:path>
                <a:path w="619125" h="299084">
                  <a:moveTo>
                    <a:pt x="380" y="250062"/>
                  </a:moveTo>
                  <a:close/>
                </a:path>
                <a:path w="619125" h="299084">
                  <a:moveTo>
                    <a:pt x="126" y="249936"/>
                  </a:moveTo>
                  <a:close/>
                </a:path>
                <a:path w="619125" h="299084">
                  <a:moveTo>
                    <a:pt x="618616" y="132841"/>
                  </a:moveTo>
                  <a:lnTo>
                    <a:pt x="603807" y="140297"/>
                  </a:lnTo>
                  <a:lnTo>
                    <a:pt x="589295" y="145430"/>
                  </a:lnTo>
                  <a:lnTo>
                    <a:pt x="575093" y="148397"/>
                  </a:lnTo>
                  <a:lnTo>
                    <a:pt x="561212" y="149351"/>
                  </a:lnTo>
                  <a:lnTo>
                    <a:pt x="601595" y="149351"/>
                  </a:lnTo>
                  <a:lnTo>
                    <a:pt x="618616" y="132841"/>
                  </a:lnTo>
                  <a:close/>
                </a:path>
              </a:pathLst>
            </a:custGeom>
            <a:solidFill>
              <a:srgbClr val="EAD9D5"/>
            </a:solidFill>
          </p:spPr>
          <p:txBody>
            <a:bodyPr wrap="square" lIns="0" tIns="0" rIns="0" bIns="0" rtlCol="0"/>
            <a:lstStyle/>
            <a:p>
              <a:endParaRPr/>
            </a:p>
          </p:txBody>
        </p:sp>
      </p:grpSp>
      <p:grpSp>
        <p:nvGrpSpPr>
          <p:cNvPr id="5" name="object 5"/>
          <p:cNvGrpSpPr/>
          <p:nvPr/>
        </p:nvGrpSpPr>
        <p:grpSpPr>
          <a:xfrm>
            <a:off x="801623" y="522730"/>
            <a:ext cx="7712075" cy="4526280"/>
            <a:chOff x="801623" y="522730"/>
            <a:chExt cx="7712075" cy="4526280"/>
          </a:xfrm>
        </p:grpSpPr>
        <p:sp>
          <p:nvSpPr>
            <p:cNvPr id="6" name="object 6"/>
            <p:cNvSpPr/>
            <p:nvPr/>
          </p:nvSpPr>
          <p:spPr>
            <a:xfrm>
              <a:off x="8097012" y="1763268"/>
              <a:ext cx="285115" cy="312420"/>
            </a:xfrm>
            <a:custGeom>
              <a:avLst/>
              <a:gdLst/>
              <a:ahLst/>
              <a:cxnLst/>
              <a:rect l="l" t="t" r="r" b="b"/>
              <a:pathLst>
                <a:path w="285115" h="312419">
                  <a:moveTo>
                    <a:pt x="196342" y="0"/>
                  </a:moveTo>
                  <a:lnTo>
                    <a:pt x="142303" y="122310"/>
                  </a:lnTo>
                  <a:lnTo>
                    <a:pt x="77406" y="201818"/>
                  </a:lnTo>
                  <a:lnTo>
                    <a:pt x="22891" y="244869"/>
                  </a:lnTo>
                  <a:lnTo>
                    <a:pt x="0" y="257810"/>
                  </a:lnTo>
                  <a:lnTo>
                    <a:pt x="40364" y="283809"/>
                  </a:lnTo>
                  <a:lnTo>
                    <a:pt x="78216" y="300640"/>
                  </a:lnTo>
                  <a:lnTo>
                    <a:pt x="113282" y="309709"/>
                  </a:lnTo>
                  <a:lnTo>
                    <a:pt x="145288" y="312420"/>
                  </a:lnTo>
                  <a:lnTo>
                    <a:pt x="193710" y="305911"/>
                  </a:lnTo>
                  <a:lnTo>
                    <a:pt x="230155" y="291592"/>
                  </a:lnTo>
                  <a:lnTo>
                    <a:pt x="283756" y="212837"/>
                  </a:lnTo>
                  <a:lnTo>
                    <a:pt x="284705" y="157502"/>
                  </a:lnTo>
                  <a:lnTo>
                    <a:pt x="270595" y="107051"/>
                  </a:lnTo>
                  <a:lnTo>
                    <a:pt x="248066" y="63781"/>
                  </a:lnTo>
                  <a:lnTo>
                    <a:pt x="223756" y="29986"/>
                  </a:lnTo>
                  <a:lnTo>
                    <a:pt x="204301" y="7960"/>
                  </a:lnTo>
                  <a:lnTo>
                    <a:pt x="196342" y="0"/>
                  </a:lnTo>
                  <a:close/>
                </a:path>
              </a:pathLst>
            </a:custGeom>
            <a:solidFill>
              <a:srgbClr val="EAD9D5"/>
            </a:solidFill>
          </p:spPr>
          <p:txBody>
            <a:bodyPr wrap="square" lIns="0" tIns="0" rIns="0" bIns="0" rtlCol="0"/>
            <a:lstStyle/>
            <a:p>
              <a:endParaRPr/>
            </a:p>
          </p:txBody>
        </p:sp>
        <p:sp>
          <p:nvSpPr>
            <p:cNvPr id="7" name="object 7"/>
            <p:cNvSpPr/>
            <p:nvPr/>
          </p:nvSpPr>
          <p:spPr>
            <a:xfrm>
              <a:off x="8154923" y="1354836"/>
              <a:ext cx="358775" cy="680085"/>
            </a:xfrm>
            <a:custGeom>
              <a:avLst/>
              <a:gdLst/>
              <a:ahLst/>
              <a:cxnLst/>
              <a:rect l="l" t="t" r="r" b="b"/>
              <a:pathLst>
                <a:path w="358775" h="680085">
                  <a:moveTo>
                    <a:pt x="110362" y="0"/>
                  </a:moveTo>
                  <a:lnTo>
                    <a:pt x="94994" y="135008"/>
                  </a:lnTo>
                  <a:lnTo>
                    <a:pt x="56848" y="257682"/>
                  </a:lnTo>
                  <a:lnTo>
                    <a:pt x="17869" y="346829"/>
                  </a:lnTo>
                  <a:lnTo>
                    <a:pt x="0" y="381253"/>
                  </a:lnTo>
                  <a:lnTo>
                    <a:pt x="144111" y="488001"/>
                  </a:lnTo>
                  <a:lnTo>
                    <a:pt x="201247" y="583914"/>
                  </a:lnTo>
                  <a:lnTo>
                    <a:pt x="208401" y="653109"/>
                  </a:lnTo>
                  <a:lnTo>
                    <a:pt x="202565" y="679703"/>
                  </a:lnTo>
                  <a:lnTo>
                    <a:pt x="358590" y="377779"/>
                  </a:lnTo>
                  <a:lnTo>
                    <a:pt x="307959" y="165877"/>
                  </a:lnTo>
                  <a:lnTo>
                    <a:pt x="181580" y="40963"/>
                  </a:lnTo>
                  <a:lnTo>
                    <a:pt x="110362" y="0"/>
                  </a:lnTo>
                  <a:close/>
                </a:path>
              </a:pathLst>
            </a:custGeom>
            <a:solidFill>
              <a:srgbClr val="FFFFFF"/>
            </a:solidFill>
          </p:spPr>
          <p:txBody>
            <a:bodyPr wrap="square" lIns="0" tIns="0" rIns="0" bIns="0" rtlCol="0"/>
            <a:lstStyle/>
            <a:p>
              <a:endParaRPr/>
            </a:p>
          </p:txBody>
        </p:sp>
        <p:pic>
          <p:nvPicPr>
            <p:cNvPr id="8" name="object 8"/>
            <p:cNvPicPr/>
            <p:nvPr/>
          </p:nvPicPr>
          <p:blipFill>
            <a:blip r:embed="rId2" cstate="print"/>
            <a:stretch>
              <a:fillRect/>
            </a:stretch>
          </p:blipFill>
          <p:spPr>
            <a:xfrm>
              <a:off x="801623" y="522730"/>
              <a:ext cx="7321296" cy="4526278"/>
            </a:xfrm>
            <a:prstGeom prst="rect">
              <a:avLst/>
            </a:prstGeom>
          </p:spPr>
        </p:pic>
      </p:grpSp>
      <p:sp>
        <p:nvSpPr>
          <p:cNvPr id="9" name="object 9"/>
          <p:cNvSpPr txBox="1">
            <a:spLocks noGrp="1"/>
          </p:cNvSpPr>
          <p:nvPr>
            <p:ph type="title"/>
          </p:nvPr>
        </p:nvSpPr>
        <p:spPr>
          <a:xfrm>
            <a:off x="159816" y="22047"/>
            <a:ext cx="4473575" cy="452120"/>
          </a:xfrm>
          <a:prstGeom prst="rect">
            <a:avLst/>
          </a:prstGeom>
        </p:spPr>
        <p:txBody>
          <a:bodyPr vert="horz" wrap="square" lIns="0" tIns="12065" rIns="0" bIns="0" rtlCol="0">
            <a:spAutoFit/>
          </a:bodyPr>
          <a:lstStyle/>
          <a:p>
            <a:pPr marL="12700">
              <a:lnSpc>
                <a:spcPct val="100000"/>
              </a:lnSpc>
              <a:spcBef>
                <a:spcPts val="95"/>
              </a:spcBef>
            </a:pPr>
            <a:r>
              <a:rPr sz="2800" spc="-10" dirty="0"/>
              <a:t>SYSTEM</a:t>
            </a:r>
            <a:r>
              <a:rPr sz="2800" spc="-40" dirty="0"/>
              <a:t> </a:t>
            </a:r>
            <a:r>
              <a:rPr sz="2800" spc="-10" dirty="0"/>
              <a:t>ARCHITECTURE</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08576"/>
            <a:ext cx="9144000" cy="535305"/>
          </a:xfrm>
          <a:custGeom>
            <a:avLst/>
            <a:gdLst/>
            <a:ahLst/>
            <a:cxnLst/>
            <a:rect l="l" t="t" r="r" b="b"/>
            <a:pathLst>
              <a:path w="9144000" h="535304">
                <a:moveTo>
                  <a:pt x="9144000" y="0"/>
                </a:moveTo>
                <a:lnTo>
                  <a:pt x="0" y="0"/>
                </a:lnTo>
                <a:lnTo>
                  <a:pt x="0" y="534922"/>
                </a:lnTo>
                <a:lnTo>
                  <a:pt x="9144000" y="534922"/>
                </a:lnTo>
                <a:lnTo>
                  <a:pt x="9144000" y="0"/>
                </a:lnTo>
                <a:close/>
              </a:path>
            </a:pathLst>
          </a:custGeom>
          <a:solidFill>
            <a:srgbClr val="EAD9D5"/>
          </a:solidFill>
        </p:spPr>
        <p:txBody>
          <a:bodyPr wrap="square" lIns="0" tIns="0" rIns="0" bIns="0" rtlCol="0"/>
          <a:lstStyle/>
          <a:p>
            <a:endParaRPr/>
          </a:p>
        </p:txBody>
      </p:sp>
      <p:grpSp>
        <p:nvGrpSpPr>
          <p:cNvPr id="3" name="object 3"/>
          <p:cNvGrpSpPr/>
          <p:nvPr/>
        </p:nvGrpSpPr>
        <p:grpSpPr>
          <a:xfrm>
            <a:off x="565543" y="1130208"/>
            <a:ext cx="396875" cy="614045"/>
            <a:chOff x="565543" y="1130208"/>
            <a:chExt cx="396875" cy="614045"/>
          </a:xfrm>
        </p:grpSpPr>
        <p:sp>
          <p:nvSpPr>
            <p:cNvPr id="4" name="object 4"/>
            <p:cNvSpPr/>
            <p:nvPr/>
          </p:nvSpPr>
          <p:spPr>
            <a:xfrm>
              <a:off x="565543" y="1444244"/>
              <a:ext cx="214629" cy="299720"/>
            </a:xfrm>
            <a:custGeom>
              <a:avLst/>
              <a:gdLst/>
              <a:ahLst/>
              <a:cxnLst/>
              <a:rect l="l" t="t" r="r" b="b"/>
              <a:pathLst>
                <a:path w="214629" h="299719">
                  <a:moveTo>
                    <a:pt x="180022" y="0"/>
                  </a:moveTo>
                  <a:lnTo>
                    <a:pt x="108609" y="26102"/>
                  </a:lnTo>
                  <a:lnTo>
                    <a:pt x="70153" y="49752"/>
                  </a:lnTo>
                  <a:lnTo>
                    <a:pt x="34986" y="83107"/>
                  </a:lnTo>
                  <a:lnTo>
                    <a:pt x="9478" y="127502"/>
                  </a:lnTo>
                  <a:lnTo>
                    <a:pt x="0" y="184276"/>
                  </a:lnTo>
                  <a:lnTo>
                    <a:pt x="3297" y="193244"/>
                  </a:lnTo>
                  <a:lnTo>
                    <a:pt x="37124" y="244230"/>
                  </a:lnTo>
                  <a:lnTo>
                    <a:pt x="72618" y="272414"/>
                  </a:lnTo>
                  <a:lnTo>
                    <a:pt x="131616" y="295021"/>
                  </a:lnTo>
                  <a:lnTo>
                    <a:pt x="169734" y="299668"/>
                  </a:lnTo>
                  <a:lnTo>
                    <a:pt x="214198" y="298195"/>
                  </a:lnTo>
                  <a:lnTo>
                    <a:pt x="202107" y="277034"/>
                  </a:lnTo>
                  <a:lnTo>
                    <a:pt x="179108" y="216915"/>
                  </a:lnTo>
                  <a:lnTo>
                    <a:pt x="165109" y="122888"/>
                  </a:lnTo>
                  <a:lnTo>
                    <a:pt x="180022" y="0"/>
                  </a:lnTo>
                  <a:close/>
                </a:path>
              </a:pathLst>
            </a:custGeom>
            <a:solidFill>
              <a:srgbClr val="EAD9D5"/>
            </a:solidFill>
          </p:spPr>
          <p:txBody>
            <a:bodyPr wrap="square" lIns="0" tIns="0" rIns="0" bIns="0" rtlCol="0"/>
            <a:lstStyle/>
            <a:p>
              <a:endParaRPr/>
            </a:p>
          </p:txBody>
        </p:sp>
        <p:sp>
          <p:nvSpPr>
            <p:cNvPr id="5" name="object 5"/>
            <p:cNvSpPr/>
            <p:nvPr/>
          </p:nvSpPr>
          <p:spPr>
            <a:xfrm>
              <a:off x="565543" y="1130208"/>
              <a:ext cx="396875" cy="498475"/>
            </a:xfrm>
            <a:custGeom>
              <a:avLst/>
              <a:gdLst/>
              <a:ahLst/>
              <a:cxnLst/>
              <a:rect l="l" t="t" r="r" b="b"/>
              <a:pathLst>
                <a:path w="396875" h="498475">
                  <a:moveTo>
                    <a:pt x="320247" y="0"/>
                  </a:moveTo>
                  <a:lnTo>
                    <a:pt x="160305" y="39366"/>
                  </a:lnTo>
                  <a:lnTo>
                    <a:pt x="19309" y="183935"/>
                  </a:lnTo>
                  <a:lnTo>
                    <a:pt x="0" y="498312"/>
                  </a:lnTo>
                  <a:lnTo>
                    <a:pt x="7984" y="474388"/>
                  </a:lnTo>
                  <a:lnTo>
                    <a:pt x="46543" y="422747"/>
                  </a:lnTo>
                  <a:lnTo>
                    <a:pt x="137583" y="373582"/>
                  </a:lnTo>
                  <a:lnTo>
                    <a:pt x="303009" y="357088"/>
                  </a:lnTo>
                  <a:lnTo>
                    <a:pt x="305148" y="321202"/>
                  </a:lnTo>
                  <a:lnTo>
                    <a:pt x="316496" y="231739"/>
                  </a:lnTo>
                  <a:lnTo>
                    <a:pt x="344446" y="115986"/>
                  </a:lnTo>
                  <a:lnTo>
                    <a:pt x="396392" y="1234"/>
                  </a:lnTo>
                  <a:lnTo>
                    <a:pt x="320247" y="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3742563" y="4101920"/>
            <a:ext cx="1006475" cy="612140"/>
            <a:chOff x="3742563" y="4101920"/>
            <a:chExt cx="1006475" cy="612140"/>
          </a:xfrm>
        </p:grpSpPr>
        <p:sp>
          <p:nvSpPr>
            <p:cNvPr id="7" name="object 7"/>
            <p:cNvSpPr/>
            <p:nvPr/>
          </p:nvSpPr>
          <p:spPr>
            <a:xfrm>
              <a:off x="3742563" y="4101920"/>
              <a:ext cx="1006475" cy="612140"/>
            </a:xfrm>
            <a:custGeom>
              <a:avLst/>
              <a:gdLst/>
              <a:ahLst/>
              <a:cxnLst/>
              <a:rect l="l" t="t" r="r" b="b"/>
              <a:pathLst>
                <a:path w="1006475" h="612139">
                  <a:moveTo>
                    <a:pt x="742066" y="455718"/>
                  </a:moveTo>
                  <a:lnTo>
                    <a:pt x="143510" y="455718"/>
                  </a:lnTo>
                  <a:lnTo>
                    <a:pt x="334648" y="480123"/>
                  </a:lnTo>
                  <a:lnTo>
                    <a:pt x="615823" y="612103"/>
                  </a:lnTo>
                  <a:lnTo>
                    <a:pt x="641925" y="573169"/>
                  </a:lnTo>
                  <a:lnTo>
                    <a:pt x="687108" y="516777"/>
                  </a:lnTo>
                  <a:lnTo>
                    <a:pt x="719785" y="479601"/>
                  </a:lnTo>
                  <a:lnTo>
                    <a:pt x="742066" y="455718"/>
                  </a:lnTo>
                  <a:close/>
                </a:path>
                <a:path w="1006475" h="612139">
                  <a:moveTo>
                    <a:pt x="601083" y="0"/>
                  </a:moveTo>
                  <a:lnTo>
                    <a:pt x="378967" y="954"/>
                  </a:lnTo>
                  <a:lnTo>
                    <a:pt x="343161" y="17901"/>
                  </a:lnTo>
                  <a:lnTo>
                    <a:pt x="256444" y="71242"/>
                  </a:lnTo>
                  <a:lnTo>
                    <a:pt x="149867" y="164720"/>
                  </a:lnTo>
                  <a:lnTo>
                    <a:pt x="54483" y="302083"/>
                  </a:lnTo>
                  <a:lnTo>
                    <a:pt x="34718" y="347180"/>
                  </a:lnTo>
                  <a:lnTo>
                    <a:pt x="18669" y="395792"/>
                  </a:lnTo>
                  <a:lnTo>
                    <a:pt x="6905" y="448007"/>
                  </a:lnTo>
                  <a:lnTo>
                    <a:pt x="0" y="503912"/>
                  </a:lnTo>
                  <a:lnTo>
                    <a:pt x="34571" y="482458"/>
                  </a:lnTo>
                  <a:lnTo>
                    <a:pt x="143510" y="455718"/>
                  </a:lnTo>
                  <a:lnTo>
                    <a:pt x="742066" y="455718"/>
                  </a:lnTo>
                  <a:lnTo>
                    <a:pt x="759929" y="436571"/>
                  </a:lnTo>
                  <a:lnTo>
                    <a:pt x="808099" y="387789"/>
                  </a:lnTo>
                  <a:lnTo>
                    <a:pt x="864854" y="333354"/>
                  </a:lnTo>
                  <a:lnTo>
                    <a:pt x="930750" y="273366"/>
                  </a:lnTo>
                  <a:lnTo>
                    <a:pt x="1006348" y="207925"/>
                  </a:lnTo>
                  <a:lnTo>
                    <a:pt x="949682" y="164488"/>
                  </a:lnTo>
                  <a:lnTo>
                    <a:pt x="802957" y="74845"/>
                  </a:lnTo>
                  <a:lnTo>
                    <a:pt x="601083" y="0"/>
                  </a:lnTo>
                  <a:close/>
                </a:path>
              </a:pathLst>
            </a:custGeom>
            <a:solidFill>
              <a:srgbClr val="FFFFFF"/>
            </a:solidFill>
          </p:spPr>
          <p:txBody>
            <a:bodyPr wrap="square" lIns="0" tIns="0" rIns="0" bIns="0" rtlCol="0"/>
            <a:lstStyle/>
            <a:p>
              <a:endParaRPr/>
            </a:p>
          </p:txBody>
        </p:sp>
        <p:sp>
          <p:nvSpPr>
            <p:cNvPr id="8" name="object 8"/>
            <p:cNvSpPr/>
            <p:nvPr/>
          </p:nvSpPr>
          <p:spPr>
            <a:xfrm>
              <a:off x="3742817" y="4102303"/>
              <a:ext cx="398145" cy="502920"/>
            </a:xfrm>
            <a:custGeom>
              <a:avLst/>
              <a:gdLst/>
              <a:ahLst/>
              <a:cxnLst/>
              <a:rect l="l" t="t" r="r" b="b"/>
              <a:pathLst>
                <a:path w="398145" h="502920">
                  <a:moveTo>
                    <a:pt x="0" y="502500"/>
                  </a:moveTo>
                  <a:lnTo>
                    <a:pt x="0" y="502831"/>
                  </a:lnTo>
                  <a:lnTo>
                    <a:pt x="127" y="502640"/>
                  </a:lnTo>
                  <a:lnTo>
                    <a:pt x="0" y="502500"/>
                  </a:lnTo>
                  <a:close/>
                </a:path>
                <a:path w="398145" h="502920">
                  <a:moveTo>
                    <a:pt x="379095" y="0"/>
                  </a:moveTo>
                  <a:lnTo>
                    <a:pt x="259016" y="56248"/>
                  </a:lnTo>
                  <a:lnTo>
                    <a:pt x="153852" y="140653"/>
                  </a:lnTo>
                  <a:lnTo>
                    <a:pt x="58547" y="275107"/>
                  </a:lnTo>
                  <a:lnTo>
                    <a:pt x="41217" y="313912"/>
                  </a:lnTo>
                  <a:lnTo>
                    <a:pt x="26343" y="355930"/>
                  </a:lnTo>
                  <a:lnTo>
                    <a:pt x="14280" y="401286"/>
                  </a:lnTo>
                  <a:lnTo>
                    <a:pt x="5381" y="450102"/>
                  </a:lnTo>
                  <a:lnTo>
                    <a:pt x="0" y="502500"/>
                  </a:lnTo>
                  <a:lnTo>
                    <a:pt x="508" y="500468"/>
                  </a:lnTo>
                  <a:lnTo>
                    <a:pt x="3302" y="491972"/>
                  </a:lnTo>
                  <a:lnTo>
                    <a:pt x="35358" y="437040"/>
                  </a:lnTo>
                  <a:lnTo>
                    <a:pt x="82449" y="384319"/>
                  </a:lnTo>
                  <a:lnTo>
                    <a:pt x="115427" y="357103"/>
                  </a:lnTo>
                  <a:lnTo>
                    <a:pt x="155472" y="330932"/>
                  </a:lnTo>
                  <a:lnTo>
                    <a:pt x="203169" y="307017"/>
                  </a:lnTo>
                  <a:lnTo>
                    <a:pt x="259103" y="286572"/>
                  </a:lnTo>
                  <a:lnTo>
                    <a:pt x="323858" y="270807"/>
                  </a:lnTo>
                  <a:lnTo>
                    <a:pt x="398018" y="260934"/>
                  </a:lnTo>
                  <a:lnTo>
                    <a:pt x="382520" y="239684"/>
                  </a:lnTo>
                  <a:lnTo>
                    <a:pt x="351758" y="186202"/>
                  </a:lnTo>
                  <a:lnTo>
                    <a:pt x="329330" y="115892"/>
                  </a:lnTo>
                  <a:lnTo>
                    <a:pt x="338836" y="44157"/>
                  </a:lnTo>
                  <a:lnTo>
                    <a:pt x="345787" y="32164"/>
                  </a:lnTo>
                  <a:lnTo>
                    <a:pt x="354726" y="20754"/>
                  </a:lnTo>
                  <a:lnTo>
                    <a:pt x="365785" y="10007"/>
                  </a:lnTo>
                  <a:lnTo>
                    <a:pt x="379095" y="0"/>
                  </a:lnTo>
                  <a:close/>
                </a:path>
              </a:pathLst>
            </a:custGeom>
            <a:solidFill>
              <a:srgbClr val="EAD9D5"/>
            </a:solidFill>
          </p:spPr>
          <p:txBody>
            <a:bodyPr wrap="square" lIns="0" tIns="0" rIns="0" bIns="0" rtlCol="0"/>
            <a:lstStyle/>
            <a:p>
              <a:endParaRPr/>
            </a:p>
          </p:txBody>
        </p:sp>
      </p:grpSp>
      <p:grpSp>
        <p:nvGrpSpPr>
          <p:cNvPr id="9" name="object 9"/>
          <p:cNvGrpSpPr/>
          <p:nvPr/>
        </p:nvGrpSpPr>
        <p:grpSpPr>
          <a:xfrm>
            <a:off x="7071947" y="1673479"/>
            <a:ext cx="601345" cy="664210"/>
            <a:chOff x="7071947" y="1673479"/>
            <a:chExt cx="601345" cy="664210"/>
          </a:xfrm>
        </p:grpSpPr>
        <p:sp>
          <p:nvSpPr>
            <p:cNvPr id="10" name="object 10"/>
            <p:cNvSpPr/>
            <p:nvPr/>
          </p:nvSpPr>
          <p:spPr>
            <a:xfrm>
              <a:off x="7071947" y="1673479"/>
              <a:ext cx="601345" cy="658495"/>
            </a:xfrm>
            <a:custGeom>
              <a:avLst/>
              <a:gdLst/>
              <a:ahLst/>
              <a:cxnLst/>
              <a:rect l="l" t="t" r="r" b="b"/>
              <a:pathLst>
                <a:path w="601345" h="658494">
                  <a:moveTo>
                    <a:pt x="23669" y="0"/>
                  </a:moveTo>
                  <a:lnTo>
                    <a:pt x="12447" y="56794"/>
                  </a:lnTo>
                  <a:lnTo>
                    <a:pt x="0" y="195659"/>
                  </a:lnTo>
                  <a:lnTo>
                    <a:pt x="18151" y="369314"/>
                  </a:lnTo>
                  <a:lnTo>
                    <a:pt x="98726" y="530479"/>
                  </a:lnTo>
                  <a:lnTo>
                    <a:pt x="194024" y="594296"/>
                  </a:lnTo>
                  <a:lnTo>
                    <a:pt x="300448" y="638171"/>
                  </a:lnTo>
                  <a:lnTo>
                    <a:pt x="434768" y="658114"/>
                  </a:lnTo>
                  <a:lnTo>
                    <a:pt x="474696" y="656296"/>
                  </a:lnTo>
                  <a:lnTo>
                    <a:pt x="515874" y="650525"/>
                  </a:lnTo>
                  <a:lnTo>
                    <a:pt x="558123" y="640326"/>
                  </a:lnTo>
                  <a:lnTo>
                    <a:pt x="601265" y="625221"/>
                  </a:lnTo>
                  <a:lnTo>
                    <a:pt x="573210" y="607794"/>
                  </a:lnTo>
                  <a:lnTo>
                    <a:pt x="514556" y="538194"/>
                  </a:lnTo>
                  <a:lnTo>
                    <a:pt x="463569" y="390441"/>
                  </a:lnTo>
                  <a:lnTo>
                    <a:pt x="458517" y="138557"/>
                  </a:lnTo>
                  <a:lnTo>
                    <a:pt x="457755" y="138557"/>
                  </a:lnTo>
                  <a:lnTo>
                    <a:pt x="404594" y="130433"/>
                  </a:lnTo>
                  <a:lnTo>
                    <a:pt x="367310" y="121960"/>
                  </a:lnTo>
                  <a:lnTo>
                    <a:pt x="319855" y="109259"/>
                  </a:lnTo>
                  <a:lnTo>
                    <a:pt x="261996" y="91519"/>
                  </a:lnTo>
                  <a:lnTo>
                    <a:pt x="193501" y="67935"/>
                  </a:lnTo>
                  <a:lnTo>
                    <a:pt x="114137" y="37698"/>
                  </a:lnTo>
                  <a:lnTo>
                    <a:pt x="23669" y="0"/>
                  </a:lnTo>
                  <a:close/>
                </a:path>
              </a:pathLst>
            </a:custGeom>
            <a:solidFill>
              <a:srgbClr val="FFFFFF"/>
            </a:solidFill>
          </p:spPr>
          <p:txBody>
            <a:bodyPr wrap="square" lIns="0" tIns="0" rIns="0" bIns="0" rtlCol="0"/>
            <a:lstStyle/>
            <a:p>
              <a:endParaRPr/>
            </a:p>
          </p:txBody>
        </p:sp>
        <p:sp>
          <p:nvSpPr>
            <p:cNvPr id="11" name="object 11"/>
            <p:cNvSpPr/>
            <p:nvPr/>
          </p:nvSpPr>
          <p:spPr>
            <a:xfrm>
              <a:off x="7170547" y="2097024"/>
              <a:ext cx="501650" cy="240665"/>
            </a:xfrm>
            <a:custGeom>
              <a:avLst/>
              <a:gdLst/>
              <a:ahLst/>
              <a:cxnLst/>
              <a:rect l="l" t="t" r="r" b="b"/>
              <a:pathLst>
                <a:path w="501650" h="240664">
                  <a:moveTo>
                    <a:pt x="0" y="107061"/>
                  </a:moveTo>
                  <a:lnTo>
                    <a:pt x="21633" y="127936"/>
                  </a:lnTo>
                  <a:lnTo>
                    <a:pt x="83915" y="173862"/>
                  </a:lnTo>
                  <a:lnTo>
                    <a:pt x="182915" y="219789"/>
                  </a:lnTo>
                  <a:lnTo>
                    <a:pt x="314705" y="240664"/>
                  </a:lnTo>
                  <a:lnTo>
                    <a:pt x="357959" y="238537"/>
                  </a:lnTo>
                  <a:lnTo>
                    <a:pt x="403463" y="231743"/>
                  </a:lnTo>
                  <a:lnTo>
                    <a:pt x="451133" y="219662"/>
                  </a:lnTo>
                  <a:lnTo>
                    <a:pt x="497023" y="203073"/>
                  </a:lnTo>
                  <a:lnTo>
                    <a:pt x="480695" y="203073"/>
                  </a:lnTo>
                  <a:lnTo>
                    <a:pt x="457719" y="201853"/>
                  </a:lnTo>
                  <a:lnTo>
                    <a:pt x="392992" y="187073"/>
                  </a:lnTo>
                  <a:lnTo>
                    <a:pt x="353853" y="170164"/>
                  </a:lnTo>
                  <a:lnTo>
                    <a:pt x="311941" y="144676"/>
                  </a:lnTo>
                  <a:lnTo>
                    <a:pt x="282470" y="120395"/>
                  </a:lnTo>
                  <a:lnTo>
                    <a:pt x="46481" y="120395"/>
                  </a:lnTo>
                  <a:lnTo>
                    <a:pt x="35272" y="119633"/>
                  </a:lnTo>
                  <a:lnTo>
                    <a:pt x="23764" y="117252"/>
                  </a:lnTo>
                  <a:lnTo>
                    <a:pt x="11995" y="113109"/>
                  </a:lnTo>
                  <a:lnTo>
                    <a:pt x="0" y="107061"/>
                  </a:lnTo>
                  <a:close/>
                </a:path>
                <a:path w="501650" h="240664">
                  <a:moveTo>
                    <a:pt x="500887" y="201675"/>
                  </a:moveTo>
                  <a:lnTo>
                    <a:pt x="499236" y="202056"/>
                  </a:lnTo>
                  <a:lnTo>
                    <a:pt x="491998" y="203073"/>
                  </a:lnTo>
                  <a:lnTo>
                    <a:pt x="497023" y="203073"/>
                  </a:lnTo>
                  <a:lnTo>
                    <a:pt x="500887" y="201675"/>
                  </a:lnTo>
                  <a:close/>
                </a:path>
                <a:path w="501650" h="240664">
                  <a:moveTo>
                    <a:pt x="501142" y="201549"/>
                  </a:moveTo>
                  <a:lnTo>
                    <a:pt x="500887" y="201549"/>
                  </a:lnTo>
                  <a:lnTo>
                    <a:pt x="501142" y="201549"/>
                  </a:lnTo>
                  <a:close/>
                </a:path>
                <a:path w="501650" h="240664">
                  <a:moveTo>
                    <a:pt x="501142" y="201421"/>
                  </a:moveTo>
                  <a:lnTo>
                    <a:pt x="501142" y="201549"/>
                  </a:lnTo>
                  <a:lnTo>
                    <a:pt x="501142" y="201421"/>
                  </a:lnTo>
                  <a:close/>
                </a:path>
                <a:path w="501650" h="240664">
                  <a:moveTo>
                    <a:pt x="182625" y="0"/>
                  </a:moveTo>
                  <a:lnTo>
                    <a:pt x="172747" y="18811"/>
                  </a:lnTo>
                  <a:lnTo>
                    <a:pt x="144938" y="60197"/>
                  </a:lnTo>
                  <a:lnTo>
                    <a:pt x="101937" y="101584"/>
                  </a:lnTo>
                  <a:lnTo>
                    <a:pt x="46481" y="120395"/>
                  </a:lnTo>
                  <a:lnTo>
                    <a:pt x="282470" y="120395"/>
                  </a:lnTo>
                  <a:lnTo>
                    <a:pt x="268561" y="108936"/>
                  </a:lnTo>
                  <a:lnTo>
                    <a:pt x="225020" y="61268"/>
                  </a:lnTo>
                  <a:lnTo>
                    <a:pt x="182625" y="0"/>
                  </a:lnTo>
                  <a:close/>
                </a:path>
              </a:pathLst>
            </a:custGeom>
            <a:solidFill>
              <a:srgbClr val="EAD9D5"/>
            </a:solidFill>
          </p:spPr>
          <p:txBody>
            <a:bodyPr wrap="square" lIns="0" tIns="0" rIns="0" bIns="0" rtlCol="0"/>
            <a:lstStyle/>
            <a:p>
              <a:endParaRPr/>
            </a:p>
          </p:txBody>
        </p:sp>
      </p:grpSp>
      <p:pic>
        <p:nvPicPr>
          <p:cNvPr id="12" name="object 12"/>
          <p:cNvPicPr/>
          <p:nvPr/>
        </p:nvPicPr>
        <p:blipFill>
          <a:blip r:embed="rId2" cstate="print"/>
          <a:stretch>
            <a:fillRect/>
          </a:stretch>
        </p:blipFill>
        <p:spPr>
          <a:xfrm>
            <a:off x="7835255" y="1260475"/>
            <a:ext cx="1241213" cy="3883024"/>
          </a:xfrm>
          <a:prstGeom prst="rect">
            <a:avLst/>
          </a:prstGeom>
        </p:spPr>
      </p:pic>
      <p:grpSp>
        <p:nvGrpSpPr>
          <p:cNvPr id="13" name="object 13"/>
          <p:cNvGrpSpPr/>
          <p:nvPr/>
        </p:nvGrpSpPr>
        <p:grpSpPr>
          <a:xfrm>
            <a:off x="6797657" y="2786030"/>
            <a:ext cx="683895" cy="577850"/>
            <a:chOff x="6797657" y="2786030"/>
            <a:chExt cx="683895" cy="577850"/>
          </a:xfrm>
        </p:grpSpPr>
        <p:sp>
          <p:nvSpPr>
            <p:cNvPr id="14" name="object 14"/>
            <p:cNvSpPr/>
            <p:nvPr/>
          </p:nvSpPr>
          <p:spPr>
            <a:xfrm>
              <a:off x="6802927" y="2786030"/>
              <a:ext cx="678180" cy="577850"/>
            </a:xfrm>
            <a:custGeom>
              <a:avLst/>
              <a:gdLst/>
              <a:ahLst/>
              <a:cxnLst/>
              <a:rect l="l" t="t" r="r" b="b"/>
              <a:pathLst>
                <a:path w="678179" h="577850">
                  <a:moveTo>
                    <a:pt x="483967" y="0"/>
                  </a:moveTo>
                  <a:lnTo>
                    <a:pt x="309764" y="9191"/>
                  </a:lnTo>
                  <a:lnTo>
                    <a:pt x="144861" y="81248"/>
                  </a:lnTo>
                  <a:lnTo>
                    <a:pt x="76249" y="172958"/>
                  </a:lnTo>
                  <a:lnTo>
                    <a:pt x="26989" y="276754"/>
                  </a:lnTo>
                  <a:lnTo>
                    <a:pt x="208" y="409543"/>
                  </a:lnTo>
                  <a:lnTo>
                    <a:pt x="0" y="449508"/>
                  </a:lnTo>
                  <a:lnTo>
                    <a:pt x="3684" y="490855"/>
                  </a:lnTo>
                  <a:lnTo>
                    <a:pt x="11727" y="533487"/>
                  </a:lnTo>
                  <a:lnTo>
                    <a:pt x="24592" y="577310"/>
                  </a:lnTo>
                  <a:lnTo>
                    <a:pt x="43400" y="550239"/>
                  </a:lnTo>
                  <a:lnTo>
                    <a:pt x="115810" y="495331"/>
                  </a:lnTo>
                  <a:lnTo>
                    <a:pt x="265801" y="452044"/>
                  </a:lnTo>
                  <a:lnTo>
                    <a:pt x="518395" y="452044"/>
                  </a:lnTo>
                  <a:lnTo>
                    <a:pt x="518523" y="451044"/>
                  </a:lnTo>
                  <a:lnTo>
                    <a:pt x="528307" y="406551"/>
                  </a:lnTo>
                  <a:lnTo>
                    <a:pt x="538680" y="369825"/>
                  </a:lnTo>
                  <a:lnTo>
                    <a:pt x="553795" y="323187"/>
                  </a:lnTo>
                  <a:lnTo>
                    <a:pt x="574469" y="266442"/>
                  </a:lnTo>
                  <a:lnTo>
                    <a:pt x="601518" y="199396"/>
                  </a:lnTo>
                  <a:lnTo>
                    <a:pt x="635759" y="121854"/>
                  </a:lnTo>
                  <a:lnTo>
                    <a:pt x="678007" y="33623"/>
                  </a:lnTo>
                  <a:lnTo>
                    <a:pt x="621903" y="19526"/>
                  </a:lnTo>
                  <a:lnTo>
                    <a:pt x="483967" y="0"/>
                  </a:lnTo>
                  <a:close/>
                </a:path>
                <a:path w="678179" h="577850">
                  <a:moveTo>
                    <a:pt x="518395" y="452044"/>
                  </a:moveTo>
                  <a:lnTo>
                    <a:pt x="265801" y="452044"/>
                  </a:lnTo>
                  <a:lnTo>
                    <a:pt x="517352" y="459835"/>
                  </a:lnTo>
                  <a:lnTo>
                    <a:pt x="517479" y="459200"/>
                  </a:lnTo>
                  <a:lnTo>
                    <a:pt x="518395" y="452044"/>
                  </a:lnTo>
                  <a:close/>
                </a:path>
              </a:pathLst>
            </a:custGeom>
            <a:solidFill>
              <a:srgbClr val="FFFFFF"/>
            </a:solidFill>
          </p:spPr>
          <p:txBody>
            <a:bodyPr wrap="square" lIns="0" tIns="0" rIns="0" bIns="0" rtlCol="0"/>
            <a:lstStyle/>
            <a:p>
              <a:endParaRPr/>
            </a:p>
          </p:txBody>
        </p:sp>
        <p:sp>
          <p:nvSpPr>
            <p:cNvPr id="15" name="object 15"/>
            <p:cNvSpPr/>
            <p:nvPr/>
          </p:nvSpPr>
          <p:spPr>
            <a:xfrm>
              <a:off x="6797657" y="2866770"/>
              <a:ext cx="248285" cy="496570"/>
            </a:xfrm>
            <a:custGeom>
              <a:avLst/>
              <a:gdLst/>
              <a:ahLst/>
              <a:cxnLst/>
              <a:rect l="l" t="t" r="r" b="b"/>
              <a:pathLst>
                <a:path w="248284" h="496570">
                  <a:moveTo>
                    <a:pt x="29735" y="495935"/>
                  </a:moveTo>
                  <a:close/>
                </a:path>
                <a:path w="248284" h="496570">
                  <a:moveTo>
                    <a:pt x="150131" y="0"/>
                  </a:moveTo>
                  <a:lnTo>
                    <a:pt x="78884" y="80470"/>
                  </a:lnTo>
                  <a:lnTo>
                    <a:pt x="27759" y="177075"/>
                  </a:lnTo>
                  <a:lnTo>
                    <a:pt x="17" y="307721"/>
                  </a:lnTo>
                  <a:lnTo>
                    <a:pt x="0" y="351002"/>
                  </a:lnTo>
                  <a:lnTo>
                    <a:pt x="4542" y="396795"/>
                  </a:lnTo>
                  <a:lnTo>
                    <a:pt x="14251" y="445041"/>
                  </a:lnTo>
                  <a:lnTo>
                    <a:pt x="29735" y="495681"/>
                  </a:lnTo>
                  <a:lnTo>
                    <a:pt x="29354" y="494030"/>
                  </a:lnTo>
                  <a:lnTo>
                    <a:pt x="28719" y="486791"/>
                  </a:lnTo>
                  <a:lnTo>
                    <a:pt x="37969" y="423223"/>
                  </a:lnTo>
                  <a:lnTo>
                    <a:pt x="68772" y="350456"/>
                  </a:lnTo>
                  <a:lnTo>
                    <a:pt x="96469" y="309874"/>
                  </a:lnTo>
                  <a:lnTo>
                    <a:pt x="134508" y="268354"/>
                  </a:lnTo>
                  <a:lnTo>
                    <a:pt x="184499" y="227293"/>
                  </a:lnTo>
                  <a:lnTo>
                    <a:pt x="248048" y="188087"/>
                  </a:lnTo>
                  <a:lnTo>
                    <a:pt x="229699" y="177256"/>
                  </a:lnTo>
                  <a:lnTo>
                    <a:pt x="189644" y="147351"/>
                  </a:lnTo>
                  <a:lnTo>
                    <a:pt x="150375" y="102254"/>
                  </a:lnTo>
                  <a:lnTo>
                    <a:pt x="134383" y="45847"/>
                  </a:lnTo>
                  <a:lnTo>
                    <a:pt x="135737" y="34682"/>
                  </a:lnTo>
                  <a:lnTo>
                    <a:pt x="138733" y="23304"/>
                  </a:lnTo>
                  <a:lnTo>
                    <a:pt x="143492" y="11735"/>
                  </a:lnTo>
                  <a:lnTo>
                    <a:pt x="150131" y="0"/>
                  </a:lnTo>
                  <a:close/>
                </a:path>
              </a:pathLst>
            </a:custGeom>
            <a:solidFill>
              <a:srgbClr val="EAD9D5"/>
            </a:solidFill>
          </p:spPr>
          <p:txBody>
            <a:bodyPr wrap="square" lIns="0" tIns="0" rIns="0" bIns="0" rtlCol="0"/>
            <a:lstStyle/>
            <a:p>
              <a:endParaRPr/>
            </a:p>
          </p:txBody>
        </p:sp>
      </p:grpSp>
      <p:sp>
        <p:nvSpPr>
          <p:cNvPr id="16" name="object 16"/>
          <p:cNvSpPr txBox="1">
            <a:spLocks noGrp="1"/>
          </p:cNvSpPr>
          <p:nvPr>
            <p:ph type="title"/>
          </p:nvPr>
        </p:nvSpPr>
        <p:spPr>
          <a:xfrm>
            <a:off x="201269" y="40589"/>
            <a:ext cx="3545204" cy="574675"/>
          </a:xfrm>
          <a:prstGeom prst="rect">
            <a:avLst/>
          </a:prstGeom>
        </p:spPr>
        <p:txBody>
          <a:bodyPr vert="horz" wrap="square" lIns="0" tIns="12700" rIns="0" bIns="0" rtlCol="0">
            <a:spAutoFit/>
          </a:bodyPr>
          <a:lstStyle/>
          <a:p>
            <a:pPr marL="12700">
              <a:lnSpc>
                <a:spcPct val="100000"/>
              </a:lnSpc>
              <a:spcBef>
                <a:spcPts val="100"/>
              </a:spcBef>
            </a:pPr>
            <a:r>
              <a:rPr dirty="0"/>
              <a:t>FUTURE</a:t>
            </a:r>
            <a:r>
              <a:rPr spc="-100" dirty="0"/>
              <a:t> </a:t>
            </a:r>
            <a:r>
              <a:rPr spc="-5" dirty="0"/>
              <a:t>SCOPE</a:t>
            </a:r>
          </a:p>
        </p:txBody>
      </p:sp>
      <p:sp>
        <p:nvSpPr>
          <p:cNvPr id="17" name="object 17"/>
          <p:cNvSpPr txBox="1"/>
          <p:nvPr/>
        </p:nvSpPr>
        <p:spPr>
          <a:xfrm>
            <a:off x="201269" y="744677"/>
            <a:ext cx="7487920" cy="3928110"/>
          </a:xfrm>
          <a:prstGeom prst="rect">
            <a:avLst/>
          </a:prstGeom>
        </p:spPr>
        <p:txBody>
          <a:bodyPr vert="horz" wrap="square" lIns="0" tIns="12065" rIns="0" bIns="0" rtlCol="0">
            <a:spAutoFit/>
          </a:bodyPr>
          <a:lstStyle/>
          <a:p>
            <a:pPr marL="299085" marR="100965" indent="-287020">
              <a:lnSpc>
                <a:spcPct val="100000"/>
              </a:lnSpc>
              <a:spcBef>
                <a:spcPts val="95"/>
              </a:spcBef>
              <a:buFont typeface="Wingdings"/>
              <a:buChar char=""/>
              <a:tabLst>
                <a:tab pos="299720" algn="l"/>
              </a:tabLst>
            </a:pPr>
            <a:r>
              <a:rPr sz="1600" b="1" spc="-10" dirty="0">
                <a:latin typeface="Times New Roman"/>
                <a:cs typeface="Times New Roman"/>
              </a:rPr>
              <a:t>Developing</a:t>
            </a:r>
            <a:r>
              <a:rPr sz="1600" b="1" spc="10" dirty="0">
                <a:latin typeface="Times New Roman"/>
                <a:cs typeface="Times New Roman"/>
              </a:rPr>
              <a:t> </a:t>
            </a:r>
            <a:r>
              <a:rPr sz="1600" b="1" spc="-5" dirty="0">
                <a:latin typeface="Times New Roman"/>
                <a:cs typeface="Times New Roman"/>
              </a:rPr>
              <a:t>a</a:t>
            </a:r>
            <a:r>
              <a:rPr sz="1600" b="1" spc="5" dirty="0">
                <a:latin typeface="Times New Roman"/>
                <a:cs typeface="Times New Roman"/>
              </a:rPr>
              <a:t> </a:t>
            </a:r>
            <a:r>
              <a:rPr sz="1600" b="1" spc="-10" dirty="0">
                <a:latin typeface="Times New Roman"/>
                <a:cs typeface="Times New Roman"/>
              </a:rPr>
              <a:t>mobile</a:t>
            </a:r>
            <a:r>
              <a:rPr sz="1600" b="1" spc="40" dirty="0">
                <a:latin typeface="Times New Roman"/>
                <a:cs typeface="Times New Roman"/>
              </a:rPr>
              <a:t> </a:t>
            </a:r>
            <a:r>
              <a:rPr sz="1600" b="1" spc="-5" dirty="0">
                <a:latin typeface="Times New Roman"/>
                <a:cs typeface="Times New Roman"/>
              </a:rPr>
              <a:t>application</a:t>
            </a:r>
            <a:r>
              <a:rPr sz="1600" b="1" spc="45" dirty="0">
                <a:latin typeface="Times New Roman"/>
                <a:cs typeface="Times New Roman"/>
              </a:rPr>
              <a:t> </a:t>
            </a:r>
            <a:r>
              <a:rPr sz="1600" spc="-5" dirty="0">
                <a:latin typeface="Times New Roman"/>
                <a:cs typeface="Times New Roman"/>
              </a:rPr>
              <a:t>can</a:t>
            </a:r>
            <a:r>
              <a:rPr sz="1600" spc="5" dirty="0">
                <a:latin typeface="Times New Roman"/>
                <a:cs typeface="Times New Roman"/>
              </a:rPr>
              <a:t> </a:t>
            </a:r>
            <a:r>
              <a:rPr sz="1600" spc="-10" dirty="0">
                <a:latin typeface="Times New Roman"/>
                <a:cs typeface="Times New Roman"/>
              </a:rPr>
              <a:t>make</a:t>
            </a:r>
            <a:r>
              <a:rPr sz="1600" spc="4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platform</a:t>
            </a:r>
            <a:r>
              <a:rPr sz="1600" spc="20" dirty="0">
                <a:latin typeface="Times New Roman"/>
                <a:cs typeface="Times New Roman"/>
              </a:rPr>
              <a:t> </a:t>
            </a:r>
            <a:r>
              <a:rPr sz="1600" spc="-10" dirty="0">
                <a:latin typeface="Times New Roman"/>
                <a:cs typeface="Times New Roman"/>
              </a:rPr>
              <a:t>more</a:t>
            </a:r>
            <a:r>
              <a:rPr sz="1600" spc="40" dirty="0">
                <a:latin typeface="Times New Roman"/>
                <a:cs typeface="Times New Roman"/>
              </a:rPr>
              <a:t> </a:t>
            </a:r>
            <a:r>
              <a:rPr sz="1600" spc="-5" dirty="0">
                <a:latin typeface="Times New Roman"/>
                <a:cs typeface="Times New Roman"/>
              </a:rPr>
              <a:t>accessible</a:t>
            </a:r>
            <a:r>
              <a:rPr sz="1600" spc="30" dirty="0">
                <a:latin typeface="Times New Roman"/>
                <a:cs typeface="Times New Roman"/>
              </a:rPr>
              <a:t> </a:t>
            </a:r>
            <a:r>
              <a:rPr sz="1600" spc="-5" dirty="0">
                <a:latin typeface="Times New Roman"/>
                <a:cs typeface="Times New Roman"/>
              </a:rPr>
              <a:t>and </a:t>
            </a:r>
            <a:r>
              <a:rPr sz="1600" dirty="0">
                <a:latin typeface="Times New Roman"/>
                <a:cs typeface="Times New Roman"/>
              </a:rPr>
              <a:t> </a:t>
            </a:r>
            <a:r>
              <a:rPr sz="1600" spc="-5" dirty="0">
                <a:latin typeface="Times New Roman"/>
                <a:cs typeface="Times New Roman"/>
              </a:rPr>
              <a:t>convenient</a:t>
            </a:r>
            <a:r>
              <a:rPr sz="1600" spc="10" dirty="0">
                <a:latin typeface="Times New Roman"/>
                <a:cs typeface="Times New Roman"/>
              </a:rPr>
              <a:t> </a:t>
            </a:r>
            <a:r>
              <a:rPr sz="1600" dirty="0">
                <a:latin typeface="Times New Roman"/>
                <a:cs typeface="Times New Roman"/>
              </a:rPr>
              <a:t>for</a:t>
            </a:r>
            <a:r>
              <a:rPr sz="1600" spc="-5" dirty="0">
                <a:latin typeface="Times New Roman"/>
                <a:cs typeface="Times New Roman"/>
              </a:rPr>
              <a:t> users.</a:t>
            </a:r>
            <a:r>
              <a:rPr sz="1600" spc="20" dirty="0">
                <a:latin typeface="Times New Roman"/>
                <a:cs typeface="Times New Roman"/>
              </a:rPr>
              <a:t> </a:t>
            </a:r>
            <a:r>
              <a:rPr sz="1600" spc="-5" dirty="0">
                <a:latin typeface="Times New Roman"/>
                <a:cs typeface="Times New Roman"/>
              </a:rPr>
              <a:t>A</a:t>
            </a:r>
            <a:r>
              <a:rPr sz="1600" spc="5" dirty="0">
                <a:latin typeface="Times New Roman"/>
                <a:cs typeface="Times New Roman"/>
              </a:rPr>
              <a:t> </a:t>
            </a:r>
            <a:r>
              <a:rPr sz="1600" spc="-10" dirty="0">
                <a:latin typeface="Times New Roman"/>
                <a:cs typeface="Times New Roman"/>
              </a:rPr>
              <a:t>mobile</a:t>
            </a:r>
            <a:r>
              <a:rPr sz="1600" spc="45" dirty="0">
                <a:latin typeface="Times New Roman"/>
                <a:cs typeface="Times New Roman"/>
              </a:rPr>
              <a:t> </a:t>
            </a:r>
            <a:r>
              <a:rPr sz="1600" spc="-5" dirty="0">
                <a:latin typeface="Times New Roman"/>
                <a:cs typeface="Times New Roman"/>
              </a:rPr>
              <a:t>app</a:t>
            </a:r>
            <a:r>
              <a:rPr sz="1600" spc="5" dirty="0">
                <a:latin typeface="Times New Roman"/>
                <a:cs typeface="Times New Roman"/>
              </a:rPr>
              <a:t> </a:t>
            </a:r>
            <a:r>
              <a:rPr sz="1600" spc="-5" dirty="0">
                <a:latin typeface="Times New Roman"/>
                <a:cs typeface="Times New Roman"/>
              </a:rPr>
              <a:t>would</a:t>
            </a:r>
            <a:r>
              <a:rPr sz="1600" spc="10" dirty="0">
                <a:latin typeface="Times New Roman"/>
                <a:cs typeface="Times New Roman"/>
              </a:rPr>
              <a:t> </a:t>
            </a:r>
            <a:r>
              <a:rPr sz="1600" spc="-5" dirty="0">
                <a:latin typeface="Times New Roman"/>
                <a:cs typeface="Times New Roman"/>
              </a:rPr>
              <a:t>allow</a:t>
            </a:r>
            <a:r>
              <a:rPr sz="1600" spc="10" dirty="0">
                <a:latin typeface="Times New Roman"/>
                <a:cs typeface="Times New Roman"/>
              </a:rPr>
              <a:t> </a:t>
            </a:r>
            <a:r>
              <a:rPr sz="1600" spc="-5" dirty="0">
                <a:latin typeface="Times New Roman"/>
                <a:cs typeface="Times New Roman"/>
              </a:rPr>
              <a:t>clients</a:t>
            </a:r>
            <a:r>
              <a:rPr sz="1600" spc="3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lawyers</a:t>
            </a:r>
            <a:r>
              <a:rPr sz="1600" spc="30"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spc="-5" dirty="0">
                <a:latin typeface="Times New Roman"/>
                <a:cs typeface="Times New Roman"/>
              </a:rPr>
              <a:t>engage</a:t>
            </a:r>
            <a:r>
              <a:rPr sz="1600" spc="15" dirty="0">
                <a:latin typeface="Times New Roman"/>
                <a:cs typeface="Times New Roman"/>
              </a:rPr>
              <a:t> </a:t>
            </a:r>
            <a:r>
              <a:rPr sz="1600" spc="-10" dirty="0">
                <a:latin typeface="Times New Roman"/>
                <a:cs typeface="Times New Roman"/>
              </a:rPr>
              <a:t>with</a:t>
            </a:r>
            <a:r>
              <a:rPr sz="1600" spc="5" dirty="0">
                <a:latin typeface="Times New Roman"/>
                <a:cs typeface="Times New Roman"/>
              </a:rPr>
              <a:t> </a:t>
            </a:r>
            <a:r>
              <a:rPr sz="1600" spc="-5" dirty="0">
                <a:latin typeface="Times New Roman"/>
                <a:cs typeface="Times New Roman"/>
              </a:rPr>
              <a:t>the </a:t>
            </a:r>
            <a:r>
              <a:rPr sz="1600" spc="-385" dirty="0">
                <a:latin typeface="Times New Roman"/>
                <a:cs typeface="Times New Roman"/>
              </a:rPr>
              <a:t> </a:t>
            </a:r>
            <a:r>
              <a:rPr sz="1600" spc="-5" dirty="0">
                <a:latin typeface="Times New Roman"/>
                <a:cs typeface="Times New Roman"/>
              </a:rPr>
              <a:t>platform</a:t>
            </a:r>
            <a:r>
              <a:rPr sz="1600" spc="20" dirty="0">
                <a:latin typeface="Times New Roman"/>
                <a:cs typeface="Times New Roman"/>
              </a:rPr>
              <a:t> </a:t>
            </a:r>
            <a:r>
              <a:rPr sz="1600" spc="-5" dirty="0">
                <a:latin typeface="Times New Roman"/>
                <a:cs typeface="Times New Roman"/>
              </a:rPr>
              <a:t>on-the-go,</a:t>
            </a:r>
            <a:r>
              <a:rPr sz="1600" dirty="0">
                <a:latin typeface="Times New Roman"/>
                <a:cs typeface="Times New Roman"/>
              </a:rPr>
              <a:t> </a:t>
            </a:r>
            <a:r>
              <a:rPr sz="1600" spc="-5" dirty="0">
                <a:latin typeface="Times New Roman"/>
                <a:cs typeface="Times New Roman"/>
              </a:rPr>
              <a:t>facilitating</a:t>
            </a:r>
            <a:r>
              <a:rPr sz="1600" spc="45"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spc="-10" dirty="0">
                <a:latin typeface="Times New Roman"/>
                <a:cs typeface="Times New Roman"/>
              </a:rPr>
              <a:t>seamless</a:t>
            </a:r>
            <a:r>
              <a:rPr sz="1600" spc="55" dirty="0">
                <a:latin typeface="Times New Roman"/>
                <a:cs typeface="Times New Roman"/>
              </a:rPr>
              <a:t> </a:t>
            </a:r>
            <a:r>
              <a:rPr sz="1600" spc="-5" dirty="0">
                <a:latin typeface="Times New Roman"/>
                <a:cs typeface="Times New Roman"/>
              </a:rPr>
              <a:t>experience.</a:t>
            </a:r>
            <a:endParaRPr sz="1600">
              <a:latin typeface="Times New Roman"/>
              <a:cs typeface="Times New Roman"/>
            </a:endParaRPr>
          </a:p>
          <a:p>
            <a:pPr>
              <a:lnSpc>
                <a:spcPct val="100000"/>
              </a:lnSpc>
              <a:spcBef>
                <a:spcPts val="25"/>
              </a:spcBef>
              <a:buFont typeface="Wingdings"/>
              <a:buChar char=""/>
            </a:pPr>
            <a:endParaRPr sz="1650">
              <a:latin typeface="Times New Roman"/>
              <a:cs typeface="Times New Roman"/>
            </a:endParaRPr>
          </a:p>
          <a:p>
            <a:pPr marL="299085" marR="305435" indent="-287020">
              <a:lnSpc>
                <a:spcPct val="100000"/>
              </a:lnSpc>
              <a:spcBef>
                <a:spcPts val="5"/>
              </a:spcBef>
              <a:buFont typeface="Wingdings"/>
              <a:buChar char=""/>
              <a:tabLst>
                <a:tab pos="299720" algn="l"/>
              </a:tabLst>
            </a:pPr>
            <a:r>
              <a:rPr sz="1600" spc="-5" dirty="0">
                <a:latin typeface="Times New Roman"/>
                <a:cs typeface="Times New Roman"/>
              </a:rPr>
              <a:t>Evolving</a:t>
            </a:r>
            <a:r>
              <a:rPr sz="1600" spc="5" dirty="0">
                <a:latin typeface="Times New Roman"/>
                <a:cs typeface="Times New Roman"/>
              </a:rPr>
              <a:t> </a:t>
            </a:r>
            <a:r>
              <a:rPr sz="1600" spc="-5" dirty="0">
                <a:latin typeface="Times New Roman"/>
                <a:cs typeface="Times New Roman"/>
              </a:rPr>
              <a:t>into</a:t>
            </a:r>
            <a:r>
              <a:rPr sz="1600" spc="15" dirty="0">
                <a:latin typeface="Times New Roman"/>
                <a:cs typeface="Times New Roman"/>
              </a:rPr>
              <a:t> </a:t>
            </a:r>
            <a:r>
              <a:rPr sz="1600" spc="-5" dirty="0">
                <a:latin typeface="Times New Roman"/>
                <a:cs typeface="Times New Roman"/>
              </a:rPr>
              <a:t>a</a:t>
            </a:r>
            <a:r>
              <a:rPr sz="1600" dirty="0">
                <a:latin typeface="Times New Roman"/>
                <a:cs typeface="Times New Roman"/>
              </a:rPr>
              <a:t> </a:t>
            </a:r>
            <a:r>
              <a:rPr sz="1600" spc="-5" dirty="0">
                <a:latin typeface="Times New Roman"/>
                <a:cs typeface="Times New Roman"/>
              </a:rPr>
              <a:t>comprehensive</a:t>
            </a:r>
            <a:r>
              <a:rPr sz="1600" spc="65" dirty="0">
                <a:latin typeface="Times New Roman"/>
                <a:cs typeface="Times New Roman"/>
              </a:rPr>
              <a:t> </a:t>
            </a:r>
            <a:r>
              <a:rPr sz="1600" spc="-5" dirty="0">
                <a:latin typeface="Times New Roman"/>
                <a:cs typeface="Times New Roman"/>
              </a:rPr>
              <a:t>legal</a:t>
            </a:r>
            <a:r>
              <a:rPr sz="1600" spc="25" dirty="0">
                <a:latin typeface="Times New Roman"/>
                <a:cs typeface="Times New Roman"/>
              </a:rPr>
              <a:t> </a:t>
            </a:r>
            <a:r>
              <a:rPr sz="1600" spc="-5" dirty="0">
                <a:latin typeface="Times New Roman"/>
                <a:cs typeface="Times New Roman"/>
              </a:rPr>
              <a:t>marketplace</a:t>
            </a:r>
            <a:r>
              <a:rPr sz="1600" spc="60" dirty="0">
                <a:latin typeface="Times New Roman"/>
                <a:cs typeface="Times New Roman"/>
              </a:rPr>
              <a:t> </a:t>
            </a:r>
            <a:r>
              <a:rPr sz="1600" spc="-5" dirty="0">
                <a:latin typeface="Times New Roman"/>
                <a:cs typeface="Times New Roman"/>
              </a:rPr>
              <a:t>ecosystem</a:t>
            </a:r>
            <a:r>
              <a:rPr sz="1600" spc="25" dirty="0">
                <a:latin typeface="Times New Roman"/>
                <a:cs typeface="Times New Roman"/>
              </a:rPr>
              <a:t> </a:t>
            </a:r>
            <a:r>
              <a:rPr sz="1600" spc="-5" dirty="0">
                <a:latin typeface="Times New Roman"/>
                <a:cs typeface="Times New Roman"/>
              </a:rPr>
              <a:t>where</a:t>
            </a:r>
            <a:r>
              <a:rPr sz="1600" spc="40" dirty="0">
                <a:latin typeface="Times New Roman"/>
                <a:cs typeface="Times New Roman"/>
              </a:rPr>
              <a:t> </a:t>
            </a:r>
            <a:r>
              <a:rPr sz="1600" b="1" spc="-5" dirty="0">
                <a:latin typeface="Times New Roman"/>
                <a:cs typeface="Times New Roman"/>
              </a:rPr>
              <a:t>additional</a:t>
            </a:r>
            <a:r>
              <a:rPr sz="1600" b="1" spc="25" dirty="0">
                <a:latin typeface="Times New Roman"/>
                <a:cs typeface="Times New Roman"/>
              </a:rPr>
              <a:t> </a:t>
            </a:r>
            <a:r>
              <a:rPr sz="1600" b="1" dirty="0">
                <a:latin typeface="Times New Roman"/>
                <a:cs typeface="Times New Roman"/>
              </a:rPr>
              <a:t>legal </a:t>
            </a:r>
            <a:r>
              <a:rPr sz="1600" b="1" spc="-385" dirty="0">
                <a:latin typeface="Times New Roman"/>
                <a:cs typeface="Times New Roman"/>
              </a:rPr>
              <a:t> </a:t>
            </a:r>
            <a:r>
              <a:rPr sz="1600" b="1" spc="-5" dirty="0">
                <a:latin typeface="Times New Roman"/>
                <a:cs typeface="Times New Roman"/>
              </a:rPr>
              <a:t>services</a:t>
            </a:r>
            <a:r>
              <a:rPr sz="1600" spc="-5" dirty="0">
                <a:latin typeface="Times New Roman"/>
                <a:cs typeface="Times New Roman"/>
              </a:rPr>
              <a:t>,</a:t>
            </a:r>
            <a:r>
              <a:rPr sz="1600" spc="25" dirty="0">
                <a:latin typeface="Times New Roman"/>
                <a:cs typeface="Times New Roman"/>
              </a:rPr>
              <a:t> </a:t>
            </a:r>
            <a:r>
              <a:rPr sz="1600" spc="-5" dirty="0">
                <a:latin typeface="Times New Roman"/>
                <a:cs typeface="Times New Roman"/>
              </a:rPr>
              <a:t>such</a:t>
            </a:r>
            <a:r>
              <a:rPr sz="1600" spc="25" dirty="0">
                <a:latin typeface="Times New Roman"/>
                <a:cs typeface="Times New Roman"/>
              </a:rPr>
              <a:t> </a:t>
            </a:r>
            <a:r>
              <a:rPr sz="1600" spc="-5" dirty="0">
                <a:latin typeface="Times New Roman"/>
                <a:cs typeface="Times New Roman"/>
              </a:rPr>
              <a:t>as</a:t>
            </a:r>
            <a:r>
              <a:rPr sz="1600" spc="15" dirty="0">
                <a:latin typeface="Times New Roman"/>
                <a:cs typeface="Times New Roman"/>
              </a:rPr>
              <a:t> </a:t>
            </a:r>
            <a:r>
              <a:rPr sz="1600" spc="-5" dirty="0">
                <a:latin typeface="Times New Roman"/>
                <a:cs typeface="Times New Roman"/>
              </a:rPr>
              <a:t>legal</a:t>
            </a:r>
            <a:r>
              <a:rPr sz="1600" spc="30" dirty="0">
                <a:latin typeface="Times New Roman"/>
                <a:cs typeface="Times New Roman"/>
              </a:rPr>
              <a:t> </a:t>
            </a:r>
            <a:r>
              <a:rPr sz="1600" spc="-5" dirty="0">
                <a:latin typeface="Times New Roman"/>
                <a:cs typeface="Times New Roman"/>
              </a:rPr>
              <a:t>document</a:t>
            </a:r>
            <a:r>
              <a:rPr sz="1600" spc="55" dirty="0">
                <a:latin typeface="Times New Roman"/>
                <a:cs typeface="Times New Roman"/>
              </a:rPr>
              <a:t> </a:t>
            </a:r>
            <a:r>
              <a:rPr sz="1600" spc="-5" dirty="0">
                <a:latin typeface="Times New Roman"/>
                <a:cs typeface="Times New Roman"/>
              </a:rPr>
              <a:t>creation,</a:t>
            </a:r>
            <a:r>
              <a:rPr sz="1600" spc="35" dirty="0">
                <a:latin typeface="Times New Roman"/>
                <a:cs typeface="Times New Roman"/>
              </a:rPr>
              <a:t> </a:t>
            </a:r>
            <a:r>
              <a:rPr sz="1600" spc="-5" dirty="0">
                <a:latin typeface="Times New Roman"/>
                <a:cs typeface="Times New Roman"/>
              </a:rPr>
              <a:t>mediation</a:t>
            </a:r>
            <a:r>
              <a:rPr sz="1600" spc="55" dirty="0">
                <a:latin typeface="Times New Roman"/>
                <a:cs typeface="Times New Roman"/>
              </a:rPr>
              <a:t> </a:t>
            </a:r>
            <a:r>
              <a:rPr sz="1600" spc="-5" dirty="0">
                <a:latin typeface="Times New Roman"/>
                <a:cs typeface="Times New Roman"/>
              </a:rPr>
              <a:t>services,</a:t>
            </a:r>
            <a:r>
              <a:rPr sz="1600" spc="35" dirty="0">
                <a:latin typeface="Times New Roman"/>
                <a:cs typeface="Times New Roman"/>
              </a:rPr>
              <a:t> </a:t>
            </a:r>
            <a:r>
              <a:rPr sz="1600" dirty="0">
                <a:latin typeface="Times New Roman"/>
                <a:cs typeface="Times New Roman"/>
              </a:rPr>
              <a:t>or</a:t>
            </a:r>
            <a:r>
              <a:rPr sz="1600" spc="20" dirty="0">
                <a:latin typeface="Times New Roman"/>
                <a:cs typeface="Times New Roman"/>
              </a:rPr>
              <a:t> </a:t>
            </a:r>
            <a:r>
              <a:rPr sz="1600" dirty="0">
                <a:latin typeface="Times New Roman"/>
                <a:cs typeface="Times New Roman"/>
              </a:rPr>
              <a:t>dispute</a:t>
            </a:r>
            <a:r>
              <a:rPr sz="1600" spc="15" dirty="0">
                <a:latin typeface="Times New Roman"/>
                <a:cs typeface="Times New Roman"/>
              </a:rPr>
              <a:t> </a:t>
            </a:r>
            <a:r>
              <a:rPr sz="1600" spc="-5" dirty="0">
                <a:latin typeface="Times New Roman"/>
                <a:cs typeface="Times New Roman"/>
              </a:rPr>
              <a:t>resolution </a:t>
            </a:r>
            <a:r>
              <a:rPr sz="1600" dirty="0">
                <a:latin typeface="Times New Roman"/>
                <a:cs typeface="Times New Roman"/>
              </a:rPr>
              <a:t> </a:t>
            </a:r>
            <a:r>
              <a:rPr sz="1600" spc="-5" dirty="0">
                <a:latin typeface="Times New Roman"/>
                <a:cs typeface="Times New Roman"/>
              </a:rPr>
              <a:t>mechanisms,</a:t>
            </a:r>
            <a:r>
              <a:rPr sz="1600" spc="45" dirty="0">
                <a:latin typeface="Times New Roman"/>
                <a:cs typeface="Times New Roman"/>
              </a:rPr>
              <a:t> </a:t>
            </a:r>
            <a:r>
              <a:rPr sz="1600" spc="-5" dirty="0">
                <a:latin typeface="Times New Roman"/>
                <a:cs typeface="Times New Roman"/>
              </a:rPr>
              <a:t>can</a:t>
            </a:r>
            <a:r>
              <a:rPr sz="1600" spc="10" dirty="0">
                <a:latin typeface="Times New Roman"/>
                <a:cs typeface="Times New Roman"/>
              </a:rPr>
              <a:t> </a:t>
            </a:r>
            <a:r>
              <a:rPr sz="1600" spc="-5" dirty="0">
                <a:latin typeface="Times New Roman"/>
                <a:cs typeface="Times New Roman"/>
              </a:rPr>
              <a:t>be offered.</a:t>
            </a:r>
            <a:endParaRPr sz="1600">
              <a:latin typeface="Times New Roman"/>
              <a:cs typeface="Times New Roman"/>
            </a:endParaRPr>
          </a:p>
          <a:p>
            <a:pPr>
              <a:lnSpc>
                <a:spcPct val="100000"/>
              </a:lnSpc>
              <a:spcBef>
                <a:spcPts val="20"/>
              </a:spcBef>
              <a:buFont typeface="Wingdings"/>
              <a:buChar char=""/>
            </a:pPr>
            <a:endParaRPr sz="1650">
              <a:latin typeface="Times New Roman"/>
              <a:cs typeface="Times New Roman"/>
            </a:endParaRPr>
          </a:p>
          <a:p>
            <a:pPr marL="299085" marR="5080" indent="-287020">
              <a:lnSpc>
                <a:spcPct val="100000"/>
              </a:lnSpc>
              <a:buFont typeface="Wingdings"/>
              <a:buChar char=""/>
              <a:tabLst>
                <a:tab pos="299720" algn="l"/>
              </a:tabLst>
            </a:pPr>
            <a:r>
              <a:rPr sz="1600" spc="-5" dirty="0">
                <a:latin typeface="Times New Roman"/>
                <a:cs typeface="Times New Roman"/>
              </a:rPr>
              <a:t>Might</a:t>
            </a:r>
            <a:r>
              <a:rPr sz="1600" spc="15" dirty="0">
                <a:latin typeface="Times New Roman"/>
                <a:cs typeface="Times New Roman"/>
              </a:rPr>
              <a:t> </a:t>
            </a:r>
            <a:r>
              <a:rPr sz="1600" spc="-5" dirty="0">
                <a:latin typeface="Times New Roman"/>
                <a:cs typeface="Times New Roman"/>
              </a:rPr>
              <a:t>include</a:t>
            </a:r>
            <a:r>
              <a:rPr sz="1600" spc="20" dirty="0">
                <a:latin typeface="Times New Roman"/>
                <a:cs typeface="Times New Roman"/>
              </a:rPr>
              <a:t> </a:t>
            </a:r>
            <a:r>
              <a:rPr sz="1600" spc="-5" dirty="0">
                <a:latin typeface="Times New Roman"/>
                <a:cs typeface="Times New Roman"/>
              </a:rPr>
              <a:t>integrating</a:t>
            </a:r>
            <a:r>
              <a:rPr sz="1600" spc="50" dirty="0">
                <a:latin typeface="Times New Roman"/>
                <a:cs typeface="Times New Roman"/>
              </a:rPr>
              <a:t> </a:t>
            </a:r>
            <a:r>
              <a:rPr sz="1600" spc="-5" dirty="0">
                <a:latin typeface="Times New Roman"/>
                <a:cs typeface="Times New Roman"/>
              </a:rPr>
              <a:t>features</a:t>
            </a:r>
            <a:r>
              <a:rPr sz="1600" spc="30" dirty="0">
                <a:latin typeface="Times New Roman"/>
                <a:cs typeface="Times New Roman"/>
              </a:rPr>
              <a:t> </a:t>
            </a:r>
            <a:r>
              <a:rPr sz="1600" spc="-5" dirty="0">
                <a:latin typeface="Times New Roman"/>
                <a:cs typeface="Times New Roman"/>
              </a:rPr>
              <a:t>such</a:t>
            </a:r>
            <a:r>
              <a:rPr sz="1600" spc="15" dirty="0">
                <a:latin typeface="Times New Roman"/>
                <a:cs typeface="Times New Roman"/>
              </a:rPr>
              <a:t> </a:t>
            </a:r>
            <a:r>
              <a:rPr sz="1600" spc="-5" dirty="0">
                <a:latin typeface="Times New Roman"/>
                <a:cs typeface="Times New Roman"/>
              </a:rPr>
              <a:t>as</a:t>
            </a:r>
            <a:r>
              <a:rPr sz="1600" spc="45" dirty="0">
                <a:latin typeface="Times New Roman"/>
                <a:cs typeface="Times New Roman"/>
              </a:rPr>
              <a:t> </a:t>
            </a:r>
            <a:r>
              <a:rPr sz="1600" b="1" spc="-5" dirty="0">
                <a:latin typeface="Times New Roman"/>
                <a:cs typeface="Times New Roman"/>
              </a:rPr>
              <a:t>virtual</a:t>
            </a:r>
            <a:r>
              <a:rPr sz="1600" b="1" spc="35" dirty="0">
                <a:latin typeface="Times New Roman"/>
                <a:cs typeface="Times New Roman"/>
              </a:rPr>
              <a:t> </a:t>
            </a:r>
            <a:r>
              <a:rPr sz="1600" b="1" spc="-5" dirty="0">
                <a:latin typeface="Times New Roman"/>
                <a:cs typeface="Times New Roman"/>
              </a:rPr>
              <a:t>consultations</a:t>
            </a:r>
            <a:r>
              <a:rPr sz="1600" spc="-5" dirty="0">
                <a:latin typeface="Times New Roman"/>
                <a:cs typeface="Times New Roman"/>
              </a:rPr>
              <a:t>,</a:t>
            </a:r>
            <a:r>
              <a:rPr sz="1600" spc="40" dirty="0">
                <a:latin typeface="Times New Roman"/>
                <a:cs typeface="Times New Roman"/>
              </a:rPr>
              <a:t> </a:t>
            </a:r>
            <a:r>
              <a:rPr sz="1600" spc="-10" dirty="0">
                <a:latin typeface="Times New Roman"/>
                <a:cs typeface="Times New Roman"/>
              </a:rPr>
              <a:t>document</a:t>
            </a:r>
            <a:r>
              <a:rPr sz="1600" spc="45" dirty="0">
                <a:latin typeface="Times New Roman"/>
                <a:cs typeface="Times New Roman"/>
              </a:rPr>
              <a:t> </a:t>
            </a:r>
            <a:r>
              <a:rPr sz="1600" spc="-5" dirty="0">
                <a:latin typeface="Times New Roman"/>
                <a:cs typeface="Times New Roman"/>
              </a:rPr>
              <a:t>automation, </a:t>
            </a:r>
            <a:r>
              <a:rPr sz="1600" spc="-385" dirty="0">
                <a:latin typeface="Times New Roman"/>
                <a:cs typeface="Times New Roman"/>
              </a:rPr>
              <a:t> </a:t>
            </a:r>
            <a:r>
              <a:rPr sz="1600" spc="-5" dirty="0">
                <a:latin typeface="Times New Roman"/>
                <a:cs typeface="Times New Roman"/>
              </a:rPr>
              <a:t>or AI-driven</a:t>
            </a:r>
            <a:r>
              <a:rPr sz="1600" spc="20" dirty="0">
                <a:latin typeface="Times New Roman"/>
                <a:cs typeface="Times New Roman"/>
              </a:rPr>
              <a:t> </a:t>
            </a:r>
            <a:r>
              <a:rPr sz="1600" spc="-5" dirty="0">
                <a:latin typeface="Times New Roman"/>
                <a:cs typeface="Times New Roman"/>
              </a:rPr>
              <a:t>legal</a:t>
            </a:r>
            <a:r>
              <a:rPr sz="1600" spc="15" dirty="0">
                <a:latin typeface="Times New Roman"/>
                <a:cs typeface="Times New Roman"/>
              </a:rPr>
              <a:t> </a:t>
            </a:r>
            <a:r>
              <a:rPr sz="1600" spc="-5" dirty="0">
                <a:latin typeface="Times New Roman"/>
                <a:cs typeface="Times New Roman"/>
              </a:rPr>
              <a:t>research</a:t>
            </a:r>
            <a:r>
              <a:rPr sz="1600" spc="30" dirty="0">
                <a:latin typeface="Times New Roman"/>
                <a:cs typeface="Times New Roman"/>
              </a:rPr>
              <a:t> </a:t>
            </a:r>
            <a:r>
              <a:rPr sz="1600" spc="-5" dirty="0">
                <a:latin typeface="Times New Roman"/>
                <a:cs typeface="Times New Roman"/>
              </a:rPr>
              <a:t>tools.</a:t>
            </a:r>
            <a:endParaRPr sz="1600">
              <a:latin typeface="Times New Roman"/>
              <a:cs typeface="Times New Roman"/>
            </a:endParaRPr>
          </a:p>
          <a:p>
            <a:pPr>
              <a:lnSpc>
                <a:spcPct val="100000"/>
              </a:lnSpc>
              <a:spcBef>
                <a:spcPts val="25"/>
              </a:spcBef>
              <a:buFont typeface="Wingdings"/>
              <a:buChar char=""/>
            </a:pPr>
            <a:endParaRPr sz="1650">
              <a:latin typeface="Times New Roman"/>
              <a:cs typeface="Times New Roman"/>
            </a:endParaRPr>
          </a:p>
          <a:p>
            <a:pPr marL="299085" marR="549910" indent="-287020">
              <a:lnSpc>
                <a:spcPct val="100000"/>
              </a:lnSpc>
              <a:spcBef>
                <a:spcPts val="5"/>
              </a:spcBef>
              <a:buFont typeface="Wingdings"/>
              <a:buChar char=""/>
              <a:tabLst>
                <a:tab pos="299720" algn="l"/>
              </a:tabLst>
            </a:pP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platform</a:t>
            </a:r>
            <a:r>
              <a:rPr sz="1600" spc="15" dirty="0">
                <a:latin typeface="Times New Roman"/>
                <a:cs typeface="Times New Roman"/>
              </a:rPr>
              <a:t> </a:t>
            </a:r>
            <a:r>
              <a:rPr sz="1600" spc="-5" dirty="0">
                <a:latin typeface="Times New Roman"/>
                <a:cs typeface="Times New Roman"/>
              </a:rPr>
              <a:t>can</a:t>
            </a:r>
            <a:r>
              <a:rPr sz="1600" spc="20" dirty="0">
                <a:latin typeface="Times New Roman"/>
                <a:cs typeface="Times New Roman"/>
              </a:rPr>
              <a:t> </a:t>
            </a:r>
            <a:r>
              <a:rPr sz="1600" spc="-5" dirty="0">
                <a:latin typeface="Times New Roman"/>
                <a:cs typeface="Times New Roman"/>
              </a:rPr>
              <a:t>explore</a:t>
            </a:r>
            <a:r>
              <a:rPr sz="1600" spc="20" dirty="0">
                <a:latin typeface="Times New Roman"/>
                <a:cs typeface="Times New Roman"/>
              </a:rPr>
              <a:t> </a:t>
            </a:r>
            <a:r>
              <a:rPr sz="1600" spc="-5" dirty="0">
                <a:latin typeface="Times New Roman"/>
                <a:cs typeface="Times New Roman"/>
              </a:rPr>
              <a:t>opportunities</a:t>
            </a:r>
            <a:r>
              <a:rPr sz="1600" spc="20" dirty="0">
                <a:latin typeface="Times New Roman"/>
                <a:cs typeface="Times New Roman"/>
              </a:rPr>
              <a:t> </a:t>
            </a:r>
            <a:r>
              <a:rPr sz="1600" spc="-5" dirty="0">
                <a:latin typeface="Times New Roman"/>
                <a:cs typeface="Times New Roman"/>
              </a:rPr>
              <a:t>to</a:t>
            </a:r>
            <a:r>
              <a:rPr sz="1600" spc="20" dirty="0">
                <a:latin typeface="Times New Roman"/>
                <a:cs typeface="Times New Roman"/>
              </a:rPr>
              <a:t> </a:t>
            </a:r>
            <a:r>
              <a:rPr sz="1600" spc="-5" dirty="0">
                <a:latin typeface="Times New Roman"/>
                <a:cs typeface="Times New Roman"/>
              </a:rPr>
              <a:t>expand its</a:t>
            </a:r>
            <a:r>
              <a:rPr sz="1600" spc="30" dirty="0">
                <a:latin typeface="Times New Roman"/>
                <a:cs typeface="Times New Roman"/>
              </a:rPr>
              <a:t> </a:t>
            </a:r>
            <a:r>
              <a:rPr sz="1600" spc="-5" dirty="0">
                <a:latin typeface="Times New Roman"/>
                <a:cs typeface="Times New Roman"/>
              </a:rPr>
              <a:t>services</a:t>
            </a:r>
            <a:r>
              <a:rPr sz="1600" spc="35" dirty="0">
                <a:latin typeface="Times New Roman"/>
                <a:cs typeface="Times New Roman"/>
              </a:rPr>
              <a:t> </a:t>
            </a:r>
            <a:r>
              <a:rPr sz="1600" spc="-5" dirty="0">
                <a:latin typeface="Times New Roman"/>
                <a:cs typeface="Times New Roman"/>
              </a:rPr>
              <a:t>to</a:t>
            </a:r>
            <a:r>
              <a:rPr sz="1600" spc="55" dirty="0">
                <a:latin typeface="Times New Roman"/>
                <a:cs typeface="Times New Roman"/>
              </a:rPr>
              <a:t> </a:t>
            </a:r>
            <a:r>
              <a:rPr sz="1600" b="1" spc="-5" dirty="0">
                <a:latin typeface="Times New Roman"/>
                <a:cs typeface="Times New Roman"/>
              </a:rPr>
              <a:t>cover</a:t>
            </a:r>
            <a:r>
              <a:rPr sz="1600" b="1" spc="15" dirty="0">
                <a:latin typeface="Times New Roman"/>
                <a:cs typeface="Times New Roman"/>
              </a:rPr>
              <a:t> </a:t>
            </a:r>
            <a:r>
              <a:rPr sz="1600" b="1" spc="-5" dirty="0">
                <a:latin typeface="Times New Roman"/>
                <a:cs typeface="Times New Roman"/>
              </a:rPr>
              <a:t>a</a:t>
            </a:r>
            <a:r>
              <a:rPr sz="1600" b="1" spc="10" dirty="0">
                <a:latin typeface="Times New Roman"/>
                <a:cs typeface="Times New Roman"/>
              </a:rPr>
              <a:t> </a:t>
            </a:r>
            <a:r>
              <a:rPr sz="1600" b="1" spc="-10" dirty="0">
                <a:latin typeface="Times New Roman"/>
                <a:cs typeface="Times New Roman"/>
              </a:rPr>
              <a:t>broader </a:t>
            </a:r>
            <a:r>
              <a:rPr sz="1600" b="1" spc="-385" dirty="0">
                <a:latin typeface="Times New Roman"/>
                <a:cs typeface="Times New Roman"/>
              </a:rPr>
              <a:t> </a:t>
            </a:r>
            <a:r>
              <a:rPr sz="1600" b="1" spc="-5" dirty="0">
                <a:latin typeface="Times New Roman"/>
                <a:cs typeface="Times New Roman"/>
              </a:rPr>
              <a:t>geographic</a:t>
            </a:r>
            <a:r>
              <a:rPr sz="1600" b="1" dirty="0">
                <a:latin typeface="Times New Roman"/>
                <a:cs typeface="Times New Roman"/>
              </a:rPr>
              <a:t> </a:t>
            </a:r>
            <a:r>
              <a:rPr sz="1600" b="1" spc="-5" dirty="0">
                <a:latin typeface="Times New Roman"/>
                <a:cs typeface="Times New Roman"/>
              </a:rPr>
              <a:t>area.</a:t>
            </a:r>
            <a:endParaRPr sz="1600">
              <a:latin typeface="Times New Roman"/>
              <a:cs typeface="Times New Roman"/>
            </a:endParaRPr>
          </a:p>
          <a:p>
            <a:pPr>
              <a:lnSpc>
                <a:spcPct val="100000"/>
              </a:lnSpc>
              <a:spcBef>
                <a:spcPts val="20"/>
              </a:spcBef>
              <a:buFont typeface="Wingdings"/>
              <a:buChar char=""/>
            </a:pPr>
            <a:endParaRPr sz="1650">
              <a:latin typeface="Times New Roman"/>
              <a:cs typeface="Times New Roman"/>
            </a:endParaRPr>
          </a:p>
          <a:p>
            <a:pPr marL="299085" marR="289560" indent="-287020">
              <a:lnSpc>
                <a:spcPct val="100000"/>
              </a:lnSpc>
              <a:spcBef>
                <a:spcPts val="5"/>
              </a:spcBef>
              <a:buFont typeface="Wingdings"/>
              <a:buChar char=""/>
              <a:tabLst>
                <a:tab pos="299720" algn="l"/>
              </a:tabLst>
            </a:pPr>
            <a:r>
              <a:rPr sz="1600" spc="-5" dirty="0">
                <a:latin typeface="Times New Roman"/>
                <a:cs typeface="Times New Roman"/>
              </a:rPr>
              <a:t>Offering</a:t>
            </a:r>
            <a:r>
              <a:rPr sz="1600" spc="30" dirty="0">
                <a:latin typeface="Times New Roman"/>
                <a:cs typeface="Times New Roman"/>
              </a:rPr>
              <a:t> </a:t>
            </a:r>
            <a:r>
              <a:rPr sz="1600" b="1" spc="-5" dirty="0">
                <a:latin typeface="Times New Roman"/>
                <a:cs typeface="Times New Roman"/>
              </a:rPr>
              <a:t>educational</a:t>
            </a:r>
            <a:r>
              <a:rPr sz="1600" b="1" spc="30" dirty="0">
                <a:latin typeface="Times New Roman"/>
                <a:cs typeface="Times New Roman"/>
              </a:rPr>
              <a:t> </a:t>
            </a:r>
            <a:r>
              <a:rPr sz="1600" b="1" spc="-5" dirty="0">
                <a:latin typeface="Times New Roman"/>
                <a:cs typeface="Times New Roman"/>
              </a:rPr>
              <a:t>resources</a:t>
            </a:r>
            <a:r>
              <a:rPr sz="1600" b="1" spc="15"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spc="-5" dirty="0">
                <a:latin typeface="Times New Roman"/>
                <a:cs typeface="Times New Roman"/>
              </a:rPr>
              <a:t>users,</a:t>
            </a:r>
            <a:r>
              <a:rPr sz="1600" spc="25" dirty="0">
                <a:latin typeface="Times New Roman"/>
                <a:cs typeface="Times New Roman"/>
              </a:rPr>
              <a:t> </a:t>
            </a:r>
            <a:r>
              <a:rPr sz="1600" spc="-5" dirty="0">
                <a:latin typeface="Times New Roman"/>
                <a:cs typeface="Times New Roman"/>
              </a:rPr>
              <a:t>such</a:t>
            </a:r>
            <a:r>
              <a:rPr sz="1600" spc="15" dirty="0">
                <a:latin typeface="Times New Roman"/>
                <a:cs typeface="Times New Roman"/>
              </a:rPr>
              <a:t> </a:t>
            </a:r>
            <a:r>
              <a:rPr sz="1600" spc="-5" dirty="0">
                <a:latin typeface="Times New Roman"/>
                <a:cs typeface="Times New Roman"/>
              </a:rPr>
              <a:t>as</a:t>
            </a:r>
            <a:r>
              <a:rPr sz="1600" spc="20" dirty="0">
                <a:latin typeface="Times New Roman"/>
                <a:cs typeface="Times New Roman"/>
              </a:rPr>
              <a:t> </a:t>
            </a:r>
            <a:r>
              <a:rPr sz="1600" spc="-5" dirty="0">
                <a:latin typeface="Times New Roman"/>
                <a:cs typeface="Times New Roman"/>
              </a:rPr>
              <a:t>legal</a:t>
            </a:r>
            <a:r>
              <a:rPr sz="1600" spc="15" dirty="0">
                <a:latin typeface="Times New Roman"/>
                <a:cs typeface="Times New Roman"/>
              </a:rPr>
              <a:t> </a:t>
            </a:r>
            <a:r>
              <a:rPr sz="1600" spc="-5" dirty="0">
                <a:latin typeface="Times New Roman"/>
                <a:cs typeface="Times New Roman"/>
              </a:rPr>
              <a:t>guides,</a:t>
            </a:r>
            <a:r>
              <a:rPr sz="1600" spc="20" dirty="0">
                <a:latin typeface="Times New Roman"/>
                <a:cs typeface="Times New Roman"/>
              </a:rPr>
              <a:t> </a:t>
            </a:r>
            <a:r>
              <a:rPr sz="1600" spc="-10" dirty="0">
                <a:latin typeface="Times New Roman"/>
                <a:cs typeface="Times New Roman"/>
              </a:rPr>
              <a:t>FAQs,</a:t>
            </a:r>
            <a:r>
              <a:rPr sz="1600" spc="5" dirty="0">
                <a:latin typeface="Times New Roman"/>
                <a:cs typeface="Times New Roman"/>
              </a:rPr>
              <a:t> </a:t>
            </a:r>
            <a:r>
              <a:rPr sz="1600" spc="-5" dirty="0">
                <a:latin typeface="Times New Roman"/>
                <a:cs typeface="Times New Roman"/>
              </a:rPr>
              <a:t>or</a:t>
            </a:r>
            <a:r>
              <a:rPr sz="1600" spc="20" dirty="0">
                <a:latin typeface="Times New Roman"/>
                <a:cs typeface="Times New Roman"/>
              </a:rPr>
              <a:t> </a:t>
            </a:r>
            <a:r>
              <a:rPr sz="1600" spc="-5" dirty="0">
                <a:latin typeface="Times New Roman"/>
                <a:cs typeface="Times New Roman"/>
              </a:rPr>
              <a:t>informative </a:t>
            </a:r>
            <a:r>
              <a:rPr sz="1600" spc="-385" dirty="0">
                <a:latin typeface="Times New Roman"/>
                <a:cs typeface="Times New Roman"/>
              </a:rPr>
              <a:t> </a:t>
            </a:r>
            <a:r>
              <a:rPr sz="1600" spc="-5" dirty="0">
                <a:latin typeface="Times New Roman"/>
                <a:cs typeface="Times New Roman"/>
              </a:rPr>
              <a:t>content</a:t>
            </a:r>
            <a:r>
              <a:rPr sz="1600" spc="10" dirty="0">
                <a:latin typeface="Times New Roman"/>
                <a:cs typeface="Times New Roman"/>
              </a:rPr>
              <a:t> </a:t>
            </a:r>
            <a:r>
              <a:rPr sz="1600" spc="-5" dirty="0">
                <a:latin typeface="Times New Roman"/>
                <a:cs typeface="Times New Roman"/>
              </a:rPr>
              <a:t>about</a:t>
            </a:r>
            <a:r>
              <a:rPr sz="1600" spc="5" dirty="0">
                <a:latin typeface="Times New Roman"/>
                <a:cs typeface="Times New Roman"/>
              </a:rPr>
              <a:t> </a:t>
            </a:r>
            <a:r>
              <a:rPr sz="1600" spc="-5" dirty="0">
                <a:latin typeface="Times New Roman"/>
                <a:cs typeface="Times New Roman"/>
              </a:rPr>
              <a:t>various</a:t>
            </a:r>
            <a:r>
              <a:rPr sz="1600" spc="15" dirty="0">
                <a:latin typeface="Times New Roman"/>
                <a:cs typeface="Times New Roman"/>
              </a:rPr>
              <a:t> </a:t>
            </a:r>
            <a:r>
              <a:rPr sz="1600" spc="-5" dirty="0">
                <a:latin typeface="Times New Roman"/>
                <a:cs typeface="Times New Roman"/>
              </a:rPr>
              <a:t>legal</a:t>
            </a:r>
            <a:r>
              <a:rPr sz="1600" spc="20" dirty="0">
                <a:latin typeface="Times New Roman"/>
                <a:cs typeface="Times New Roman"/>
              </a:rPr>
              <a:t> </a:t>
            </a:r>
            <a:r>
              <a:rPr sz="1600" spc="-5" dirty="0">
                <a:latin typeface="Times New Roman"/>
                <a:cs typeface="Times New Roman"/>
              </a:rPr>
              <a:t>processes,</a:t>
            </a:r>
            <a:r>
              <a:rPr sz="1600" spc="25" dirty="0">
                <a:latin typeface="Times New Roman"/>
                <a:cs typeface="Times New Roman"/>
              </a:rPr>
              <a:t> </a:t>
            </a:r>
            <a:r>
              <a:rPr sz="1600" spc="-5" dirty="0">
                <a:latin typeface="Times New Roman"/>
                <a:cs typeface="Times New Roman"/>
              </a:rPr>
              <a:t>could</a:t>
            </a:r>
            <a:r>
              <a:rPr sz="1600" spc="20" dirty="0">
                <a:latin typeface="Times New Roman"/>
                <a:cs typeface="Times New Roman"/>
              </a:rPr>
              <a:t> </a:t>
            </a:r>
            <a:r>
              <a:rPr sz="1600" spc="-5" dirty="0">
                <a:latin typeface="Times New Roman"/>
                <a:cs typeface="Times New Roman"/>
              </a:rPr>
              <a:t>enhance</a:t>
            </a:r>
            <a:r>
              <a:rPr sz="1600" spc="5"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overall</a:t>
            </a:r>
            <a:r>
              <a:rPr sz="1600" spc="25" dirty="0">
                <a:latin typeface="Times New Roman"/>
                <a:cs typeface="Times New Roman"/>
              </a:rPr>
              <a:t> </a:t>
            </a:r>
            <a:r>
              <a:rPr sz="1600" spc="-5" dirty="0">
                <a:latin typeface="Times New Roman"/>
                <a:cs typeface="Times New Roman"/>
              </a:rPr>
              <a:t>user</a:t>
            </a:r>
            <a:r>
              <a:rPr sz="1600" spc="25" dirty="0">
                <a:latin typeface="Times New Roman"/>
                <a:cs typeface="Times New Roman"/>
              </a:rPr>
              <a:t> </a:t>
            </a:r>
            <a:r>
              <a:rPr sz="1600" spc="-5" dirty="0">
                <a:latin typeface="Times New Roman"/>
                <a:cs typeface="Times New Roman"/>
              </a:rPr>
              <a:t>experience.</a:t>
            </a:r>
            <a:endParaRPr sz="16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08576"/>
            <a:ext cx="9144000" cy="535305"/>
          </a:xfrm>
          <a:custGeom>
            <a:avLst/>
            <a:gdLst/>
            <a:ahLst/>
            <a:cxnLst/>
            <a:rect l="l" t="t" r="r" b="b"/>
            <a:pathLst>
              <a:path w="9144000" h="535304">
                <a:moveTo>
                  <a:pt x="9144000" y="0"/>
                </a:moveTo>
                <a:lnTo>
                  <a:pt x="0" y="0"/>
                </a:lnTo>
                <a:lnTo>
                  <a:pt x="0" y="534922"/>
                </a:lnTo>
                <a:lnTo>
                  <a:pt x="9144000" y="534922"/>
                </a:lnTo>
                <a:lnTo>
                  <a:pt x="9144000" y="0"/>
                </a:lnTo>
                <a:close/>
              </a:path>
            </a:pathLst>
          </a:custGeom>
          <a:solidFill>
            <a:srgbClr val="EAD9D5"/>
          </a:solidFill>
        </p:spPr>
        <p:txBody>
          <a:bodyPr wrap="square" lIns="0" tIns="0" rIns="0" bIns="0" rtlCol="0"/>
          <a:lstStyle/>
          <a:p>
            <a:endParaRPr/>
          </a:p>
        </p:txBody>
      </p:sp>
      <p:grpSp>
        <p:nvGrpSpPr>
          <p:cNvPr id="3" name="object 3"/>
          <p:cNvGrpSpPr/>
          <p:nvPr/>
        </p:nvGrpSpPr>
        <p:grpSpPr>
          <a:xfrm>
            <a:off x="8005698" y="76200"/>
            <a:ext cx="530860" cy="917575"/>
            <a:chOff x="8005698" y="76200"/>
            <a:chExt cx="530860" cy="917575"/>
          </a:xfrm>
        </p:grpSpPr>
        <p:sp>
          <p:nvSpPr>
            <p:cNvPr id="4" name="object 4"/>
            <p:cNvSpPr/>
            <p:nvPr/>
          </p:nvSpPr>
          <p:spPr>
            <a:xfrm>
              <a:off x="8005698" y="597534"/>
              <a:ext cx="365125" cy="396240"/>
            </a:xfrm>
            <a:custGeom>
              <a:avLst/>
              <a:gdLst/>
              <a:ahLst/>
              <a:cxnLst/>
              <a:rect l="l" t="t" r="r" b="b"/>
              <a:pathLst>
                <a:path w="365125" h="396240">
                  <a:moveTo>
                    <a:pt x="250190" y="0"/>
                  </a:moveTo>
                  <a:lnTo>
                    <a:pt x="181254" y="155019"/>
                  </a:lnTo>
                  <a:lnTo>
                    <a:pt x="98567" y="255841"/>
                  </a:lnTo>
                  <a:lnTo>
                    <a:pt x="29144" y="310467"/>
                  </a:lnTo>
                  <a:lnTo>
                    <a:pt x="0" y="326898"/>
                  </a:lnTo>
                  <a:lnTo>
                    <a:pt x="51379" y="359820"/>
                  </a:lnTo>
                  <a:lnTo>
                    <a:pt x="99568" y="381111"/>
                  </a:lnTo>
                  <a:lnTo>
                    <a:pt x="144232" y="392566"/>
                  </a:lnTo>
                  <a:lnTo>
                    <a:pt x="185039" y="395986"/>
                  </a:lnTo>
                  <a:lnTo>
                    <a:pt x="246747" y="387750"/>
                  </a:lnTo>
                  <a:lnTo>
                    <a:pt x="293227" y="369633"/>
                  </a:lnTo>
                  <a:lnTo>
                    <a:pt x="332740" y="343280"/>
                  </a:lnTo>
                  <a:lnTo>
                    <a:pt x="357805" y="285930"/>
                  </a:lnTo>
                  <a:lnTo>
                    <a:pt x="365038" y="230192"/>
                  </a:lnTo>
                  <a:lnTo>
                    <a:pt x="358412" y="177433"/>
                  </a:lnTo>
                  <a:lnTo>
                    <a:pt x="341903" y="129019"/>
                  </a:lnTo>
                  <a:lnTo>
                    <a:pt x="319484" y="86320"/>
                  </a:lnTo>
                  <a:lnTo>
                    <a:pt x="295129" y="50701"/>
                  </a:lnTo>
                  <a:lnTo>
                    <a:pt x="256507" y="6173"/>
                  </a:lnTo>
                  <a:lnTo>
                    <a:pt x="250190" y="0"/>
                  </a:lnTo>
                  <a:close/>
                </a:path>
              </a:pathLst>
            </a:custGeom>
            <a:solidFill>
              <a:srgbClr val="EAD9D5"/>
            </a:solidFill>
          </p:spPr>
          <p:txBody>
            <a:bodyPr wrap="square" lIns="0" tIns="0" rIns="0" bIns="0" rtlCol="0"/>
            <a:lstStyle/>
            <a:p>
              <a:endParaRPr/>
            </a:p>
          </p:txBody>
        </p:sp>
        <p:sp>
          <p:nvSpPr>
            <p:cNvPr id="5" name="object 5"/>
            <p:cNvSpPr/>
            <p:nvPr/>
          </p:nvSpPr>
          <p:spPr>
            <a:xfrm>
              <a:off x="8080247" y="76200"/>
              <a:ext cx="455930" cy="864235"/>
            </a:xfrm>
            <a:custGeom>
              <a:avLst/>
              <a:gdLst/>
              <a:ahLst/>
              <a:cxnLst/>
              <a:rect l="l" t="t" r="r" b="b"/>
              <a:pathLst>
                <a:path w="455929" h="864235">
                  <a:moveTo>
                    <a:pt x="140334" y="0"/>
                  </a:moveTo>
                  <a:lnTo>
                    <a:pt x="120818" y="171648"/>
                  </a:lnTo>
                  <a:lnTo>
                    <a:pt x="72310" y="327628"/>
                  </a:lnTo>
                  <a:lnTo>
                    <a:pt x="22731" y="440983"/>
                  </a:lnTo>
                  <a:lnTo>
                    <a:pt x="0" y="484759"/>
                  </a:lnTo>
                  <a:lnTo>
                    <a:pt x="183243" y="620414"/>
                  </a:lnTo>
                  <a:lnTo>
                    <a:pt x="255889" y="742283"/>
                  </a:lnTo>
                  <a:lnTo>
                    <a:pt x="264979" y="830195"/>
                  </a:lnTo>
                  <a:lnTo>
                    <a:pt x="257555" y="863980"/>
                  </a:lnTo>
                  <a:lnTo>
                    <a:pt x="455910" y="480220"/>
                  </a:lnTo>
                  <a:lnTo>
                    <a:pt x="391541" y="210867"/>
                  </a:lnTo>
                  <a:lnTo>
                    <a:pt x="230874" y="52075"/>
                  </a:lnTo>
                  <a:lnTo>
                    <a:pt x="140334" y="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8175117" y="1165685"/>
            <a:ext cx="502284" cy="481965"/>
            <a:chOff x="8175117" y="1165685"/>
            <a:chExt cx="502284" cy="481965"/>
          </a:xfrm>
        </p:grpSpPr>
        <p:sp>
          <p:nvSpPr>
            <p:cNvPr id="7" name="object 7"/>
            <p:cNvSpPr/>
            <p:nvPr/>
          </p:nvSpPr>
          <p:spPr>
            <a:xfrm>
              <a:off x="8175117" y="1165685"/>
              <a:ext cx="469265" cy="450850"/>
            </a:xfrm>
            <a:custGeom>
              <a:avLst/>
              <a:gdLst/>
              <a:ahLst/>
              <a:cxnLst/>
              <a:rect l="l" t="t" r="r" b="b"/>
              <a:pathLst>
                <a:path w="469265" h="450850">
                  <a:moveTo>
                    <a:pt x="21764" y="0"/>
                  </a:moveTo>
                  <a:lnTo>
                    <a:pt x="1142" y="17827"/>
                  </a:lnTo>
                  <a:lnTo>
                    <a:pt x="0" y="24558"/>
                  </a:lnTo>
                  <a:lnTo>
                    <a:pt x="2031" y="31543"/>
                  </a:lnTo>
                  <a:lnTo>
                    <a:pt x="438911" y="450262"/>
                  </a:lnTo>
                  <a:lnTo>
                    <a:pt x="468756" y="419655"/>
                  </a:lnTo>
                  <a:lnTo>
                    <a:pt x="36575" y="6016"/>
                  </a:lnTo>
                  <a:lnTo>
                    <a:pt x="29700" y="1454"/>
                  </a:lnTo>
                  <a:lnTo>
                    <a:pt x="21764" y="0"/>
                  </a:lnTo>
                  <a:close/>
                </a:path>
              </a:pathLst>
            </a:custGeom>
            <a:solidFill>
              <a:srgbClr val="6C7896"/>
            </a:solidFill>
          </p:spPr>
          <p:txBody>
            <a:bodyPr wrap="square" lIns="0" tIns="0" rIns="0" bIns="0" rtlCol="0"/>
            <a:lstStyle/>
            <a:p>
              <a:endParaRPr/>
            </a:p>
          </p:txBody>
        </p:sp>
        <p:sp>
          <p:nvSpPr>
            <p:cNvPr id="8" name="object 8"/>
            <p:cNvSpPr/>
            <p:nvPr/>
          </p:nvSpPr>
          <p:spPr>
            <a:xfrm>
              <a:off x="8202803" y="1190751"/>
              <a:ext cx="474980" cy="456565"/>
            </a:xfrm>
            <a:custGeom>
              <a:avLst/>
              <a:gdLst/>
              <a:ahLst/>
              <a:cxnLst/>
              <a:rect l="l" t="t" r="r" b="b"/>
              <a:pathLst>
                <a:path w="474979" h="456564">
                  <a:moveTo>
                    <a:pt x="44069" y="13970"/>
                  </a:moveTo>
                  <a:lnTo>
                    <a:pt x="29591" y="0"/>
                  </a:lnTo>
                  <a:lnTo>
                    <a:pt x="0" y="30988"/>
                  </a:lnTo>
                  <a:lnTo>
                    <a:pt x="14224" y="44577"/>
                  </a:lnTo>
                  <a:lnTo>
                    <a:pt x="44069" y="13970"/>
                  </a:lnTo>
                  <a:close/>
                </a:path>
                <a:path w="474979" h="456564">
                  <a:moveTo>
                    <a:pt x="474599" y="456438"/>
                  </a:moveTo>
                  <a:lnTo>
                    <a:pt x="441071" y="394589"/>
                  </a:lnTo>
                  <a:lnTo>
                    <a:pt x="411226" y="425196"/>
                  </a:lnTo>
                  <a:lnTo>
                    <a:pt x="474599" y="456438"/>
                  </a:lnTo>
                  <a:close/>
                </a:path>
              </a:pathLst>
            </a:custGeom>
            <a:solidFill>
              <a:srgbClr val="434343"/>
            </a:solidFill>
          </p:spPr>
          <p:txBody>
            <a:bodyPr wrap="square" lIns="0" tIns="0" rIns="0" bIns="0" rtlCol="0"/>
            <a:lstStyle/>
            <a:p>
              <a:endParaRPr/>
            </a:p>
          </p:txBody>
        </p:sp>
        <p:sp>
          <p:nvSpPr>
            <p:cNvPr id="9" name="object 9"/>
            <p:cNvSpPr/>
            <p:nvPr/>
          </p:nvSpPr>
          <p:spPr>
            <a:xfrm>
              <a:off x="8448040" y="1425955"/>
              <a:ext cx="60325" cy="59690"/>
            </a:xfrm>
            <a:custGeom>
              <a:avLst/>
              <a:gdLst/>
              <a:ahLst/>
              <a:cxnLst/>
              <a:rect l="l" t="t" r="r" b="b"/>
              <a:pathLst>
                <a:path w="60325" h="59690">
                  <a:moveTo>
                    <a:pt x="33655" y="3683"/>
                  </a:moveTo>
                  <a:lnTo>
                    <a:pt x="29591" y="0"/>
                  </a:lnTo>
                  <a:lnTo>
                    <a:pt x="0" y="30988"/>
                  </a:lnTo>
                  <a:lnTo>
                    <a:pt x="4064" y="34671"/>
                  </a:lnTo>
                  <a:lnTo>
                    <a:pt x="33655" y="3683"/>
                  </a:lnTo>
                  <a:close/>
                </a:path>
                <a:path w="60325" h="59690">
                  <a:moveTo>
                    <a:pt x="51943" y="21336"/>
                  </a:moveTo>
                  <a:lnTo>
                    <a:pt x="37719" y="7747"/>
                  </a:lnTo>
                  <a:lnTo>
                    <a:pt x="8255" y="38354"/>
                  </a:lnTo>
                  <a:lnTo>
                    <a:pt x="22352" y="52324"/>
                  </a:lnTo>
                  <a:lnTo>
                    <a:pt x="51943" y="21336"/>
                  </a:lnTo>
                  <a:close/>
                </a:path>
                <a:path w="60325" h="59690">
                  <a:moveTo>
                    <a:pt x="59817" y="28702"/>
                  </a:moveTo>
                  <a:lnTo>
                    <a:pt x="55626" y="25019"/>
                  </a:lnTo>
                  <a:lnTo>
                    <a:pt x="26035" y="56007"/>
                  </a:lnTo>
                  <a:lnTo>
                    <a:pt x="30226" y="59690"/>
                  </a:lnTo>
                  <a:lnTo>
                    <a:pt x="59817" y="28702"/>
                  </a:lnTo>
                  <a:close/>
                </a:path>
              </a:pathLst>
            </a:custGeom>
            <a:solidFill>
              <a:srgbClr val="ECCA6D"/>
            </a:solidFill>
          </p:spPr>
          <p:txBody>
            <a:bodyPr wrap="square" lIns="0" tIns="0" rIns="0" bIns="0" rtlCol="0"/>
            <a:lstStyle/>
            <a:p>
              <a:endParaRPr/>
            </a:p>
          </p:txBody>
        </p:sp>
        <p:sp>
          <p:nvSpPr>
            <p:cNvPr id="10" name="object 10"/>
            <p:cNvSpPr/>
            <p:nvPr/>
          </p:nvSpPr>
          <p:spPr>
            <a:xfrm>
              <a:off x="8228965" y="1180337"/>
              <a:ext cx="174625" cy="156210"/>
            </a:xfrm>
            <a:custGeom>
              <a:avLst/>
              <a:gdLst/>
              <a:ahLst/>
              <a:cxnLst/>
              <a:rect l="l" t="t" r="r" b="b"/>
              <a:pathLst>
                <a:path w="174625" h="156209">
                  <a:moveTo>
                    <a:pt x="174244" y="152781"/>
                  </a:moveTo>
                  <a:lnTo>
                    <a:pt x="167678" y="146519"/>
                  </a:lnTo>
                  <a:lnTo>
                    <a:pt x="168275" y="143129"/>
                  </a:lnTo>
                  <a:lnTo>
                    <a:pt x="167767" y="140716"/>
                  </a:lnTo>
                  <a:lnTo>
                    <a:pt x="93472" y="69469"/>
                  </a:lnTo>
                  <a:lnTo>
                    <a:pt x="90170" y="66802"/>
                  </a:lnTo>
                  <a:lnTo>
                    <a:pt x="85471" y="66675"/>
                  </a:lnTo>
                  <a:lnTo>
                    <a:pt x="84861" y="67373"/>
                  </a:lnTo>
                  <a:lnTo>
                    <a:pt x="26708" y="11772"/>
                  </a:lnTo>
                  <a:lnTo>
                    <a:pt x="27051" y="9652"/>
                  </a:lnTo>
                  <a:lnTo>
                    <a:pt x="26035" y="6350"/>
                  </a:lnTo>
                  <a:lnTo>
                    <a:pt x="23368" y="4064"/>
                  </a:lnTo>
                  <a:lnTo>
                    <a:pt x="19431" y="0"/>
                  </a:lnTo>
                  <a:lnTo>
                    <a:pt x="12954" y="254"/>
                  </a:lnTo>
                  <a:lnTo>
                    <a:pt x="9271" y="4318"/>
                  </a:lnTo>
                  <a:lnTo>
                    <a:pt x="0" y="14224"/>
                  </a:lnTo>
                  <a:lnTo>
                    <a:pt x="14605" y="27813"/>
                  </a:lnTo>
                  <a:lnTo>
                    <a:pt x="23749" y="18288"/>
                  </a:lnTo>
                  <a:lnTo>
                    <a:pt x="164719" y="153162"/>
                  </a:lnTo>
                  <a:lnTo>
                    <a:pt x="167005" y="155956"/>
                  </a:lnTo>
                  <a:lnTo>
                    <a:pt x="171704" y="155702"/>
                  </a:lnTo>
                  <a:lnTo>
                    <a:pt x="174244" y="152781"/>
                  </a:lnTo>
                  <a:close/>
                </a:path>
              </a:pathLst>
            </a:custGeom>
            <a:solidFill>
              <a:srgbClr val="434343"/>
            </a:solidFill>
          </p:spPr>
          <p:txBody>
            <a:bodyPr wrap="square" lIns="0" tIns="0" rIns="0" bIns="0" rtlCol="0"/>
            <a:lstStyle/>
            <a:p>
              <a:endParaRPr/>
            </a:p>
          </p:txBody>
        </p:sp>
      </p:grpSp>
      <p:grpSp>
        <p:nvGrpSpPr>
          <p:cNvPr id="11" name="object 11"/>
          <p:cNvGrpSpPr/>
          <p:nvPr/>
        </p:nvGrpSpPr>
        <p:grpSpPr>
          <a:xfrm>
            <a:off x="421081" y="1455547"/>
            <a:ext cx="600075" cy="664210"/>
            <a:chOff x="421081" y="1455547"/>
            <a:chExt cx="600075" cy="664210"/>
          </a:xfrm>
        </p:grpSpPr>
        <p:sp>
          <p:nvSpPr>
            <p:cNvPr id="12" name="object 12"/>
            <p:cNvSpPr/>
            <p:nvPr/>
          </p:nvSpPr>
          <p:spPr>
            <a:xfrm>
              <a:off x="421081" y="1455547"/>
              <a:ext cx="600075" cy="658495"/>
            </a:xfrm>
            <a:custGeom>
              <a:avLst/>
              <a:gdLst/>
              <a:ahLst/>
              <a:cxnLst/>
              <a:rect l="l" t="t" r="r" b="b"/>
              <a:pathLst>
                <a:path w="600075" h="658494">
                  <a:moveTo>
                    <a:pt x="23647" y="0"/>
                  </a:moveTo>
                  <a:lnTo>
                    <a:pt x="12439" y="56794"/>
                  </a:lnTo>
                  <a:lnTo>
                    <a:pt x="0" y="195659"/>
                  </a:lnTo>
                  <a:lnTo>
                    <a:pt x="18107" y="369314"/>
                  </a:lnTo>
                  <a:lnTo>
                    <a:pt x="98539" y="530478"/>
                  </a:lnTo>
                  <a:lnTo>
                    <a:pt x="193590" y="594296"/>
                  </a:lnTo>
                  <a:lnTo>
                    <a:pt x="299751" y="638171"/>
                  </a:lnTo>
                  <a:lnTo>
                    <a:pt x="433755" y="658113"/>
                  </a:lnTo>
                  <a:lnTo>
                    <a:pt x="473611" y="656296"/>
                  </a:lnTo>
                  <a:lnTo>
                    <a:pt x="514689" y="650525"/>
                  </a:lnTo>
                  <a:lnTo>
                    <a:pt x="556839" y="640326"/>
                  </a:lnTo>
                  <a:lnTo>
                    <a:pt x="599909" y="625220"/>
                  </a:lnTo>
                  <a:lnTo>
                    <a:pt x="571915" y="607794"/>
                  </a:lnTo>
                  <a:lnTo>
                    <a:pt x="513383" y="538194"/>
                  </a:lnTo>
                  <a:lnTo>
                    <a:pt x="462487" y="390441"/>
                  </a:lnTo>
                  <a:lnTo>
                    <a:pt x="457403" y="138556"/>
                  </a:lnTo>
                  <a:lnTo>
                    <a:pt x="456717" y="138556"/>
                  </a:lnTo>
                  <a:lnTo>
                    <a:pt x="403644" y="130433"/>
                  </a:lnTo>
                  <a:lnTo>
                    <a:pt x="366445" y="121960"/>
                  </a:lnTo>
                  <a:lnTo>
                    <a:pt x="319104" y="109259"/>
                  </a:lnTo>
                  <a:lnTo>
                    <a:pt x="261386" y="91519"/>
                  </a:lnTo>
                  <a:lnTo>
                    <a:pt x="193060" y="67935"/>
                  </a:lnTo>
                  <a:lnTo>
                    <a:pt x="113891" y="37698"/>
                  </a:lnTo>
                  <a:lnTo>
                    <a:pt x="23647" y="0"/>
                  </a:lnTo>
                  <a:close/>
                </a:path>
              </a:pathLst>
            </a:custGeom>
            <a:solidFill>
              <a:srgbClr val="FFFFFF"/>
            </a:solidFill>
          </p:spPr>
          <p:txBody>
            <a:bodyPr wrap="square" lIns="0" tIns="0" rIns="0" bIns="0" rtlCol="0"/>
            <a:lstStyle/>
            <a:p>
              <a:endParaRPr/>
            </a:p>
          </p:txBody>
        </p:sp>
        <p:sp>
          <p:nvSpPr>
            <p:cNvPr id="13" name="object 13"/>
            <p:cNvSpPr/>
            <p:nvPr/>
          </p:nvSpPr>
          <p:spPr>
            <a:xfrm>
              <a:off x="519772" y="1879091"/>
              <a:ext cx="501650" cy="240665"/>
            </a:xfrm>
            <a:custGeom>
              <a:avLst/>
              <a:gdLst/>
              <a:ahLst/>
              <a:cxnLst/>
              <a:rect l="l" t="t" r="r" b="b"/>
              <a:pathLst>
                <a:path w="501650" h="240664">
                  <a:moveTo>
                    <a:pt x="0" y="107061"/>
                  </a:moveTo>
                  <a:lnTo>
                    <a:pt x="21638" y="127936"/>
                  </a:lnTo>
                  <a:lnTo>
                    <a:pt x="83935" y="173863"/>
                  </a:lnTo>
                  <a:lnTo>
                    <a:pt x="182963" y="219789"/>
                  </a:lnTo>
                  <a:lnTo>
                    <a:pt x="314794" y="240665"/>
                  </a:lnTo>
                  <a:lnTo>
                    <a:pt x="358012" y="238537"/>
                  </a:lnTo>
                  <a:lnTo>
                    <a:pt x="403486" y="231743"/>
                  </a:lnTo>
                  <a:lnTo>
                    <a:pt x="451135" y="219662"/>
                  </a:lnTo>
                  <a:lnTo>
                    <a:pt x="497011" y="203073"/>
                  </a:lnTo>
                  <a:lnTo>
                    <a:pt x="480733" y="203073"/>
                  </a:lnTo>
                  <a:lnTo>
                    <a:pt x="457772" y="201853"/>
                  </a:lnTo>
                  <a:lnTo>
                    <a:pt x="393052" y="187073"/>
                  </a:lnTo>
                  <a:lnTo>
                    <a:pt x="353910" y="170164"/>
                  </a:lnTo>
                  <a:lnTo>
                    <a:pt x="311992" y="144676"/>
                  </a:lnTo>
                  <a:lnTo>
                    <a:pt x="282517" y="120396"/>
                  </a:lnTo>
                  <a:lnTo>
                    <a:pt x="46520" y="120396"/>
                  </a:lnTo>
                  <a:lnTo>
                    <a:pt x="35300" y="119634"/>
                  </a:lnTo>
                  <a:lnTo>
                    <a:pt x="23802" y="117252"/>
                  </a:lnTo>
                  <a:lnTo>
                    <a:pt x="12033" y="113109"/>
                  </a:lnTo>
                  <a:lnTo>
                    <a:pt x="0" y="107061"/>
                  </a:lnTo>
                  <a:close/>
                </a:path>
                <a:path w="501650" h="240664">
                  <a:moveTo>
                    <a:pt x="500875" y="201676"/>
                  </a:moveTo>
                  <a:lnTo>
                    <a:pt x="499262" y="202057"/>
                  </a:lnTo>
                  <a:lnTo>
                    <a:pt x="492086" y="203073"/>
                  </a:lnTo>
                  <a:lnTo>
                    <a:pt x="497011" y="203073"/>
                  </a:lnTo>
                  <a:lnTo>
                    <a:pt x="500875" y="201676"/>
                  </a:lnTo>
                  <a:close/>
                </a:path>
                <a:path w="501650" h="240664">
                  <a:moveTo>
                    <a:pt x="501142" y="201549"/>
                  </a:moveTo>
                  <a:lnTo>
                    <a:pt x="500964" y="201549"/>
                  </a:lnTo>
                  <a:lnTo>
                    <a:pt x="501142" y="201549"/>
                  </a:lnTo>
                  <a:close/>
                </a:path>
                <a:path w="501650" h="240664">
                  <a:moveTo>
                    <a:pt x="501218" y="201422"/>
                  </a:moveTo>
                  <a:lnTo>
                    <a:pt x="501142" y="201549"/>
                  </a:lnTo>
                  <a:lnTo>
                    <a:pt x="501307" y="201549"/>
                  </a:lnTo>
                  <a:lnTo>
                    <a:pt x="501218" y="201422"/>
                  </a:lnTo>
                  <a:close/>
                </a:path>
                <a:path w="501650" h="240664">
                  <a:moveTo>
                    <a:pt x="182664" y="0"/>
                  </a:moveTo>
                  <a:lnTo>
                    <a:pt x="172794" y="18811"/>
                  </a:lnTo>
                  <a:lnTo>
                    <a:pt x="145000" y="60198"/>
                  </a:lnTo>
                  <a:lnTo>
                    <a:pt x="102002" y="101584"/>
                  </a:lnTo>
                  <a:lnTo>
                    <a:pt x="46520" y="120396"/>
                  </a:lnTo>
                  <a:lnTo>
                    <a:pt x="282517" y="120396"/>
                  </a:lnTo>
                  <a:lnTo>
                    <a:pt x="268606" y="108936"/>
                  </a:lnTo>
                  <a:lnTo>
                    <a:pt x="225060" y="61268"/>
                  </a:lnTo>
                  <a:lnTo>
                    <a:pt x="182664" y="0"/>
                  </a:lnTo>
                  <a:close/>
                </a:path>
              </a:pathLst>
            </a:custGeom>
            <a:solidFill>
              <a:srgbClr val="EAD9D5"/>
            </a:solidFill>
          </p:spPr>
          <p:txBody>
            <a:bodyPr wrap="square" lIns="0" tIns="0" rIns="0" bIns="0" rtlCol="0"/>
            <a:lstStyle/>
            <a:p>
              <a:endParaRPr/>
            </a:p>
          </p:txBody>
        </p:sp>
      </p:grpSp>
      <p:grpSp>
        <p:nvGrpSpPr>
          <p:cNvPr id="14" name="object 14"/>
          <p:cNvGrpSpPr/>
          <p:nvPr/>
        </p:nvGrpSpPr>
        <p:grpSpPr>
          <a:xfrm>
            <a:off x="1383557" y="179831"/>
            <a:ext cx="530860" cy="916305"/>
            <a:chOff x="1383557" y="179831"/>
            <a:chExt cx="530860" cy="916305"/>
          </a:xfrm>
        </p:grpSpPr>
        <p:sp>
          <p:nvSpPr>
            <p:cNvPr id="15" name="object 15"/>
            <p:cNvSpPr/>
            <p:nvPr/>
          </p:nvSpPr>
          <p:spPr>
            <a:xfrm>
              <a:off x="1550243" y="699643"/>
              <a:ext cx="363855" cy="396240"/>
            </a:xfrm>
            <a:custGeom>
              <a:avLst/>
              <a:gdLst/>
              <a:ahLst/>
              <a:cxnLst/>
              <a:rect l="l" t="t" r="r" b="b"/>
              <a:pathLst>
                <a:path w="363855" h="396240">
                  <a:moveTo>
                    <a:pt x="114472" y="0"/>
                  </a:moveTo>
                  <a:lnTo>
                    <a:pt x="69683" y="50701"/>
                  </a:lnTo>
                  <a:lnTo>
                    <a:pt x="45409" y="86320"/>
                  </a:lnTo>
                  <a:lnTo>
                    <a:pt x="23063" y="129019"/>
                  </a:lnTo>
                  <a:lnTo>
                    <a:pt x="6607" y="177433"/>
                  </a:lnTo>
                  <a:lnTo>
                    <a:pt x="0" y="230192"/>
                  </a:lnTo>
                  <a:lnTo>
                    <a:pt x="7202" y="285930"/>
                  </a:lnTo>
                  <a:lnTo>
                    <a:pt x="32176" y="343281"/>
                  </a:lnTo>
                  <a:lnTo>
                    <a:pt x="71578" y="369633"/>
                  </a:lnTo>
                  <a:lnTo>
                    <a:pt x="117901" y="387750"/>
                  </a:lnTo>
                  <a:lnTo>
                    <a:pt x="179369" y="395986"/>
                  </a:lnTo>
                  <a:lnTo>
                    <a:pt x="220005" y="392566"/>
                  </a:lnTo>
                  <a:lnTo>
                    <a:pt x="264522" y="381111"/>
                  </a:lnTo>
                  <a:lnTo>
                    <a:pt x="312564" y="359820"/>
                  </a:lnTo>
                  <a:lnTo>
                    <a:pt x="363773" y="326898"/>
                  </a:lnTo>
                  <a:lnTo>
                    <a:pt x="334732" y="310467"/>
                  </a:lnTo>
                  <a:lnTo>
                    <a:pt x="265554" y="255841"/>
                  </a:lnTo>
                  <a:lnTo>
                    <a:pt x="183161" y="155019"/>
                  </a:lnTo>
                  <a:lnTo>
                    <a:pt x="114472" y="0"/>
                  </a:lnTo>
                  <a:close/>
                </a:path>
              </a:pathLst>
            </a:custGeom>
            <a:solidFill>
              <a:srgbClr val="EAD9D5"/>
            </a:solidFill>
          </p:spPr>
          <p:txBody>
            <a:bodyPr wrap="square" lIns="0" tIns="0" rIns="0" bIns="0" rtlCol="0"/>
            <a:lstStyle/>
            <a:p>
              <a:endParaRPr/>
            </a:p>
          </p:txBody>
        </p:sp>
        <p:sp>
          <p:nvSpPr>
            <p:cNvPr id="16" name="object 16"/>
            <p:cNvSpPr/>
            <p:nvPr/>
          </p:nvSpPr>
          <p:spPr>
            <a:xfrm>
              <a:off x="1383557" y="179831"/>
              <a:ext cx="455930" cy="864235"/>
            </a:xfrm>
            <a:custGeom>
              <a:avLst/>
              <a:gdLst/>
              <a:ahLst/>
              <a:cxnLst/>
              <a:rect l="l" t="t" r="r" b="b"/>
              <a:pathLst>
                <a:path w="455930" h="864235">
                  <a:moveTo>
                    <a:pt x="315575" y="0"/>
                  </a:moveTo>
                  <a:lnTo>
                    <a:pt x="225036" y="52075"/>
                  </a:lnTo>
                  <a:lnTo>
                    <a:pt x="64369" y="210867"/>
                  </a:lnTo>
                  <a:lnTo>
                    <a:pt x="0" y="480220"/>
                  </a:lnTo>
                  <a:lnTo>
                    <a:pt x="198354" y="863980"/>
                  </a:lnTo>
                  <a:lnTo>
                    <a:pt x="190930" y="830195"/>
                  </a:lnTo>
                  <a:lnTo>
                    <a:pt x="200021" y="742283"/>
                  </a:lnTo>
                  <a:lnTo>
                    <a:pt x="272667" y="620414"/>
                  </a:lnTo>
                  <a:lnTo>
                    <a:pt x="455910" y="484758"/>
                  </a:lnTo>
                  <a:lnTo>
                    <a:pt x="433179" y="440983"/>
                  </a:lnTo>
                  <a:lnTo>
                    <a:pt x="383599" y="327628"/>
                  </a:lnTo>
                  <a:lnTo>
                    <a:pt x="335091" y="171648"/>
                  </a:lnTo>
                  <a:lnTo>
                    <a:pt x="315575" y="0"/>
                  </a:lnTo>
                  <a:close/>
                </a:path>
              </a:pathLst>
            </a:custGeom>
            <a:solidFill>
              <a:srgbClr val="FFFFFF"/>
            </a:solidFill>
          </p:spPr>
          <p:txBody>
            <a:bodyPr wrap="square" lIns="0" tIns="0" rIns="0" bIns="0" rtlCol="0"/>
            <a:lstStyle/>
            <a:p>
              <a:endParaRPr/>
            </a:p>
          </p:txBody>
        </p:sp>
      </p:grpSp>
      <p:sp>
        <p:nvSpPr>
          <p:cNvPr id="17" name="object 17"/>
          <p:cNvSpPr/>
          <p:nvPr/>
        </p:nvSpPr>
        <p:spPr>
          <a:xfrm>
            <a:off x="6390259" y="4634636"/>
            <a:ext cx="2366645" cy="143510"/>
          </a:xfrm>
          <a:custGeom>
            <a:avLst/>
            <a:gdLst/>
            <a:ahLst/>
            <a:cxnLst/>
            <a:rect l="l" t="t" r="r" b="b"/>
            <a:pathLst>
              <a:path w="2366645" h="143510">
                <a:moveTo>
                  <a:pt x="1182750" y="0"/>
                </a:moveTo>
                <a:lnTo>
                  <a:pt x="1101778" y="166"/>
                </a:lnTo>
                <a:lnTo>
                  <a:pt x="1022270" y="656"/>
                </a:lnTo>
                <a:lnTo>
                  <a:pt x="944401" y="1462"/>
                </a:lnTo>
                <a:lnTo>
                  <a:pt x="868347" y="2570"/>
                </a:lnTo>
                <a:lnTo>
                  <a:pt x="794286" y="3972"/>
                </a:lnTo>
                <a:lnTo>
                  <a:pt x="722393" y="5656"/>
                </a:lnTo>
                <a:lnTo>
                  <a:pt x="652845" y="7611"/>
                </a:lnTo>
                <a:lnTo>
                  <a:pt x="585818" y="9827"/>
                </a:lnTo>
                <a:lnTo>
                  <a:pt x="521487" y="12293"/>
                </a:lnTo>
                <a:lnTo>
                  <a:pt x="460030" y="14998"/>
                </a:lnTo>
                <a:lnTo>
                  <a:pt x="401622" y="17933"/>
                </a:lnTo>
                <a:lnTo>
                  <a:pt x="346440" y="21085"/>
                </a:lnTo>
                <a:lnTo>
                  <a:pt x="294659" y="24444"/>
                </a:lnTo>
                <a:lnTo>
                  <a:pt x="246457" y="28000"/>
                </a:lnTo>
                <a:lnTo>
                  <a:pt x="202009" y="31742"/>
                </a:lnTo>
                <a:lnTo>
                  <a:pt x="161492" y="35659"/>
                </a:lnTo>
                <a:lnTo>
                  <a:pt x="92954" y="43976"/>
                </a:lnTo>
                <a:lnTo>
                  <a:pt x="42252" y="52866"/>
                </a:lnTo>
                <a:lnTo>
                  <a:pt x="2728" y="67087"/>
                </a:lnTo>
                <a:lnTo>
                  <a:pt x="0" y="72021"/>
                </a:lnTo>
                <a:lnTo>
                  <a:pt x="2728" y="76931"/>
                </a:lnTo>
                <a:lnTo>
                  <a:pt x="42252" y="91049"/>
                </a:lnTo>
                <a:lnTo>
                  <a:pt x="92954" y="99849"/>
                </a:lnTo>
                <a:lnTo>
                  <a:pt x="161492" y="108066"/>
                </a:lnTo>
                <a:lnTo>
                  <a:pt x="202009" y="111930"/>
                </a:lnTo>
                <a:lnTo>
                  <a:pt x="246457" y="115619"/>
                </a:lnTo>
                <a:lnTo>
                  <a:pt x="294659" y="119120"/>
                </a:lnTo>
                <a:lnTo>
                  <a:pt x="346440" y="122426"/>
                </a:lnTo>
                <a:lnTo>
                  <a:pt x="401622" y="125525"/>
                </a:lnTo>
                <a:lnTo>
                  <a:pt x="460030" y="128408"/>
                </a:lnTo>
                <a:lnTo>
                  <a:pt x="521487" y="131063"/>
                </a:lnTo>
                <a:lnTo>
                  <a:pt x="585818" y="133483"/>
                </a:lnTo>
                <a:lnTo>
                  <a:pt x="652845" y="135655"/>
                </a:lnTo>
                <a:lnTo>
                  <a:pt x="722393" y="137570"/>
                </a:lnTo>
                <a:lnTo>
                  <a:pt x="794286" y="139219"/>
                </a:lnTo>
                <a:lnTo>
                  <a:pt x="868347" y="140590"/>
                </a:lnTo>
                <a:lnTo>
                  <a:pt x="944401" y="141675"/>
                </a:lnTo>
                <a:lnTo>
                  <a:pt x="1022270" y="142461"/>
                </a:lnTo>
                <a:lnTo>
                  <a:pt x="1101778" y="142941"/>
                </a:lnTo>
                <a:lnTo>
                  <a:pt x="1182750" y="143103"/>
                </a:lnTo>
                <a:lnTo>
                  <a:pt x="1263844" y="142941"/>
                </a:lnTo>
                <a:lnTo>
                  <a:pt x="1343465" y="142461"/>
                </a:lnTo>
                <a:lnTo>
                  <a:pt x="1421436" y="141675"/>
                </a:lnTo>
                <a:lnTo>
                  <a:pt x="1497582" y="140590"/>
                </a:lnTo>
                <a:lnTo>
                  <a:pt x="1571727" y="139219"/>
                </a:lnTo>
                <a:lnTo>
                  <a:pt x="1643695" y="137570"/>
                </a:lnTo>
                <a:lnTo>
                  <a:pt x="1713311" y="135655"/>
                </a:lnTo>
                <a:lnTo>
                  <a:pt x="1780398" y="133483"/>
                </a:lnTo>
                <a:lnTo>
                  <a:pt x="1844782" y="131063"/>
                </a:lnTo>
                <a:lnTo>
                  <a:pt x="1906286" y="128408"/>
                </a:lnTo>
                <a:lnTo>
                  <a:pt x="1964734" y="125525"/>
                </a:lnTo>
                <a:lnTo>
                  <a:pt x="2019950" y="122426"/>
                </a:lnTo>
                <a:lnTo>
                  <a:pt x="2071760" y="119120"/>
                </a:lnTo>
                <a:lnTo>
                  <a:pt x="2119986" y="115619"/>
                </a:lnTo>
                <a:lnTo>
                  <a:pt x="2164454" y="111930"/>
                </a:lnTo>
                <a:lnTo>
                  <a:pt x="2204988" y="108066"/>
                </a:lnTo>
                <a:lnTo>
                  <a:pt x="2273548" y="99849"/>
                </a:lnTo>
                <a:lnTo>
                  <a:pt x="2324260" y="91049"/>
                </a:lnTo>
                <a:lnTo>
                  <a:pt x="2363789" y="76931"/>
                </a:lnTo>
                <a:lnTo>
                  <a:pt x="2366517" y="72021"/>
                </a:lnTo>
                <a:lnTo>
                  <a:pt x="2363789" y="67087"/>
                </a:lnTo>
                <a:lnTo>
                  <a:pt x="2324260" y="52866"/>
                </a:lnTo>
                <a:lnTo>
                  <a:pt x="2273548" y="43976"/>
                </a:lnTo>
                <a:lnTo>
                  <a:pt x="2204988" y="35659"/>
                </a:lnTo>
                <a:lnTo>
                  <a:pt x="2164454" y="31742"/>
                </a:lnTo>
                <a:lnTo>
                  <a:pt x="2119986" y="28000"/>
                </a:lnTo>
                <a:lnTo>
                  <a:pt x="2071760" y="24444"/>
                </a:lnTo>
                <a:lnTo>
                  <a:pt x="2019950" y="21085"/>
                </a:lnTo>
                <a:lnTo>
                  <a:pt x="1964734" y="17933"/>
                </a:lnTo>
                <a:lnTo>
                  <a:pt x="1906286" y="14998"/>
                </a:lnTo>
                <a:lnTo>
                  <a:pt x="1844782" y="12293"/>
                </a:lnTo>
                <a:lnTo>
                  <a:pt x="1780398" y="9827"/>
                </a:lnTo>
                <a:lnTo>
                  <a:pt x="1713311" y="7611"/>
                </a:lnTo>
                <a:lnTo>
                  <a:pt x="1643695" y="5656"/>
                </a:lnTo>
                <a:lnTo>
                  <a:pt x="1571727" y="3972"/>
                </a:lnTo>
                <a:lnTo>
                  <a:pt x="1497582" y="2570"/>
                </a:lnTo>
                <a:lnTo>
                  <a:pt x="1421436" y="1462"/>
                </a:lnTo>
                <a:lnTo>
                  <a:pt x="1343465" y="656"/>
                </a:lnTo>
                <a:lnTo>
                  <a:pt x="1263844" y="166"/>
                </a:lnTo>
                <a:lnTo>
                  <a:pt x="1182750" y="0"/>
                </a:lnTo>
                <a:close/>
              </a:path>
            </a:pathLst>
          </a:custGeom>
          <a:solidFill>
            <a:srgbClr val="434343">
              <a:alpha val="29411"/>
            </a:srgbClr>
          </a:solidFill>
        </p:spPr>
        <p:txBody>
          <a:bodyPr wrap="square" lIns="0" tIns="0" rIns="0" bIns="0" rtlCol="0"/>
          <a:lstStyle/>
          <a:p>
            <a:endParaRPr/>
          </a:p>
        </p:txBody>
      </p:sp>
      <p:grpSp>
        <p:nvGrpSpPr>
          <p:cNvPr id="18" name="object 18"/>
          <p:cNvGrpSpPr/>
          <p:nvPr/>
        </p:nvGrpSpPr>
        <p:grpSpPr>
          <a:xfrm>
            <a:off x="6473952" y="2886582"/>
            <a:ext cx="2327275" cy="1813560"/>
            <a:chOff x="6473952" y="2886582"/>
            <a:chExt cx="2327275" cy="1813560"/>
          </a:xfrm>
        </p:grpSpPr>
        <p:sp>
          <p:nvSpPr>
            <p:cNvPr id="19" name="object 19"/>
            <p:cNvSpPr/>
            <p:nvPr/>
          </p:nvSpPr>
          <p:spPr>
            <a:xfrm>
              <a:off x="6588620" y="3115182"/>
              <a:ext cx="2089785" cy="303530"/>
            </a:xfrm>
            <a:custGeom>
              <a:avLst/>
              <a:gdLst/>
              <a:ahLst/>
              <a:cxnLst/>
              <a:rect l="l" t="t" r="r" b="b"/>
              <a:pathLst>
                <a:path w="2089784" h="303529">
                  <a:moveTo>
                    <a:pt x="2089365" y="43256"/>
                  </a:moveTo>
                  <a:lnTo>
                    <a:pt x="2085987" y="17780"/>
                  </a:lnTo>
                  <a:lnTo>
                    <a:pt x="2083574" y="11938"/>
                  </a:lnTo>
                  <a:lnTo>
                    <a:pt x="2078240" y="8636"/>
                  </a:lnTo>
                  <a:lnTo>
                    <a:pt x="2068588" y="8636"/>
                  </a:lnTo>
                  <a:lnTo>
                    <a:pt x="2064397" y="10668"/>
                  </a:lnTo>
                  <a:lnTo>
                    <a:pt x="2061603" y="14859"/>
                  </a:lnTo>
                  <a:lnTo>
                    <a:pt x="2043353" y="36614"/>
                  </a:lnTo>
                  <a:lnTo>
                    <a:pt x="2013038" y="58826"/>
                  </a:lnTo>
                  <a:lnTo>
                    <a:pt x="1968068" y="76111"/>
                  </a:lnTo>
                  <a:lnTo>
                    <a:pt x="1905901" y="83058"/>
                  </a:lnTo>
                  <a:lnTo>
                    <a:pt x="1878126" y="81953"/>
                  </a:lnTo>
                  <a:lnTo>
                    <a:pt x="1847507" y="78409"/>
                  </a:lnTo>
                  <a:lnTo>
                    <a:pt x="1813890" y="72186"/>
                  </a:lnTo>
                  <a:lnTo>
                    <a:pt x="1777123" y="62992"/>
                  </a:lnTo>
                  <a:lnTo>
                    <a:pt x="1722983" y="48831"/>
                  </a:lnTo>
                  <a:lnTo>
                    <a:pt x="1670469" y="36664"/>
                  </a:lnTo>
                  <a:lnTo>
                    <a:pt x="1619427" y="26403"/>
                  </a:lnTo>
                  <a:lnTo>
                    <a:pt x="1569707" y="17970"/>
                  </a:lnTo>
                  <a:lnTo>
                    <a:pt x="1521155" y="11264"/>
                  </a:lnTo>
                  <a:lnTo>
                    <a:pt x="1473619" y="6210"/>
                  </a:lnTo>
                  <a:lnTo>
                    <a:pt x="1426972" y="2705"/>
                  </a:lnTo>
                  <a:lnTo>
                    <a:pt x="1381023" y="660"/>
                  </a:lnTo>
                  <a:lnTo>
                    <a:pt x="1335671" y="0"/>
                  </a:lnTo>
                  <a:lnTo>
                    <a:pt x="1284846" y="812"/>
                  </a:lnTo>
                  <a:lnTo>
                    <a:pt x="1234363" y="3149"/>
                  </a:lnTo>
                  <a:lnTo>
                    <a:pt x="1183995" y="6883"/>
                  </a:lnTo>
                  <a:lnTo>
                    <a:pt x="1133513" y="11899"/>
                  </a:lnTo>
                  <a:lnTo>
                    <a:pt x="1082713" y="18072"/>
                  </a:lnTo>
                  <a:lnTo>
                    <a:pt x="1031379" y="25273"/>
                  </a:lnTo>
                  <a:lnTo>
                    <a:pt x="1031443" y="25933"/>
                  </a:lnTo>
                  <a:lnTo>
                    <a:pt x="985342" y="29019"/>
                  </a:lnTo>
                  <a:lnTo>
                    <a:pt x="937818" y="33007"/>
                  </a:lnTo>
                  <a:lnTo>
                    <a:pt x="890790" y="37896"/>
                  </a:lnTo>
                  <a:lnTo>
                    <a:pt x="844118" y="43827"/>
                  </a:lnTo>
                  <a:lnTo>
                    <a:pt x="797661" y="50939"/>
                  </a:lnTo>
                  <a:lnTo>
                    <a:pt x="751243" y="59372"/>
                  </a:lnTo>
                  <a:lnTo>
                    <a:pt x="704748" y="69253"/>
                  </a:lnTo>
                  <a:lnTo>
                    <a:pt x="657999" y="80721"/>
                  </a:lnTo>
                  <a:lnTo>
                    <a:pt x="610844" y="93929"/>
                  </a:lnTo>
                  <a:lnTo>
                    <a:pt x="563156" y="109004"/>
                  </a:lnTo>
                  <a:lnTo>
                    <a:pt x="514781" y="126085"/>
                  </a:lnTo>
                  <a:lnTo>
                    <a:pt x="465543" y="145326"/>
                  </a:lnTo>
                  <a:lnTo>
                    <a:pt x="415328" y="166852"/>
                  </a:lnTo>
                  <a:lnTo>
                    <a:pt x="363956" y="190792"/>
                  </a:lnTo>
                  <a:lnTo>
                    <a:pt x="311289" y="217297"/>
                  </a:lnTo>
                  <a:lnTo>
                    <a:pt x="258292" y="241922"/>
                  </a:lnTo>
                  <a:lnTo>
                    <a:pt x="211315" y="258089"/>
                  </a:lnTo>
                  <a:lnTo>
                    <a:pt x="170027" y="266928"/>
                  </a:lnTo>
                  <a:lnTo>
                    <a:pt x="134124" y="269621"/>
                  </a:lnTo>
                  <a:lnTo>
                    <a:pt x="94653" y="265722"/>
                  </a:lnTo>
                  <a:lnTo>
                    <a:pt x="63436" y="255816"/>
                  </a:lnTo>
                  <a:lnTo>
                    <a:pt x="39852" y="242620"/>
                  </a:lnTo>
                  <a:lnTo>
                    <a:pt x="23253" y="228854"/>
                  </a:lnTo>
                  <a:lnTo>
                    <a:pt x="20459" y="226187"/>
                  </a:lnTo>
                  <a:lnTo>
                    <a:pt x="17030" y="224917"/>
                  </a:lnTo>
                  <a:lnTo>
                    <a:pt x="7124" y="224917"/>
                  </a:lnTo>
                  <a:lnTo>
                    <a:pt x="774" y="229616"/>
                  </a:lnTo>
                  <a:lnTo>
                    <a:pt x="0" y="236982"/>
                  </a:lnTo>
                  <a:lnTo>
                    <a:pt x="4089" y="267576"/>
                  </a:lnTo>
                  <a:lnTo>
                    <a:pt x="26454" y="288074"/>
                  </a:lnTo>
                  <a:lnTo>
                    <a:pt x="64592" y="299567"/>
                  </a:lnTo>
                  <a:lnTo>
                    <a:pt x="115963" y="303149"/>
                  </a:lnTo>
                  <a:lnTo>
                    <a:pt x="155498" y="301752"/>
                  </a:lnTo>
                  <a:lnTo>
                    <a:pt x="198920" y="297726"/>
                  </a:lnTo>
                  <a:lnTo>
                    <a:pt x="245503" y="291401"/>
                  </a:lnTo>
                  <a:lnTo>
                    <a:pt x="294551" y="283070"/>
                  </a:lnTo>
                  <a:lnTo>
                    <a:pt x="345363" y="273024"/>
                  </a:lnTo>
                  <a:lnTo>
                    <a:pt x="397230" y="261594"/>
                  </a:lnTo>
                  <a:lnTo>
                    <a:pt x="449440" y="249059"/>
                  </a:lnTo>
                  <a:lnTo>
                    <a:pt x="501307" y="235737"/>
                  </a:lnTo>
                  <a:lnTo>
                    <a:pt x="552107" y="221932"/>
                  </a:lnTo>
                  <a:lnTo>
                    <a:pt x="601141" y="207937"/>
                  </a:lnTo>
                  <a:lnTo>
                    <a:pt x="647712" y="194056"/>
                  </a:lnTo>
                  <a:lnTo>
                    <a:pt x="714502" y="175856"/>
                  </a:lnTo>
                  <a:lnTo>
                    <a:pt x="775004" y="162953"/>
                  </a:lnTo>
                  <a:lnTo>
                    <a:pt x="829284" y="154635"/>
                  </a:lnTo>
                  <a:lnTo>
                    <a:pt x="877379" y="150177"/>
                  </a:lnTo>
                  <a:lnTo>
                    <a:pt x="919365" y="148844"/>
                  </a:lnTo>
                  <a:lnTo>
                    <a:pt x="976058" y="151650"/>
                  </a:lnTo>
                  <a:lnTo>
                    <a:pt x="1016215" y="157797"/>
                  </a:lnTo>
                  <a:lnTo>
                    <a:pt x="1040104" y="163957"/>
                  </a:lnTo>
                  <a:lnTo>
                    <a:pt x="1048016" y="166751"/>
                  </a:lnTo>
                  <a:lnTo>
                    <a:pt x="1047902" y="165709"/>
                  </a:lnTo>
                  <a:lnTo>
                    <a:pt x="1064298" y="156400"/>
                  </a:lnTo>
                  <a:lnTo>
                    <a:pt x="1116545" y="135585"/>
                  </a:lnTo>
                  <a:lnTo>
                    <a:pt x="1207770" y="114757"/>
                  </a:lnTo>
                  <a:lnTo>
                    <a:pt x="1341386" y="105283"/>
                  </a:lnTo>
                  <a:lnTo>
                    <a:pt x="1365427" y="105537"/>
                  </a:lnTo>
                  <a:lnTo>
                    <a:pt x="1390548" y="106337"/>
                  </a:lnTo>
                  <a:lnTo>
                    <a:pt x="1416723" y="107759"/>
                  </a:lnTo>
                  <a:lnTo>
                    <a:pt x="1491437" y="113779"/>
                  </a:lnTo>
                  <a:lnTo>
                    <a:pt x="1541221" y="117297"/>
                  </a:lnTo>
                  <a:lnTo>
                    <a:pt x="1592643" y="120281"/>
                  </a:lnTo>
                  <a:lnTo>
                    <a:pt x="1645005" y="122580"/>
                  </a:lnTo>
                  <a:lnTo>
                    <a:pt x="1697583" y="124066"/>
                  </a:lnTo>
                  <a:lnTo>
                    <a:pt x="1749691" y="124587"/>
                  </a:lnTo>
                  <a:lnTo>
                    <a:pt x="1814182" y="123659"/>
                  </a:lnTo>
                  <a:lnTo>
                    <a:pt x="1875307" y="120650"/>
                  </a:lnTo>
                  <a:lnTo>
                    <a:pt x="1931581" y="115303"/>
                  </a:lnTo>
                  <a:lnTo>
                    <a:pt x="1981568" y="107315"/>
                  </a:lnTo>
                  <a:lnTo>
                    <a:pt x="2023808" y="96405"/>
                  </a:lnTo>
                  <a:lnTo>
                    <a:pt x="2079155" y="64655"/>
                  </a:lnTo>
                  <a:lnTo>
                    <a:pt x="2089365" y="43256"/>
                  </a:lnTo>
                  <a:close/>
                </a:path>
              </a:pathLst>
            </a:custGeom>
            <a:solidFill>
              <a:srgbClr val="E9CCB0"/>
            </a:solidFill>
          </p:spPr>
          <p:txBody>
            <a:bodyPr wrap="square" lIns="0" tIns="0" rIns="0" bIns="0" rtlCol="0"/>
            <a:lstStyle/>
            <a:p>
              <a:endParaRPr/>
            </a:p>
          </p:txBody>
        </p:sp>
        <p:sp>
          <p:nvSpPr>
            <p:cNvPr id="20" name="object 20"/>
            <p:cNvSpPr/>
            <p:nvPr/>
          </p:nvSpPr>
          <p:spPr>
            <a:xfrm>
              <a:off x="7566787" y="3130295"/>
              <a:ext cx="135890" cy="137160"/>
            </a:xfrm>
            <a:custGeom>
              <a:avLst/>
              <a:gdLst/>
              <a:ahLst/>
              <a:cxnLst/>
              <a:rect l="l" t="t" r="r" b="b"/>
              <a:pathLst>
                <a:path w="135890" h="137160">
                  <a:moveTo>
                    <a:pt x="21082" y="30480"/>
                  </a:moveTo>
                  <a:lnTo>
                    <a:pt x="13208" y="13716"/>
                  </a:lnTo>
                  <a:lnTo>
                    <a:pt x="4953" y="13716"/>
                  </a:lnTo>
                  <a:lnTo>
                    <a:pt x="4191" y="13970"/>
                  </a:lnTo>
                  <a:lnTo>
                    <a:pt x="3302" y="14351"/>
                  </a:lnTo>
                  <a:lnTo>
                    <a:pt x="0" y="135382"/>
                  </a:lnTo>
                  <a:lnTo>
                    <a:pt x="16510" y="137160"/>
                  </a:lnTo>
                  <a:lnTo>
                    <a:pt x="21082" y="30480"/>
                  </a:lnTo>
                  <a:close/>
                </a:path>
                <a:path w="135890" h="137160">
                  <a:moveTo>
                    <a:pt x="135509" y="121666"/>
                  </a:moveTo>
                  <a:lnTo>
                    <a:pt x="123571" y="254"/>
                  </a:lnTo>
                  <a:lnTo>
                    <a:pt x="121920" y="0"/>
                  </a:lnTo>
                  <a:lnTo>
                    <a:pt x="115506" y="3225"/>
                  </a:lnTo>
                  <a:lnTo>
                    <a:pt x="109639" y="10350"/>
                  </a:lnTo>
                  <a:lnTo>
                    <a:pt x="105460" y="17576"/>
                  </a:lnTo>
                  <a:lnTo>
                    <a:pt x="104140" y="21082"/>
                  </a:lnTo>
                  <a:lnTo>
                    <a:pt x="117221" y="128016"/>
                  </a:lnTo>
                  <a:lnTo>
                    <a:pt x="135509" y="121666"/>
                  </a:lnTo>
                  <a:close/>
                </a:path>
              </a:pathLst>
            </a:custGeom>
            <a:solidFill>
              <a:srgbClr val="434343">
                <a:alpha val="29411"/>
              </a:srgbClr>
            </a:solidFill>
          </p:spPr>
          <p:txBody>
            <a:bodyPr wrap="square" lIns="0" tIns="0" rIns="0" bIns="0" rtlCol="0"/>
            <a:lstStyle/>
            <a:p>
              <a:endParaRPr/>
            </a:p>
          </p:txBody>
        </p:sp>
        <p:sp>
          <p:nvSpPr>
            <p:cNvPr id="21" name="object 21"/>
            <p:cNvSpPr/>
            <p:nvPr/>
          </p:nvSpPr>
          <p:spPr>
            <a:xfrm>
              <a:off x="7525385" y="3096767"/>
              <a:ext cx="206375" cy="1480185"/>
            </a:xfrm>
            <a:custGeom>
              <a:avLst/>
              <a:gdLst/>
              <a:ahLst/>
              <a:cxnLst/>
              <a:rect l="l" t="t" r="r" b="b"/>
              <a:pathLst>
                <a:path w="206375" h="1480185">
                  <a:moveTo>
                    <a:pt x="108331" y="0"/>
                  </a:moveTo>
                  <a:lnTo>
                    <a:pt x="65200" y="27485"/>
                  </a:lnTo>
                  <a:lnTo>
                    <a:pt x="59436" y="84836"/>
                  </a:lnTo>
                  <a:lnTo>
                    <a:pt x="54864" y="187579"/>
                  </a:lnTo>
                  <a:lnTo>
                    <a:pt x="15748" y="1038529"/>
                  </a:lnTo>
                  <a:lnTo>
                    <a:pt x="14605" y="1069301"/>
                  </a:lnTo>
                  <a:lnTo>
                    <a:pt x="13335" y="1084973"/>
                  </a:lnTo>
                  <a:lnTo>
                    <a:pt x="0" y="1372311"/>
                  </a:lnTo>
                  <a:lnTo>
                    <a:pt x="6514" y="1413817"/>
                  </a:lnTo>
                  <a:lnTo>
                    <a:pt x="28114" y="1447985"/>
                  </a:lnTo>
                  <a:lnTo>
                    <a:pt x="61311" y="1471164"/>
                  </a:lnTo>
                  <a:lnTo>
                    <a:pt x="102616" y="1479702"/>
                  </a:lnTo>
                  <a:lnTo>
                    <a:pt x="143508" y="1471173"/>
                  </a:lnTo>
                  <a:lnTo>
                    <a:pt x="176672" y="1448058"/>
                  </a:lnTo>
                  <a:lnTo>
                    <a:pt x="198717" y="1414063"/>
                  </a:lnTo>
                  <a:lnTo>
                    <a:pt x="206248" y="1372895"/>
                  </a:lnTo>
                  <a:lnTo>
                    <a:pt x="196215" y="1094803"/>
                  </a:lnTo>
                  <a:lnTo>
                    <a:pt x="195707" y="1084389"/>
                  </a:lnTo>
                  <a:lnTo>
                    <a:pt x="194564" y="1068133"/>
                  </a:lnTo>
                  <a:lnTo>
                    <a:pt x="192786" y="1021689"/>
                  </a:lnTo>
                  <a:lnTo>
                    <a:pt x="191643" y="1010678"/>
                  </a:lnTo>
                  <a:lnTo>
                    <a:pt x="160782" y="185800"/>
                  </a:lnTo>
                  <a:lnTo>
                    <a:pt x="156718" y="81914"/>
                  </a:lnTo>
                  <a:lnTo>
                    <a:pt x="154239" y="35998"/>
                  </a:lnTo>
                  <a:lnTo>
                    <a:pt x="126222" y="3619"/>
                  </a:lnTo>
                  <a:lnTo>
                    <a:pt x="117627" y="940"/>
                  </a:lnTo>
                  <a:lnTo>
                    <a:pt x="108331" y="0"/>
                  </a:lnTo>
                  <a:close/>
                </a:path>
              </a:pathLst>
            </a:custGeom>
            <a:solidFill>
              <a:srgbClr val="E9CCB0"/>
            </a:solidFill>
          </p:spPr>
          <p:txBody>
            <a:bodyPr wrap="square" lIns="0" tIns="0" rIns="0" bIns="0" rtlCol="0"/>
            <a:lstStyle/>
            <a:p>
              <a:endParaRPr/>
            </a:p>
          </p:txBody>
        </p:sp>
        <p:pic>
          <p:nvPicPr>
            <p:cNvPr id="22" name="object 22"/>
            <p:cNvPicPr/>
            <p:nvPr/>
          </p:nvPicPr>
          <p:blipFill>
            <a:blip r:embed="rId2" cstate="print"/>
            <a:stretch>
              <a:fillRect/>
            </a:stretch>
          </p:blipFill>
          <p:spPr>
            <a:xfrm>
              <a:off x="7549896" y="2886582"/>
              <a:ext cx="162178" cy="310769"/>
            </a:xfrm>
            <a:prstGeom prst="rect">
              <a:avLst/>
            </a:prstGeom>
          </p:spPr>
        </p:pic>
        <p:pic>
          <p:nvPicPr>
            <p:cNvPr id="23" name="object 23"/>
            <p:cNvPicPr/>
            <p:nvPr/>
          </p:nvPicPr>
          <p:blipFill>
            <a:blip r:embed="rId3" cstate="print"/>
            <a:stretch>
              <a:fillRect/>
            </a:stretch>
          </p:blipFill>
          <p:spPr>
            <a:xfrm>
              <a:off x="8461375" y="3224910"/>
              <a:ext cx="83057" cy="82041"/>
            </a:xfrm>
            <a:prstGeom prst="rect">
              <a:avLst/>
            </a:prstGeom>
          </p:spPr>
        </p:pic>
        <p:sp>
          <p:nvSpPr>
            <p:cNvPr id="24" name="object 24"/>
            <p:cNvSpPr/>
            <p:nvPr/>
          </p:nvSpPr>
          <p:spPr>
            <a:xfrm>
              <a:off x="8260080" y="3293490"/>
              <a:ext cx="483234" cy="707390"/>
            </a:xfrm>
            <a:custGeom>
              <a:avLst/>
              <a:gdLst/>
              <a:ahLst/>
              <a:cxnLst/>
              <a:rect l="l" t="t" r="r" b="b"/>
              <a:pathLst>
                <a:path w="483234" h="707389">
                  <a:moveTo>
                    <a:pt x="229997" y="3556"/>
                  </a:moveTo>
                  <a:lnTo>
                    <a:pt x="228219" y="635"/>
                  </a:lnTo>
                  <a:lnTo>
                    <a:pt x="224917" y="0"/>
                  </a:lnTo>
                  <a:lnTo>
                    <a:pt x="223266" y="0"/>
                  </a:lnTo>
                  <a:lnTo>
                    <a:pt x="221107" y="1016"/>
                  </a:lnTo>
                  <a:lnTo>
                    <a:pt x="220218" y="3048"/>
                  </a:lnTo>
                  <a:lnTo>
                    <a:pt x="0" y="699770"/>
                  </a:lnTo>
                  <a:lnTo>
                    <a:pt x="1143" y="702691"/>
                  </a:lnTo>
                  <a:lnTo>
                    <a:pt x="3556" y="703859"/>
                  </a:lnTo>
                  <a:lnTo>
                    <a:pt x="6985" y="703859"/>
                  </a:lnTo>
                  <a:lnTo>
                    <a:pt x="8763" y="702106"/>
                  </a:lnTo>
                  <a:lnTo>
                    <a:pt x="9398" y="700938"/>
                  </a:lnTo>
                  <a:lnTo>
                    <a:pt x="228854" y="5969"/>
                  </a:lnTo>
                  <a:lnTo>
                    <a:pt x="229997" y="3556"/>
                  </a:lnTo>
                  <a:close/>
                </a:path>
                <a:path w="483234" h="707389">
                  <a:moveTo>
                    <a:pt x="246888" y="7874"/>
                  </a:moveTo>
                  <a:lnTo>
                    <a:pt x="244856" y="6096"/>
                  </a:lnTo>
                  <a:lnTo>
                    <a:pt x="242824" y="6096"/>
                  </a:lnTo>
                  <a:lnTo>
                    <a:pt x="241300" y="6096"/>
                  </a:lnTo>
                  <a:lnTo>
                    <a:pt x="239268" y="8382"/>
                  </a:lnTo>
                  <a:lnTo>
                    <a:pt x="239268" y="701535"/>
                  </a:lnTo>
                  <a:lnTo>
                    <a:pt x="240792" y="703859"/>
                  </a:lnTo>
                  <a:lnTo>
                    <a:pt x="244856" y="703859"/>
                  </a:lnTo>
                  <a:lnTo>
                    <a:pt x="246888" y="701535"/>
                  </a:lnTo>
                  <a:lnTo>
                    <a:pt x="246888" y="7874"/>
                  </a:lnTo>
                  <a:close/>
                </a:path>
                <a:path w="483234" h="707389">
                  <a:moveTo>
                    <a:pt x="482981" y="703402"/>
                  </a:moveTo>
                  <a:lnTo>
                    <a:pt x="482473" y="701065"/>
                  </a:lnTo>
                  <a:lnTo>
                    <a:pt x="263779" y="6096"/>
                  </a:lnTo>
                  <a:lnTo>
                    <a:pt x="263398" y="4064"/>
                  </a:lnTo>
                  <a:lnTo>
                    <a:pt x="261239" y="3048"/>
                  </a:lnTo>
                  <a:lnTo>
                    <a:pt x="259207" y="3048"/>
                  </a:lnTo>
                  <a:lnTo>
                    <a:pt x="257937" y="3175"/>
                  </a:lnTo>
                  <a:lnTo>
                    <a:pt x="256286" y="3683"/>
                  </a:lnTo>
                  <a:lnTo>
                    <a:pt x="254508" y="6604"/>
                  </a:lnTo>
                  <a:lnTo>
                    <a:pt x="474345" y="705739"/>
                  </a:lnTo>
                  <a:lnTo>
                    <a:pt x="475488" y="706907"/>
                  </a:lnTo>
                  <a:lnTo>
                    <a:pt x="479552" y="706907"/>
                  </a:lnTo>
                  <a:lnTo>
                    <a:pt x="481965" y="706323"/>
                  </a:lnTo>
                  <a:lnTo>
                    <a:pt x="482981" y="703402"/>
                  </a:lnTo>
                  <a:close/>
                </a:path>
              </a:pathLst>
            </a:custGeom>
            <a:solidFill>
              <a:srgbClr val="434343"/>
            </a:solidFill>
          </p:spPr>
          <p:txBody>
            <a:bodyPr wrap="square" lIns="0" tIns="0" rIns="0" bIns="0" rtlCol="0"/>
            <a:lstStyle/>
            <a:p>
              <a:endParaRPr/>
            </a:p>
          </p:txBody>
        </p:sp>
        <p:sp>
          <p:nvSpPr>
            <p:cNvPr id="25" name="object 25"/>
            <p:cNvSpPr/>
            <p:nvPr/>
          </p:nvSpPr>
          <p:spPr>
            <a:xfrm>
              <a:off x="8205343" y="3966971"/>
              <a:ext cx="596265" cy="245745"/>
            </a:xfrm>
            <a:custGeom>
              <a:avLst/>
              <a:gdLst/>
              <a:ahLst/>
              <a:cxnLst/>
              <a:rect l="l" t="t" r="r" b="b"/>
              <a:pathLst>
                <a:path w="596265" h="245745">
                  <a:moveTo>
                    <a:pt x="595756" y="0"/>
                  </a:moveTo>
                  <a:lnTo>
                    <a:pt x="0" y="0"/>
                  </a:lnTo>
                  <a:lnTo>
                    <a:pt x="12491" y="45304"/>
                  </a:lnTo>
                  <a:lnTo>
                    <a:pt x="31464" y="87445"/>
                  </a:lnTo>
                  <a:lnTo>
                    <a:pt x="56345" y="125844"/>
                  </a:lnTo>
                  <a:lnTo>
                    <a:pt x="86560" y="159923"/>
                  </a:lnTo>
                  <a:lnTo>
                    <a:pt x="121535" y="189102"/>
                  </a:lnTo>
                  <a:lnTo>
                    <a:pt x="160697" y="212804"/>
                  </a:lnTo>
                  <a:lnTo>
                    <a:pt x="203471" y="230451"/>
                  </a:lnTo>
                  <a:lnTo>
                    <a:pt x="249283" y="241463"/>
                  </a:lnTo>
                  <a:lnTo>
                    <a:pt x="297560" y="245262"/>
                  </a:lnTo>
                  <a:lnTo>
                    <a:pt x="345839" y="241463"/>
                  </a:lnTo>
                  <a:lnTo>
                    <a:pt x="391723" y="230451"/>
                  </a:lnTo>
                  <a:lnTo>
                    <a:pt x="434617" y="212804"/>
                  </a:lnTo>
                  <a:lnTo>
                    <a:pt x="473924" y="189102"/>
                  </a:lnTo>
                  <a:lnTo>
                    <a:pt x="509046" y="159923"/>
                  </a:lnTo>
                  <a:lnTo>
                    <a:pt x="539387" y="125844"/>
                  </a:lnTo>
                  <a:lnTo>
                    <a:pt x="564351" y="87445"/>
                  </a:lnTo>
                  <a:lnTo>
                    <a:pt x="583339" y="45304"/>
                  </a:lnTo>
                  <a:lnTo>
                    <a:pt x="595756" y="0"/>
                  </a:lnTo>
                  <a:close/>
                </a:path>
              </a:pathLst>
            </a:custGeom>
            <a:solidFill>
              <a:srgbClr val="ECCA6D"/>
            </a:solidFill>
          </p:spPr>
          <p:txBody>
            <a:bodyPr wrap="square" lIns="0" tIns="0" rIns="0" bIns="0" rtlCol="0"/>
            <a:lstStyle/>
            <a:p>
              <a:endParaRPr/>
            </a:p>
          </p:txBody>
        </p:sp>
        <p:sp>
          <p:nvSpPr>
            <p:cNvPr id="26" name="object 26"/>
            <p:cNvSpPr/>
            <p:nvPr/>
          </p:nvSpPr>
          <p:spPr>
            <a:xfrm>
              <a:off x="8205343" y="3966971"/>
              <a:ext cx="596265" cy="245745"/>
            </a:xfrm>
            <a:custGeom>
              <a:avLst/>
              <a:gdLst/>
              <a:ahLst/>
              <a:cxnLst/>
              <a:rect l="l" t="t" r="r" b="b"/>
              <a:pathLst>
                <a:path w="596265" h="245745">
                  <a:moveTo>
                    <a:pt x="0" y="0"/>
                  </a:moveTo>
                  <a:lnTo>
                    <a:pt x="12491" y="45304"/>
                  </a:lnTo>
                  <a:lnTo>
                    <a:pt x="31464" y="87445"/>
                  </a:lnTo>
                  <a:lnTo>
                    <a:pt x="56345" y="125844"/>
                  </a:lnTo>
                  <a:lnTo>
                    <a:pt x="86560" y="159923"/>
                  </a:lnTo>
                  <a:lnTo>
                    <a:pt x="121535" y="189102"/>
                  </a:lnTo>
                  <a:lnTo>
                    <a:pt x="160697" y="212804"/>
                  </a:lnTo>
                  <a:lnTo>
                    <a:pt x="203471" y="230451"/>
                  </a:lnTo>
                  <a:lnTo>
                    <a:pt x="249283" y="241463"/>
                  </a:lnTo>
                  <a:lnTo>
                    <a:pt x="297560" y="245262"/>
                  </a:lnTo>
                  <a:lnTo>
                    <a:pt x="345839" y="241463"/>
                  </a:lnTo>
                  <a:lnTo>
                    <a:pt x="391723" y="230451"/>
                  </a:lnTo>
                  <a:lnTo>
                    <a:pt x="434617" y="212804"/>
                  </a:lnTo>
                  <a:lnTo>
                    <a:pt x="473924" y="189102"/>
                  </a:lnTo>
                  <a:lnTo>
                    <a:pt x="509046" y="159923"/>
                  </a:lnTo>
                  <a:lnTo>
                    <a:pt x="539387" y="125844"/>
                  </a:lnTo>
                  <a:lnTo>
                    <a:pt x="551681" y="106933"/>
                  </a:lnTo>
                  <a:lnTo>
                    <a:pt x="276351" y="106933"/>
                  </a:lnTo>
                  <a:lnTo>
                    <a:pt x="168771" y="90225"/>
                  </a:lnTo>
                  <a:lnTo>
                    <a:pt x="80930" y="53466"/>
                  </a:lnTo>
                  <a:lnTo>
                    <a:pt x="21713" y="16708"/>
                  </a:lnTo>
                  <a:lnTo>
                    <a:pt x="0" y="0"/>
                  </a:lnTo>
                  <a:close/>
                </a:path>
                <a:path w="596265" h="245745">
                  <a:moveTo>
                    <a:pt x="595756" y="0"/>
                  </a:moveTo>
                  <a:lnTo>
                    <a:pt x="515111" y="0"/>
                  </a:lnTo>
                  <a:lnTo>
                    <a:pt x="467274" y="41927"/>
                  </a:lnTo>
                  <a:lnTo>
                    <a:pt x="418925" y="72298"/>
                  </a:lnTo>
                  <a:lnTo>
                    <a:pt x="370618" y="92398"/>
                  </a:lnTo>
                  <a:lnTo>
                    <a:pt x="322909" y="103514"/>
                  </a:lnTo>
                  <a:lnTo>
                    <a:pt x="276351" y="106933"/>
                  </a:lnTo>
                  <a:lnTo>
                    <a:pt x="551681" y="106933"/>
                  </a:lnTo>
                  <a:lnTo>
                    <a:pt x="564351" y="87445"/>
                  </a:lnTo>
                  <a:lnTo>
                    <a:pt x="583339" y="45304"/>
                  </a:lnTo>
                  <a:lnTo>
                    <a:pt x="595756" y="0"/>
                  </a:lnTo>
                  <a:close/>
                </a:path>
              </a:pathLst>
            </a:custGeom>
            <a:solidFill>
              <a:srgbClr val="434343">
                <a:alpha val="29411"/>
              </a:srgbClr>
            </a:solidFill>
          </p:spPr>
          <p:txBody>
            <a:bodyPr wrap="square" lIns="0" tIns="0" rIns="0" bIns="0" rtlCol="0"/>
            <a:lstStyle/>
            <a:p>
              <a:endParaRPr/>
            </a:p>
          </p:txBody>
        </p:sp>
        <p:pic>
          <p:nvPicPr>
            <p:cNvPr id="27" name="object 27"/>
            <p:cNvPicPr/>
            <p:nvPr/>
          </p:nvPicPr>
          <p:blipFill>
            <a:blip r:embed="rId4" cstate="print"/>
            <a:stretch>
              <a:fillRect/>
            </a:stretch>
          </p:blipFill>
          <p:spPr>
            <a:xfrm>
              <a:off x="6729984" y="3398519"/>
              <a:ext cx="83693" cy="83819"/>
            </a:xfrm>
            <a:prstGeom prst="rect">
              <a:avLst/>
            </a:prstGeom>
          </p:spPr>
        </p:pic>
        <p:sp>
          <p:nvSpPr>
            <p:cNvPr id="28" name="object 28"/>
            <p:cNvSpPr/>
            <p:nvPr/>
          </p:nvSpPr>
          <p:spPr>
            <a:xfrm>
              <a:off x="6528943" y="3467099"/>
              <a:ext cx="483234" cy="708660"/>
            </a:xfrm>
            <a:custGeom>
              <a:avLst/>
              <a:gdLst/>
              <a:ahLst/>
              <a:cxnLst/>
              <a:rect l="l" t="t" r="r" b="b"/>
              <a:pathLst>
                <a:path w="483234" h="708660">
                  <a:moveTo>
                    <a:pt x="228473" y="3683"/>
                  </a:moveTo>
                  <a:lnTo>
                    <a:pt x="227330" y="762"/>
                  </a:lnTo>
                  <a:lnTo>
                    <a:pt x="223774" y="0"/>
                  </a:lnTo>
                  <a:lnTo>
                    <a:pt x="221742" y="0"/>
                  </a:lnTo>
                  <a:lnTo>
                    <a:pt x="219583" y="1143"/>
                  </a:lnTo>
                  <a:lnTo>
                    <a:pt x="219202" y="3175"/>
                  </a:lnTo>
                  <a:lnTo>
                    <a:pt x="0" y="701509"/>
                  </a:lnTo>
                  <a:lnTo>
                    <a:pt x="1130" y="704443"/>
                  </a:lnTo>
                  <a:lnTo>
                    <a:pt x="3302" y="705612"/>
                  </a:lnTo>
                  <a:lnTo>
                    <a:pt x="7480" y="705612"/>
                  </a:lnTo>
                  <a:lnTo>
                    <a:pt x="8636" y="704443"/>
                  </a:lnTo>
                  <a:lnTo>
                    <a:pt x="228473" y="3683"/>
                  </a:lnTo>
                  <a:close/>
                </a:path>
                <a:path w="483234" h="708660">
                  <a:moveTo>
                    <a:pt x="246634" y="7874"/>
                  </a:moveTo>
                  <a:lnTo>
                    <a:pt x="244348" y="6223"/>
                  </a:lnTo>
                  <a:lnTo>
                    <a:pt x="242443" y="6223"/>
                  </a:lnTo>
                  <a:lnTo>
                    <a:pt x="240030" y="6223"/>
                  </a:lnTo>
                  <a:lnTo>
                    <a:pt x="237617" y="8382"/>
                  </a:lnTo>
                  <a:lnTo>
                    <a:pt x="237617" y="703275"/>
                  </a:lnTo>
                  <a:lnTo>
                    <a:pt x="240030" y="705612"/>
                  </a:lnTo>
                  <a:lnTo>
                    <a:pt x="244983" y="705612"/>
                  </a:lnTo>
                  <a:lnTo>
                    <a:pt x="246634" y="703859"/>
                  </a:lnTo>
                  <a:lnTo>
                    <a:pt x="246634" y="7874"/>
                  </a:lnTo>
                  <a:close/>
                </a:path>
                <a:path w="483234" h="708660">
                  <a:moveTo>
                    <a:pt x="482981" y="704557"/>
                  </a:moveTo>
                  <a:lnTo>
                    <a:pt x="481838" y="702805"/>
                  </a:lnTo>
                  <a:lnTo>
                    <a:pt x="263144" y="4191"/>
                  </a:lnTo>
                  <a:lnTo>
                    <a:pt x="261112" y="3048"/>
                  </a:lnTo>
                  <a:lnTo>
                    <a:pt x="259080" y="3048"/>
                  </a:lnTo>
                  <a:lnTo>
                    <a:pt x="255524" y="3810"/>
                  </a:lnTo>
                  <a:lnTo>
                    <a:pt x="254381" y="6604"/>
                  </a:lnTo>
                  <a:lnTo>
                    <a:pt x="473202" y="705739"/>
                  </a:lnTo>
                  <a:lnTo>
                    <a:pt x="474345" y="706907"/>
                  </a:lnTo>
                  <a:lnTo>
                    <a:pt x="475361" y="708660"/>
                  </a:lnTo>
                  <a:lnTo>
                    <a:pt x="478917" y="708660"/>
                  </a:lnTo>
                  <a:lnTo>
                    <a:pt x="481203" y="707491"/>
                  </a:lnTo>
                  <a:lnTo>
                    <a:pt x="482981" y="704557"/>
                  </a:lnTo>
                  <a:close/>
                </a:path>
              </a:pathLst>
            </a:custGeom>
            <a:solidFill>
              <a:srgbClr val="434343"/>
            </a:solidFill>
          </p:spPr>
          <p:txBody>
            <a:bodyPr wrap="square" lIns="0" tIns="0" rIns="0" bIns="0" rtlCol="0"/>
            <a:lstStyle/>
            <a:p>
              <a:endParaRPr/>
            </a:p>
          </p:txBody>
        </p:sp>
        <p:sp>
          <p:nvSpPr>
            <p:cNvPr id="29" name="object 29"/>
            <p:cNvSpPr/>
            <p:nvPr/>
          </p:nvSpPr>
          <p:spPr>
            <a:xfrm>
              <a:off x="6473952" y="4142333"/>
              <a:ext cx="596265" cy="245745"/>
            </a:xfrm>
            <a:custGeom>
              <a:avLst/>
              <a:gdLst/>
              <a:ahLst/>
              <a:cxnLst/>
              <a:rect l="l" t="t" r="r" b="b"/>
              <a:pathLst>
                <a:path w="596265" h="245745">
                  <a:moveTo>
                    <a:pt x="595756" y="0"/>
                  </a:moveTo>
                  <a:lnTo>
                    <a:pt x="0" y="0"/>
                  </a:lnTo>
                  <a:lnTo>
                    <a:pt x="12542" y="45344"/>
                  </a:lnTo>
                  <a:lnTo>
                    <a:pt x="31578" y="87507"/>
                  </a:lnTo>
                  <a:lnTo>
                    <a:pt x="56529" y="125912"/>
                  </a:lnTo>
                  <a:lnTo>
                    <a:pt x="86813" y="159985"/>
                  </a:lnTo>
                  <a:lnTo>
                    <a:pt x="121852" y="189152"/>
                  </a:lnTo>
                  <a:lnTo>
                    <a:pt x="161064" y="212838"/>
                  </a:lnTo>
                  <a:lnTo>
                    <a:pt x="203870" y="230468"/>
                  </a:lnTo>
                  <a:lnTo>
                    <a:pt x="249689" y="241468"/>
                  </a:lnTo>
                  <a:lnTo>
                    <a:pt x="297942" y="245262"/>
                  </a:lnTo>
                  <a:lnTo>
                    <a:pt x="346161" y="241468"/>
                  </a:lnTo>
                  <a:lnTo>
                    <a:pt x="391961" y="230468"/>
                  </a:lnTo>
                  <a:lnTo>
                    <a:pt x="434758" y="212838"/>
                  </a:lnTo>
                  <a:lnTo>
                    <a:pt x="473968" y="189152"/>
                  </a:lnTo>
                  <a:lnTo>
                    <a:pt x="509006" y="159985"/>
                  </a:lnTo>
                  <a:lnTo>
                    <a:pt x="539289" y="125912"/>
                  </a:lnTo>
                  <a:lnTo>
                    <a:pt x="564231" y="87507"/>
                  </a:lnTo>
                  <a:lnTo>
                    <a:pt x="583248" y="45344"/>
                  </a:lnTo>
                  <a:lnTo>
                    <a:pt x="595756" y="0"/>
                  </a:lnTo>
                  <a:close/>
                </a:path>
              </a:pathLst>
            </a:custGeom>
            <a:solidFill>
              <a:srgbClr val="ECCA6D"/>
            </a:solidFill>
          </p:spPr>
          <p:txBody>
            <a:bodyPr wrap="square" lIns="0" tIns="0" rIns="0" bIns="0" rtlCol="0"/>
            <a:lstStyle/>
            <a:p>
              <a:endParaRPr/>
            </a:p>
          </p:txBody>
        </p:sp>
        <p:sp>
          <p:nvSpPr>
            <p:cNvPr id="30" name="object 30"/>
            <p:cNvSpPr/>
            <p:nvPr/>
          </p:nvSpPr>
          <p:spPr>
            <a:xfrm>
              <a:off x="6473952" y="4142333"/>
              <a:ext cx="596265" cy="245745"/>
            </a:xfrm>
            <a:custGeom>
              <a:avLst/>
              <a:gdLst/>
              <a:ahLst/>
              <a:cxnLst/>
              <a:rect l="l" t="t" r="r" b="b"/>
              <a:pathLst>
                <a:path w="596265" h="245745">
                  <a:moveTo>
                    <a:pt x="0" y="0"/>
                  </a:moveTo>
                  <a:lnTo>
                    <a:pt x="12542" y="45344"/>
                  </a:lnTo>
                  <a:lnTo>
                    <a:pt x="31578" y="87507"/>
                  </a:lnTo>
                  <a:lnTo>
                    <a:pt x="56529" y="125912"/>
                  </a:lnTo>
                  <a:lnTo>
                    <a:pt x="86813" y="159985"/>
                  </a:lnTo>
                  <a:lnTo>
                    <a:pt x="121852" y="189152"/>
                  </a:lnTo>
                  <a:lnTo>
                    <a:pt x="161064" y="212838"/>
                  </a:lnTo>
                  <a:lnTo>
                    <a:pt x="203870" y="230468"/>
                  </a:lnTo>
                  <a:lnTo>
                    <a:pt x="249689" y="241468"/>
                  </a:lnTo>
                  <a:lnTo>
                    <a:pt x="297942" y="245262"/>
                  </a:lnTo>
                  <a:lnTo>
                    <a:pt x="346161" y="241468"/>
                  </a:lnTo>
                  <a:lnTo>
                    <a:pt x="391961" y="230468"/>
                  </a:lnTo>
                  <a:lnTo>
                    <a:pt x="434758" y="212838"/>
                  </a:lnTo>
                  <a:lnTo>
                    <a:pt x="473968" y="189152"/>
                  </a:lnTo>
                  <a:lnTo>
                    <a:pt x="509006" y="159985"/>
                  </a:lnTo>
                  <a:lnTo>
                    <a:pt x="539289" y="125912"/>
                  </a:lnTo>
                  <a:lnTo>
                    <a:pt x="551779" y="106679"/>
                  </a:lnTo>
                  <a:lnTo>
                    <a:pt x="276351" y="106679"/>
                  </a:lnTo>
                  <a:lnTo>
                    <a:pt x="202885" y="98777"/>
                  </a:lnTo>
                  <a:lnTo>
                    <a:pt x="136887" y="79022"/>
                  </a:lnTo>
                  <a:lnTo>
                    <a:pt x="80978" y="53339"/>
                  </a:lnTo>
                  <a:lnTo>
                    <a:pt x="37780" y="27657"/>
                  </a:lnTo>
                  <a:lnTo>
                    <a:pt x="9913" y="7902"/>
                  </a:lnTo>
                  <a:lnTo>
                    <a:pt x="0" y="0"/>
                  </a:lnTo>
                  <a:close/>
                </a:path>
                <a:path w="596265" h="245745">
                  <a:moveTo>
                    <a:pt x="595756" y="0"/>
                  </a:moveTo>
                  <a:lnTo>
                    <a:pt x="515239" y="0"/>
                  </a:lnTo>
                  <a:lnTo>
                    <a:pt x="467388" y="41789"/>
                  </a:lnTo>
                  <a:lnTo>
                    <a:pt x="419007" y="72082"/>
                  </a:lnTo>
                  <a:lnTo>
                    <a:pt x="370663" y="92149"/>
                  </a:lnTo>
                  <a:lnTo>
                    <a:pt x="322922" y="103258"/>
                  </a:lnTo>
                  <a:lnTo>
                    <a:pt x="276351" y="106679"/>
                  </a:lnTo>
                  <a:lnTo>
                    <a:pt x="551779" y="106679"/>
                  </a:lnTo>
                  <a:lnTo>
                    <a:pt x="564231" y="87507"/>
                  </a:lnTo>
                  <a:lnTo>
                    <a:pt x="583248" y="45344"/>
                  </a:lnTo>
                  <a:lnTo>
                    <a:pt x="595756" y="0"/>
                  </a:lnTo>
                  <a:close/>
                </a:path>
              </a:pathLst>
            </a:custGeom>
            <a:solidFill>
              <a:srgbClr val="434343">
                <a:alpha val="29411"/>
              </a:srgbClr>
            </a:solidFill>
          </p:spPr>
          <p:txBody>
            <a:bodyPr wrap="square" lIns="0" tIns="0" rIns="0" bIns="0" rtlCol="0"/>
            <a:lstStyle/>
            <a:p>
              <a:endParaRPr/>
            </a:p>
          </p:txBody>
        </p:sp>
        <p:sp>
          <p:nvSpPr>
            <p:cNvPr id="31" name="object 31"/>
            <p:cNvSpPr/>
            <p:nvPr/>
          </p:nvSpPr>
          <p:spPr>
            <a:xfrm>
              <a:off x="7539228" y="4136135"/>
              <a:ext cx="180340" cy="30480"/>
            </a:xfrm>
            <a:custGeom>
              <a:avLst/>
              <a:gdLst/>
              <a:ahLst/>
              <a:cxnLst/>
              <a:rect l="l" t="t" r="r" b="b"/>
              <a:pathLst>
                <a:path w="180340" h="30479">
                  <a:moveTo>
                    <a:pt x="179197" y="0"/>
                  </a:moveTo>
                  <a:lnTo>
                    <a:pt x="1777" y="0"/>
                  </a:lnTo>
                  <a:lnTo>
                    <a:pt x="0" y="30378"/>
                  </a:lnTo>
                  <a:lnTo>
                    <a:pt x="179831" y="30378"/>
                  </a:lnTo>
                  <a:lnTo>
                    <a:pt x="179197" y="0"/>
                  </a:lnTo>
                  <a:close/>
                </a:path>
              </a:pathLst>
            </a:custGeom>
            <a:solidFill>
              <a:srgbClr val="6C7896"/>
            </a:solidFill>
          </p:spPr>
          <p:txBody>
            <a:bodyPr wrap="square" lIns="0" tIns="0" rIns="0" bIns="0" rtlCol="0"/>
            <a:lstStyle/>
            <a:p>
              <a:endParaRPr/>
            </a:p>
          </p:txBody>
        </p:sp>
        <p:sp>
          <p:nvSpPr>
            <p:cNvPr id="32" name="object 32"/>
            <p:cNvSpPr/>
            <p:nvPr/>
          </p:nvSpPr>
          <p:spPr>
            <a:xfrm>
              <a:off x="7537704" y="4108792"/>
              <a:ext cx="182880" cy="83820"/>
            </a:xfrm>
            <a:custGeom>
              <a:avLst/>
              <a:gdLst/>
              <a:ahLst/>
              <a:cxnLst/>
              <a:rect l="l" t="t" r="r" b="b"/>
              <a:pathLst>
                <a:path w="182879" h="83820">
                  <a:moveTo>
                    <a:pt x="179832" y="10490"/>
                  </a:moveTo>
                  <a:lnTo>
                    <a:pt x="178689" y="0"/>
                  </a:lnTo>
                  <a:lnTo>
                    <a:pt x="3683" y="0"/>
                  </a:lnTo>
                  <a:lnTo>
                    <a:pt x="3048" y="10490"/>
                  </a:lnTo>
                  <a:lnTo>
                    <a:pt x="179832" y="10490"/>
                  </a:lnTo>
                  <a:close/>
                </a:path>
                <a:path w="182879" h="83820">
                  <a:moveTo>
                    <a:pt x="182880" y="83629"/>
                  </a:moveTo>
                  <a:lnTo>
                    <a:pt x="182245" y="73063"/>
                  </a:lnTo>
                  <a:lnTo>
                    <a:pt x="0" y="73063"/>
                  </a:lnTo>
                  <a:lnTo>
                    <a:pt x="0" y="83629"/>
                  </a:lnTo>
                  <a:lnTo>
                    <a:pt x="182880" y="83629"/>
                  </a:lnTo>
                  <a:close/>
                </a:path>
              </a:pathLst>
            </a:custGeom>
            <a:solidFill>
              <a:srgbClr val="434343"/>
            </a:solidFill>
          </p:spPr>
          <p:txBody>
            <a:bodyPr wrap="square" lIns="0" tIns="0" rIns="0" bIns="0" rtlCol="0"/>
            <a:lstStyle/>
            <a:p>
              <a:endParaRPr/>
            </a:p>
          </p:txBody>
        </p:sp>
        <p:sp>
          <p:nvSpPr>
            <p:cNvPr id="33" name="object 33"/>
            <p:cNvSpPr/>
            <p:nvPr/>
          </p:nvSpPr>
          <p:spPr>
            <a:xfrm>
              <a:off x="6937375" y="4468367"/>
              <a:ext cx="1388745" cy="231775"/>
            </a:xfrm>
            <a:custGeom>
              <a:avLst/>
              <a:gdLst/>
              <a:ahLst/>
              <a:cxnLst/>
              <a:rect l="l" t="t" r="r" b="b"/>
              <a:pathLst>
                <a:path w="1388745" h="231775">
                  <a:moveTo>
                    <a:pt x="1388237" y="195313"/>
                  </a:moveTo>
                  <a:lnTo>
                    <a:pt x="1385455" y="180987"/>
                  </a:lnTo>
                  <a:lnTo>
                    <a:pt x="1377823" y="169329"/>
                  </a:lnTo>
                  <a:lnTo>
                    <a:pt x="1366367" y="161480"/>
                  </a:lnTo>
                  <a:lnTo>
                    <a:pt x="1352169" y="158597"/>
                  </a:lnTo>
                  <a:lnTo>
                    <a:pt x="1325702" y="158597"/>
                  </a:lnTo>
                  <a:lnTo>
                    <a:pt x="1325562" y="153441"/>
                  </a:lnTo>
                  <a:lnTo>
                    <a:pt x="1310817" y="91160"/>
                  </a:lnTo>
                  <a:lnTo>
                    <a:pt x="1286560" y="54229"/>
                  </a:lnTo>
                  <a:lnTo>
                    <a:pt x="1253210" y="25412"/>
                  </a:lnTo>
                  <a:lnTo>
                    <a:pt x="1212773" y="6680"/>
                  </a:lnTo>
                  <a:lnTo>
                    <a:pt x="1167257" y="0"/>
                  </a:lnTo>
                  <a:lnTo>
                    <a:pt x="224409" y="0"/>
                  </a:lnTo>
                  <a:lnTo>
                    <a:pt x="162521" y="12420"/>
                  </a:lnTo>
                  <a:lnTo>
                    <a:pt x="111887" y="46710"/>
                  </a:lnTo>
                  <a:lnTo>
                    <a:pt x="83070" y="86372"/>
                  </a:lnTo>
                  <a:lnTo>
                    <a:pt x="67691" y="134264"/>
                  </a:lnTo>
                  <a:lnTo>
                    <a:pt x="65570" y="158597"/>
                  </a:lnTo>
                  <a:lnTo>
                    <a:pt x="36449" y="158597"/>
                  </a:lnTo>
                  <a:lnTo>
                    <a:pt x="22225" y="161480"/>
                  </a:lnTo>
                  <a:lnTo>
                    <a:pt x="10642" y="169329"/>
                  </a:lnTo>
                  <a:lnTo>
                    <a:pt x="2844" y="180987"/>
                  </a:lnTo>
                  <a:lnTo>
                    <a:pt x="0" y="195313"/>
                  </a:lnTo>
                  <a:lnTo>
                    <a:pt x="2844" y="209613"/>
                  </a:lnTo>
                  <a:lnTo>
                    <a:pt x="10642" y="221107"/>
                  </a:lnTo>
                  <a:lnTo>
                    <a:pt x="22225" y="228765"/>
                  </a:lnTo>
                  <a:lnTo>
                    <a:pt x="36449" y="231546"/>
                  </a:lnTo>
                  <a:lnTo>
                    <a:pt x="1352169" y="231546"/>
                  </a:lnTo>
                  <a:lnTo>
                    <a:pt x="1366367" y="228765"/>
                  </a:lnTo>
                  <a:lnTo>
                    <a:pt x="1377823" y="221119"/>
                  </a:lnTo>
                  <a:lnTo>
                    <a:pt x="1385455" y="209613"/>
                  </a:lnTo>
                  <a:lnTo>
                    <a:pt x="1388237" y="195313"/>
                  </a:lnTo>
                  <a:close/>
                </a:path>
              </a:pathLst>
            </a:custGeom>
            <a:solidFill>
              <a:srgbClr val="E9CCB0"/>
            </a:solidFill>
          </p:spPr>
          <p:txBody>
            <a:bodyPr wrap="square" lIns="0" tIns="0" rIns="0" bIns="0" rtlCol="0"/>
            <a:lstStyle/>
            <a:p>
              <a:endParaRPr/>
            </a:p>
          </p:txBody>
        </p:sp>
        <p:sp>
          <p:nvSpPr>
            <p:cNvPr id="34" name="object 34"/>
            <p:cNvSpPr/>
            <p:nvPr/>
          </p:nvSpPr>
          <p:spPr>
            <a:xfrm>
              <a:off x="7003047" y="4602479"/>
              <a:ext cx="1260475" cy="25400"/>
            </a:xfrm>
            <a:custGeom>
              <a:avLst/>
              <a:gdLst/>
              <a:ahLst/>
              <a:cxnLst/>
              <a:rect l="l" t="t" r="r" b="b"/>
              <a:pathLst>
                <a:path w="1260475" h="25400">
                  <a:moveTo>
                    <a:pt x="1259967" y="19050"/>
                  </a:moveTo>
                  <a:lnTo>
                    <a:pt x="1259255" y="19050"/>
                  </a:lnTo>
                  <a:lnTo>
                    <a:pt x="1259255" y="6350"/>
                  </a:lnTo>
                  <a:lnTo>
                    <a:pt x="1258214" y="6350"/>
                  </a:lnTo>
                  <a:lnTo>
                    <a:pt x="1258214" y="0"/>
                  </a:lnTo>
                  <a:lnTo>
                    <a:pt x="749" y="0"/>
                  </a:lnTo>
                  <a:lnTo>
                    <a:pt x="749" y="6350"/>
                  </a:lnTo>
                  <a:lnTo>
                    <a:pt x="368" y="6350"/>
                  </a:lnTo>
                  <a:lnTo>
                    <a:pt x="368" y="19050"/>
                  </a:lnTo>
                  <a:lnTo>
                    <a:pt x="0" y="19050"/>
                  </a:lnTo>
                  <a:lnTo>
                    <a:pt x="0" y="25400"/>
                  </a:lnTo>
                  <a:lnTo>
                    <a:pt x="1259967" y="25400"/>
                  </a:lnTo>
                  <a:lnTo>
                    <a:pt x="1259967" y="19050"/>
                  </a:lnTo>
                  <a:close/>
                </a:path>
              </a:pathLst>
            </a:custGeom>
            <a:solidFill>
              <a:srgbClr val="434343"/>
            </a:solidFill>
          </p:spPr>
          <p:txBody>
            <a:bodyPr wrap="square" lIns="0" tIns="0" rIns="0" bIns="0" rtlCol="0"/>
            <a:lstStyle/>
            <a:p>
              <a:endParaRPr/>
            </a:p>
          </p:txBody>
        </p:sp>
      </p:grpSp>
      <p:sp>
        <p:nvSpPr>
          <p:cNvPr id="35" name="object 35"/>
          <p:cNvSpPr txBox="1">
            <a:spLocks noGrp="1"/>
          </p:cNvSpPr>
          <p:nvPr>
            <p:ph type="title"/>
          </p:nvPr>
        </p:nvSpPr>
        <p:spPr>
          <a:xfrm>
            <a:off x="1456182" y="77851"/>
            <a:ext cx="2786380" cy="513715"/>
          </a:xfrm>
          <a:prstGeom prst="rect">
            <a:avLst/>
          </a:prstGeom>
        </p:spPr>
        <p:txBody>
          <a:bodyPr vert="horz" wrap="square" lIns="0" tIns="13335" rIns="0" bIns="0" rtlCol="0">
            <a:spAutoFit/>
          </a:bodyPr>
          <a:lstStyle/>
          <a:p>
            <a:pPr marL="12700">
              <a:lnSpc>
                <a:spcPct val="100000"/>
              </a:lnSpc>
              <a:spcBef>
                <a:spcPts val="105"/>
              </a:spcBef>
            </a:pPr>
            <a:r>
              <a:rPr sz="3200" dirty="0"/>
              <a:t>CONCLUSION</a:t>
            </a:r>
            <a:endParaRPr sz="3200"/>
          </a:p>
        </p:txBody>
      </p:sp>
      <p:sp>
        <p:nvSpPr>
          <p:cNvPr id="37" name="object 37"/>
          <p:cNvSpPr txBox="1"/>
          <p:nvPr/>
        </p:nvSpPr>
        <p:spPr>
          <a:xfrm>
            <a:off x="389381" y="4147565"/>
            <a:ext cx="5664835" cy="422275"/>
          </a:xfrm>
          <a:prstGeom prst="rect">
            <a:avLst/>
          </a:prstGeom>
          <a:solidFill>
            <a:srgbClr val="F0EEED"/>
          </a:solidFill>
          <a:ln w="25400">
            <a:solidFill>
              <a:srgbClr val="434343"/>
            </a:solidFill>
          </a:ln>
        </p:spPr>
        <p:txBody>
          <a:bodyPr vert="horz" wrap="square" lIns="0" tIns="24130" rIns="0" bIns="0" rtlCol="0">
            <a:spAutoFit/>
          </a:bodyPr>
          <a:lstStyle/>
          <a:p>
            <a:pPr algn="ctr">
              <a:lnSpc>
                <a:spcPct val="100000"/>
              </a:lnSpc>
              <a:spcBef>
                <a:spcPts val="190"/>
              </a:spcBef>
            </a:pPr>
            <a:r>
              <a:rPr sz="1200" spc="-5" dirty="0">
                <a:solidFill>
                  <a:srgbClr val="434343"/>
                </a:solidFill>
                <a:latin typeface="Arial MT"/>
                <a:cs typeface="Arial MT"/>
              </a:rPr>
              <a:t>Hence</a:t>
            </a:r>
            <a:r>
              <a:rPr sz="1200" spc="-15" dirty="0">
                <a:solidFill>
                  <a:srgbClr val="434343"/>
                </a:solidFill>
                <a:latin typeface="Arial MT"/>
                <a:cs typeface="Arial MT"/>
              </a:rPr>
              <a:t> </a:t>
            </a:r>
            <a:r>
              <a:rPr sz="1200" dirty="0">
                <a:solidFill>
                  <a:srgbClr val="434343"/>
                </a:solidFill>
                <a:latin typeface="Arial MT"/>
                <a:cs typeface="Arial MT"/>
              </a:rPr>
              <a:t>,</a:t>
            </a:r>
            <a:r>
              <a:rPr sz="1200" spc="10" dirty="0">
                <a:solidFill>
                  <a:srgbClr val="434343"/>
                </a:solidFill>
                <a:latin typeface="Arial MT"/>
                <a:cs typeface="Arial MT"/>
              </a:rPr>
              <a:t> </a:t>
            </a:r>
            <a:r>
              <a:rPr sz="1200" dirty="0">
                <a:solidFill>
                  <a:srgbClr val="434343"/>
                </a:solidFill>
                <a:latin typeface="Arial MT"/>
                <a:cs typeface="Arial MT"/>
              </a:rPr>
              <a:t>the </a:t>
            </a:r>
            <a:r>
              <a:rPr sz="1200" spc="-5" dirty="0">
                <a:solidFill>
                  <a:srgbClr val="434343"/>
                </a:solidFill>
                <a:latin typeface="Arial MT"/>
                <a:cs typeface="Arial MT"/>
              </a:rPr>
              <a:t>“Court</a:t>
            </a:r>
            <a:r>
              <a:rPr sz="1200" spc="-10" dirty="0">
                <a:solidFill>
                  <a:srgbClr val="434343"/>
                </a:solidFill>
                <a:latin typeface="Arial MT"/>
                <a:cs typeface="Arial MT"/>
              </a:rPr>
              <a:t> </a:t>
            </a:r>
            <a:r>
              <a:rPr sz="1200" dirty="0">
                <a:solidFill>
                  <a:srgbClr val="434343"/>
                </a:solidFill>
                <a:latin typeface="Arial MT"/>
                <a:cs typeface="Arial MT"/>
              </a:rPr>
              <a:t>at </a:t>
            </a:r>
            <a:r>
              <a:rPr sz="1200" spc="-5" dirty="0">
                <a:solidFill>
                  <a:srgbClr val="434343"/>
                </a:solidFill>
                <a:latin typeface="Arial MT"/>
                <a:cs typeface="Arial MT"/>
              </a:rPr>
              <a:t>Door”</a:t>
            </a:r>
            <a:r>
              <a:rPr sz="1200" spc="-15" dirty="0">
                <a:solidFill>
                  <a:srgbClr val="434343"/>
                </a:solidFill>
                <a:latin typeface="Arial MT"/>
                <a:cs typeface="Arial MT"/>
              </a:rPr>
              <a:t> </a:t>
            </a:r>
            <a:r>
              <a:rPr sz="1200" spc="-5" dirty="0">
                <a:solidFill>
                  <a:srgbClr val="434343"/>
                </a:solidFill>
                <a:latin typeface="Arial MT"/>
                <a:cs typeface="Arial MT"/>
              </a:rPr>
              <a:t>website</a:t>
            </a:r>
            <a:r>
              <a:rPr sz="1200" dirty="0">
                <a:solidFill>
                  <a:srgbClr val="434343"/>
                </a:solidFill>
                <a:latin typeface="Arial MT"/>
                <a:cs typeface="Arial MT"/>
              </a:rPr>
              <a:t> </a:t>
            </a:r>
            <a:r>
              <a:rPr sz="1200" spc="-5" dirty="0">
                <a:solidFill>
                  <a:srgbClr val="434343"/>
                </a:solidFill>
                <a:latin typeface="Arial MT"/>
                <a:cs typeface="Arial MT"/>
              </a:rPr>
              <a:t>overcomes</a:t>
            </a:r>
            <a:r>
              <a:rPr sz="1200" spc="-15" dirty="0">
                <a:solidFill>
                  <a:srgbClr val="434343"/>
                </a:solidFill>
                <a:latin typeface="Arial MT"/>
                <a:cs typeface="Arial MT"/>
              </a:rPr>
              <a:t> </a:t>
            </a:r>
            <a:r>
              <a:rPr sz="1200" dirty="0">
                <a:solidFill>
                  <a:srgbClr val="434343"/>
                </a:solidFill>
                <a:latin typeface="Arial MT"/>
                <a:cs typeface="Arial MT"/>
              </a:rPr>
              <a:t>the</a:t>
            </a:r>
            <a:r>
              <a:rPr sz="1200" spc="-15" dirty="0">
                <a:solidFill>
                  <a:srgbClr val="434343"/>
                </a:solidFill>
                <a:latin typeface="Arial MT"/>
                <a:cs typeface="Arial MT"/>
              </a:rPr>
              <a:t> </a:t>
            </a:r>
            <a:r>
              <a:rPr sz="1200" spc="-5" dirty="0">
                <a:solidFill>
                  <a:srgbClr val="434343"/>
                </a:solidFill>
                <a:latin typeface="Arial MT"/>
                <a:cs typeface="Arial MT"/>
              </a:rPr>
              <a:t>traditional searching</a:t>
            </a:r>
            <a:r>
              <a:rPr sz="1200" spc="-40" dirty="0">
                <a:solidFill>
                  <a:srgbClr val="434343"/>
                </a:solidFill>
                <a:latin typeface="Arial MT"/>
                <a:cs typeface="Arial MT"/>
              </a:rPr>
              <a:t> </a:t>
            </a:r>
            <a:r>
              <a:rPr sz="1200" dirty="0">
                <a:solidFill>
                  <a:srgbClr val="434343"/>
                </a:solidFill>
                <a:latin typeface="Arial MT"/>
                <a:cs typeface="Arial MT"/>
              </a:rPr>
              <a:t>method</a:t>
            </a:r>
            <a:endParaRPr sz="1200">
              <a:latin typeface="Arial MT"/>
              <a:cs typeface="Arial MT"/>
            </a:endParaRPr>
          </a:p>
          <a:p>
            <a:pPr algn="ctr">
              <a:lnSpc>
                <a:spcPct val="100000"/>
              </a:lnSpc>
            </a:pPr>
            <a:r>
              <a:rPr sz="1200" dirty="0">
                <a:solidFill>
                  <a:srgbClr val="434343"/>
                </a:solidFill>
                <a:latin typeface="Arial MT"/>
                <a:cs typeface="Arial MT"/>
              </a:rPr>
              <a:t>of</a:t>
            </a:r>
            <a:r>
              <a:rPr sz="1200" spc="-45" dirty="0">
                <a:solidFill>
                  <a:srgbClr val="434343"/>
                </a:solidFill>
                <a:latin typeface="Arial MT"/>
                <a:cs typeface="Arial MT"/>
              </a:rPr>
              <a:t> </a:t>
            </a:r>
            <a:r>
              <a:rPr sz="1200" spc="-10" dirty="0">
                <a:solidFill>
                  <a:srgbClr val="434343"/>
                </a:solidFill>
                <a:latin typeface="Arial MT"/>
                <a:cs typeface="Arial MT"/>
              </a:rPr>
              <a:t>lawyers</a:t>
            </a:r>
            <a:endParaRPr sz="1200">
              <a:latin typeface="Arial MT"/>
              <a:cs typeface="Arial MT"/>
            </a:endParaRPr>
          </a:p>
        </p:txBody>
      </p:sp>
      <p:sp>
        <p:nvSpPr>
          <p:cNvPr id="39" name="TextBox 38">
            <a:extLst>
              <a:ext uri="{FF2B5EF4-FFF2-40B4-BE49-F238E27FC236}">
                <a16:creationId xmlns:a16="http://schemas.microsoft.com/office/drawing/2014/main" id="{74BEBCAA-DD7D-B072-2395-AE41B40DB4AF}"/>
              </a:ext>
            </a:extLst>
          </p:cNvPr>
          <p:cNvSpPr txBox="1"/>
          <p:nvPr/>
        </p:nvSpPr>
        <p:spPr>
          <a:xfrm>
            <a:off x="519771" y="689777"/>
            <a:ext cx="5664835" cy="3285323"/>
          </a:xfrm>
          <a:prstGeom prst="rect">
            <a:avLst/>
          </a:prstGeom>
          <a:noFill/>
        </p:spPr>
        <p:txBody>
          <a:bodyPr wrap="square" rtlCol="0">
            <a:spAutoFit/>
          </a:bodyPr>
          <a:lstStyle/>
          <a:p>
            <a:pPr>
              <a:lnSpc>
                <a:spcPct val="150000"/>
              </a:lnSpc>
            </a:pPr>
            <a:r>
              <a:rPr lang="en-US" sz="1400" dirty="0">
                <a:effectLst/>
                <a:latin typeface="Times New Roman" panose="02020603050405020304" pitchFamily="18" charset="0"/>
                <a:ea typeface="Times New Roman" panose="02020603050405020304" pitchFamily="18" charset="0"/>
              </a:rPr>
              <a:t>Our website fills a crucial gap left by </a:t>
            </a:r>
            <a:r>
              <a:rPr lang="en-US" sz="1400" dirty="0" err="1">
                <a:effectLst/>
                <a:latin typeface="Times New Roman" panose="02020603050405020304" pitchFamily="18" charset="0"/>
                <a:ea typeface="Times New Roman" panose="02020603050405020304" pitchFamily="18" charset="0"/>
              </a:rPr>
              <a:t>eCourtServices</a:t>
            </a:r>
            <a:r>
              <a:rPr lang="en-US" sz="1400" dirty="0">
                <a:effectLst/>
                <a:latin typeface="Times New Roman" panose="02020603050405020304" pitchFamily="18" charset="0"/>
                <a:ea typeface="Times New Roman" panose="02020603050405020304" pitchFamily="18" charset="0"/>
              </a:rPr>
              <a:t>, the government app for court-related tasks, by offering a dedicated platform for searching lawyers, a functionality absent in the former. By providing users with the ability to access legal services remotely, our website significantly reduces the need for physical travel, thereby cutting down on associated expenses. Moreover, it eliminates the inefficiencies of traditional lawyer search methods, streamlining the process and saving users valuable time. This initiative not only addresses the limitations of existing state applications but also exemplifies a modern approach to accessing legal assistance, enhancing convenience and accessibility for users seeking legal representation.</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897443"/>
            <a:ext cx="9144000" cy="3246120"/>
            <a:chOff x="0" y="1897443"/>
            <a:chExt cx="9144000" cy="3246120"/>
          </a:xfrm>
        </p:grpSpPr>
        <p:pic>
          <p:nvPicPr>
            <p:cNvPr id="3" name="object 3"/>
            <p:cNvPicPr/>
            <p:nvPr/>
          </p:nvPicPr>
          <p:blipFill>
            <a:blip r:embed="rId2" cstate="print"/>
            <a:stretch>
              <a:fillRect/>
            </a:stretch>
          </p:blipFill>
          <p:spPr>
            <a:xfrm>
              <a:off x="6673595" y="1897443"/>
              <a:ext cx="2037587" cy="3246055"/>
            </a:xfrm>
            <a:prstGeom prst="rect">
              <a:avLst/>
            </a:prstGeom>
          </p:spPr>
        </p:pic>
        <p:pic>
          <p:nvPicPr>
            <p:cNvPr id="4" name="object 4"/>
            <p:cNvPicPr/>
            <p:nvPr/>
          </p:nvPicPr>
          <p:blipFill>
            <a:blip r:embed="rId3" cstate="print"/>
            <a:stretch>
              <a:fillRect/>
            </a:stretch>
          </p:blipFill>
          <p:spPr>
            <a:xfrm>
              <a:off x="5269991" y="4413504"/>
              <a:ext cx="126492" cy="126466"/>
            </a:xfrm>
            <a:prstGeom prst="rect">
              <a:avLst/>
            </a:prstGeom>
          </p:spPr>
        </p:pic>
        <p:sp>
          <p:nvSpPr>
            <p:cNvPr id="5" name="object 5"/>
            <p:cNvSpPr/>
            <p:nvPr/>
          </p:nvSpPr>
          <p:spPr>
            <a:xfrm>
              <a:off x="3616452" y="4700041"/>
              <a:ext cx="489584" cy="288290"/>
            </a:xfrm>
            <a:custGeom>
              <a:avLst/>
              <a:gdLst/>
              <a:ahLst/>
              <a:cxnLst/>
              <a:rect l="l" t="t" r="r" b="b"/>
              <a:pathLst>
                <a:path w="489585" h="288289">
                  <a:moveTo>
                    <a:pt x="254508" y="0"/>
                  </a:moveTo>
                  <a:lnTo>
                    <a:pt x="0" y="0"/>
                  </a:lnTo>
                  <a:lnTo>
                    <a:pt x="0" y="114274"/>
                  </a:lnTo>
                  <a:lnTo>
                    <a:pt x="254508" y="114274"/>
                  </a:lnTo>
                  <a:lnTo>
                    <a:pt x="254508" y="0"/>
                  </a:lnTo>
                  <a:close/>
                </a:path>
                <a:path w="489585" h="288289">
                  <a:moveTo>
                    <a:pt x="489178" y="114300"/>
                  </a:moveTo>
                  <a:lnTo>
                    <a:pt x="82296" y="114300"/>
                  </a:lnTo>
                  <a:lnTo>
                    <a:pt x="82296" y="287985"/>
                  </a:lnTo>
                  <a:lnTo>
                    <a:pt x="489178" y="287985"/>
                  </a:lnTo>
                  <a:lnTo>
                    <a:pt x="489178" y="114300"/>
                  </a:lnTo>
                  <a:close/>
                </a:path>
              </a:pathLst>
            </a:custGeom>
            <a:solidFill>
              <a:srgbClr val="44ACD4"/>
            </a:solidFill>
          </p:spPr>
          <p:txBody>
            <a:bodyPr wrap="square" lIns="0" tIns="0" rIns="0" bIns="0" rtlCol="0"/>
            <a:lstStyle/>
            <a:p>
              <a:endParaRPr/>
            </a:p>
          </p:txBody>
        </p:sp>
        <p:sp>
          <p:nvSpPr>
            <p:cNvPr id="6" name="object 6"/>
            <p:cNvSpPr/>
            <p:nvPr/>
          </p:nvSpPr>
          <p:spPr>
            <a:xfrm>
              <a:off x="4460747" y="4209313"/>
              <a:ext cx="1120140" cy="213360"/>
            </a:xfrm>
            <a:custGeom>
              <a:avLst/>
              <a:gdLst/>
              <a:ahLst/>
              <a:cxnLst/>
              <a:rect l="l" t="t" r="r" b="b"/>
              <a:pathLst>
                <a:path w="1120139" h="213360">
                  <a:moveTo>
                    <a:pt x="1085341" y="0"/>
                  </a:moveTo>
                  <a:lnTo>
                    <a:pt x="0" y="0"/>
                  </a:lnTo>
                  <a:lnTo>
                    <a:pt x="0" y="18084"/>
                  </a:lnTo>
                  <a:lnTo>
                    <a:pt x="8762" y="18084"/>
                  </a:lnTo>
                  <a:lnTo>
                    <a:pt x="16637" y="25285"/>
                  </a:lnTo>
                  <a:lnTo>
                    <a:pt x="16637" y="187998"/>
                  </a:lnTo>
                  <a:lnTo>
                    <a:pt x="8762" y="195224"/>
                  </a:lnTo>
                  <a:lnTo>
                    <a:pt x="0" y="195224"/>
                  </a:lnTo>
                  <a:lnTo>
                    <a:pt x="0" y="213309"/>
                  </a:lnTo>
                  <a:lnTo>
                    <a:pt x="1085341" y="213309"/>
                  </a:lnTo>
                  <a:lnTo>
                    <a:pt x="1098762" y="210632"/>
                  </a:lnTo>
                  <a:lnTo>
                    <a:pt x="1109837" y="203279"/>
                  </a:lnTo>
                  <a:lnTo>
                    <a:pt x="1117363" y="192263"/>
                  </a:lnTo>
                  <a:lnTo>
                    <a:pt x="1120139" y="178600"/>
                  </a:lnTo>
                  <a:lnTo>
                    <a:pt x="1120139" y="34709"/>
                  </a:lnTo>
                  <a:lnTo>
                    <a:pt x="1117363" y="21345"/>
                  </a:lnTo>
                  <a:lnTo>
                    <a:pt x="1109837" y="10296"/>
                  </a:lnTo>
                  <a:lnTo>
                    <a:pt x="1098762" y="2776"/>
                  </a:lnTo>
                  <a:lnTo>
                    <a:pt x="1085341" y="0"/>
                  </a:lnTo>
                  <a:close/>
                </a:path>
              </a:pathLst>
            </a:custGeom>
            <a:solidFill>
              <a:srgbClr val="6C7896"/>
            </a:solidFill>
          </p:spPr>
          <p:txBody>
            <a:bodyPr wrap="square" lIns="0" tIns="0" rIns="0" bIns="0" rtlCol="0"/>
            <a:lstStyle/>
            <a:p>
              <a:endParaRPr/>
            </a:p>
          </p:txBody>
        </p:sp>
        <p:sp>
          <p:nvSpPr>
            <p:cNvPr id="7" name="object 7"/>
            <p:cNvSpPr/>
            <p:nvPr/>
          </p:nvSpPr>
          <p:spPr>
            <a:xfrm>
              <a:off x="4460747" y="4396739"/>
              <a:ext cx="1120140" cy="26034"/>
            </a:xfrm>
            <a:custGeom>
              <a:avLst/>
              <a:gdLst/>
              <a:ahLst/>
              <a:cxnLst/>
              <a:rect l="l" t="t" r="r" b="b"/>
              <a:pathLst>
                <a:path w="1120139" h="26035">
                  <a:moveTo>
                    <a:pt x="1120139" y="0"/>
                  </a:moveTo>
                  <a:lnTo>
                    <a:pt x="13715" y="0"/>
                  </a:lnTo>
                  <a:lnTo>
                    <a:pt x="10922" y="5041"/>
                  </a:lnTo>
                  <a:lnTo>
                    <a:pt x="5841" y="7899"/>
                  </a:lnTo>
                  <a:lnTo>
                    <a:pt x="0" y="7899"/>
                  </a:lnTo>
                  <a:lnTo>
                    <a:pt x="0" y="25882"/>
                  </a:lnTo>
                  <a:lnTo>
                    <a:pt x="1086103" y="25882"/>
                  </a:lnTo>
                  <a:lnTo>
                    <a:pt x="1097512" y="23961"/>
                  </a:lnTo>
                  <a:lnTo>
                    <a:pt x="1107455" y="18603"/>
                  </a:lnTo>
                  <a:lnTo>
                    <a:pt x="1115232" y="10414"/>
                  </a:lnTo>
                  <a:lnTo>
                    <a:pt x="1120139" y="0"/>
                  </a:lnTo>
                  <a:close/>
                </a:path>
              </a:pathLst>
            </a:custGeom>
            <a:solidFill>
              <a:srgbClr val="434343">
                <a:alpha val="29411"/>
              </a:srgbClr>
            </a:solidFill>
          </p:spPr>
          <p:txBody>
            <a:bodyPr wrap="square" lIns="0" tIns="0" rIns="0" bIns="0" rtlCol="0"/>
            <a:lstStyle/>
            <a:p>
              <a:endParaRPr/>
            </a:p>
          </p:txBody>
        </p:sp>
        <p:sp>
          <p:nvSpPr>
            <p:cNvPr id="8" name="object 8"/>
            <p:cNvSpPr/>
            <p:nvPr/>
          </p:nvSpPr>
          <p:spPr>
            <a:xfrm>
              <a:off x="4460747" y="4207763"/>
              <a:ext cx="1118870" cy="26034"/>
            </a:xfrm>
            <a:custGeom>
              <a:avLst/>
              <a:gdLst/>
              <a:ahLst/>
              <a:cxnLst/>
              <a:rect l="l" t="t" r="r" b="b"/>
              <a:pathLst>
                <a:path w="1118870" h="26035">
                  <a:moveTo>
                    <a:pt x="1085341" y="0"/>
                  </a:moveTo>
                  <a:lnTo>
                    <a:pt x="762" y="0"/>
                  </a:lnTo>
                  <a:lnTo>
                    <a:pt x="762" y="736"/>
                  </a:lnTo>
                  <a:lnTo>
                    <a:pt x="0" y="736"/>
                  </a:lnTo>
                  <a:lnTo>
                    <a:pt x="0" y="18719"/>
                  </a:lnTo>
                  <a:lnTo>
                    <a:pt x="5079" y="18719"/>
                  </a:lnTo>
                  <a:lnTo>
                    <a:pt x="10160" y="21577"/>
                  </a:lnTo>
                  <a:lnTo>
                    <a:pt x="13715" y="25882"/>
                  </a:lnTo>
                  <a:lnTo>
                    <a:pt x="1118615" y="25882"/>
                  </a:lnTo>
                  <a:lnTo>
                    <a:pt x="1113720" y="15473"/>
                  </a:lnTo>
                  <a:lnTo>
                    <a:pt x="1106027" y="7283"/>
                  </a:lnTo>
                  <a:lnTo>
                    <a:pt x="1096309" y="1922"/>
                  </a:lnTo>
                  <a:lnTo>
                    <a:pt x="1085341" y="0"/>
                  </a:lnTo>
                  <a:close/>
                </a:path>
              </a:pathLst>
            </a:custGeom>
            <a:solidFill>
              <a:srgbClr val="6C7896"/>
            </a:solidFill>
          </p:spPr>
          <p:txBody>
            <a:bodyPr wrap="square" lIns="0" tIns="0" rIns="0" bIns="0" rtlCol="0"/>
            <a:lstStyle/>
            <a:p>
              <a:endParaRPr/>
            </a:p>
          </p:txBody>
        </p:sp>
        <p:sp>
          <p:nvSpPr>
            <p:cNvPr id="9" name="object 9"/>
            <p:cNvSpPr/>
            <p:nvPr/>
          </p:nvSpPr>
          <p:spPr>
            <a:xfrm>
              <a:off x="3563111" y="4218432"/>
              <a:ext cx="923925" cy="195580"/>
            </a:xfrm>
            <a:custGeom>
              <a:avLst/>
              <a:gdLst/>
              <a:ahLst/>
              <a:cxnLst/>
              <a:rect l="l" t="t" r="r" b="b"/>
              <a:pathLst>
                <a:path w="923925" h="195579">
                  <a:moveTo>
                    <a:pt x="897509" y="0"/>
                  </a:moveTo>
                  <a:lnTo>
                    <a:pt x="0" y="0"/>
                  </a:lnTo>
                  <a:lnTo>
                    <a:pt x="0" y="195046"/>
                  </a:lnTo>
                  <a:lnTo>
                    <a:pt x="897509" y="195046"/>
                  </a:lnTo>
                  <a:lnTo>
                    <a:pt x="907684" y="193016"/>
                  </a:lnTo>
                  <a:lnTo>
                    <a:pt x="915955" y="187467"/>
                  </a:lnTo>
                  <a:lnTo>
                    <a:pt x="921512" y="179208"/>
                  </a:lnTo>
                  <a:lnTo>
                    <a:pt x="923543" y="169049"/>
                  </a:lnTo>
                  <a:lnTo>
                    <a:pt x="923543" y="26022"/>
                  </a:lnTo>
                  <a:lnTo>
                    <a:pt x="921512" y="15859"/>
                  </a:lnTo>
                  <a:lnTo>
                    <a:pt x="915955" y="7591"/>
                  </a:lnTo>
                  <a:lnTo>
                    <a:pt x="907684" y="2033"/>
                  </a:lnTo>
                  <a:lnTo>
                    <a:pt x="897509" y="0"/>
                  </a:lnTo>
                  <a:close/>
                </a:path>
              </a:pathLst>
            </a:custGeom>
            <a:solidFill>
              <a:srgbClr val="FFFFFF"/>
            </a:solidFill>
          </p:spPr>
          <p:txBody>
            <a:bodyPr wrap="square" lIns="0" tIns="0" rIns="0" bIns="0" rtlCol="0"/>
            <a:lstStyle/>
            <a:p>
              <a:endParaRPr/>
            </a:p>
          </p:txBody>
        </p:sp>
        <p:sp>
          <p:nvSpPr>
            <p:cNvPr id="10" name="object 10"/>
            <p:cNvSpPr/>
            <p:nvPr/>
          </p:nvSpPr>
          <p:spPr>
            <a:xfrm>
              <a:off x="3563112" y="4207763"/>
              <a:ext cx="932815" cy="215265"/>
            </a:xfrm>
            <a:custGeom>
              <a:avLst/>
              <a:gdLst/>
              <a:ahLst/>
              <a:cxnLst/>
              <a:rect l="l" t="t" r="r" b="b"/>
              <a:pathLst>
                <a:path w="932814" h="215264">
                  <a:moveTo>
                    <a:pt x="841248" y="129552"/>
                  </a:moveTo>
                  <a:lnTo>
                    <a:pt x="790663" y="128752"/>
                  </a:lnTo>
                  <a:lnTo>
                    <a:pt x="638683" y="127114"/>
                  </a:lnTo>
                  <a:lnTo>
                    <a:pt x="435483" y="126517"/>
                  </a:lnTo>
                  <a:lnTo>
                    <a:pt x="233045" y="127114"/>
                  </a:lnTo>
                  <a:lnTo>
                    <a:pt x="30480" y="129552"/>
                  </a:lnTo>
                  <a:lnTo>
                    <a:pt x="131699" y="131368"/>
                  </a:lnTo>
                  <a:lnTo>
                    <a:pt x="233045" y="131965"/>
                  </a:lnTo>
                  <a:lnTo>
                    <a:pt x="435483" y="132588"/>
                  </a:lnTo>
                  <a:lnTo>
                    <a:pt x="638683" y="131965"/>
                  </a:lnTo>
                  <a:lnTo>
                    <a:pt x="739965" y="130987"/>
                  </a:lnTo>
                  <a:lnTo>
                    <a:pt x="841248" y="129552"/>
                  </a:lnTo>
                  <a:close/>
                </a:path>
                <a:path w="932814" h="215264">
                  <a:moveTo>
                    <a:pt x="841248" y="71628"/>
                  </a:moveTo>
                  <a:lnTo>
                    <a:pt x="790663" y="70827"/>
                  </a:lnTo>
                  <a:lnTo>
                    <a:pt x="638683" y="69176"/>
                  </a:lnTo>
                  <a:lnTo>
                    <a:pt x="435483" y="68580"/>
                  </a:lnTo>
                  <a:lnTo>
                    <a:pt x="233045" y="69176"/>
                  </a:lnTo>
                  <a:lnTo>
                    <a:pt x="131699" y="69799"/>
                  </a:lnTo>
                  <a:lnTo>
                    <a:pt x="30480" y="71628"/>
                  </a:lnTo>
                  <a:lnTo>
                    <a:pt x="233680" y="74079"/>
                  </a:lnTo>
                  <a:lnTo>
                    <a:pt x="436245" y="74676"/>
                  </a:lnTo>
                  <a:lnTo>
                    <a:pt x="689584" y="73875"/>
                  </a:lnTo>
                  <a:lnTo>
                    <a:pt x="740054" y="73317"/>
                  </a:lnTo>
                  <a:lnTo>
                    <a:pt x="841248" y="71628"/>
                  </a:lnTo>
                  <a:close/>
                </a:path>
                <a:path w="932814" h="215264">
                  <a:moveTo>
                    <a:pt x="932688" y="35585"/>
                  </a:moveTo>
                  <a:lnTo>
                    <a:pt x="929906" y="21755"/>
                  </a:lnTo>
                  <a:lnTo>
                    <a:pt x="922401" y="10439"/>
                  </a:lnTo>
                  <a:lnTo>
                    <a:pt x="911352" y="2806"/>
                  </a:lnTo>
                  <a:lnTo>
                    <a:pt x="898017" y="0"/>
                  </a:lnTo>
                  <a:lnTo>
                    <a:pt x="0" y="0"/>
                  </a:lnTo>
                  <a:lnTo>
                    <a:pt x="0" y="18148"/>
                  </a:lnTo>
                  <a:lnTo>
                    <a:pt x="906653" y="18148"/>
                  </a:lnTo>
                  <a:lnTo>
                    <a:pt x="914654" y="26123"/>
                  </a:lnTo>
                  <a:lnTo>
                    <a:pt x="914654" y="188734"/>
                  </a:lnTo>
                  <a:lnTo>
                    <a:pt x="906653" y="195999"/>
                  </a:lnTo>
                  <a:lnTo>
                    <a:pt x="0" y="195999"/>
                  </a:lnTo>
                  <a:lnTo>
                    <a:pt x="0" y="214858"/>
                  </a:lnTo>
                  <a:lnTo>
                    <a:pt x="898017" y="214858"/>
                  </a:lnTo>
                  <a:lnTo>
                    <a:pt x="911352" y="212077"/>
                  </a:lnTo>
                  <a:lnTo>
                    <a:pt x="922401" y="204533"/>
                  </a:lnTo>
                  <a:lnTo>
                    <a:pt x="929906" y="193433"/>
                  </a:lnTo>
                  <a:lnTo>
                    <a:pt x="932688" y="180022"/>
                  </a:lnTo>
                  <a:lnTo>
                    <a:pt x="932688" y="35585"/>
                  </a:lnTo>
                  <a:close/>
                </a:path>
              </a:pathLst>
            </a:custGeom>
            <a:solidFill>
              <a:srgbClr val="434343"/>
            </a:solidFill>
          </p:spPr>
          <p:txBody>
            <a:bodyPr wrap="square" lIns="0" tIns="0" rIns="0" bIns="0" rtlCol="0"/>
            <a:lstStyle/>
            <a:p>
              <a:endParaRPr/>
            </a:p>
          </p:txBody>
        </p:sp>
        <p:sp>
          <p:nvSpPr>
            <p:cNvPr id="11" name="object 11"/>
            <p:cNvSpPr/>
            <p:nvPr/>
          </p:nvSpPr>
          <p:spPr>
            <a:xfrm>
              <a:off x="4535424" y="4235221"/>
              <a:ext cx="963294" cy="161925"/>
            </a:xfrm>
            <a:custGeom>
              <a:avLst/>
              <a:gdLst/>
              <a:ahLst/>
              <a:cxnLst/>
              <a:rect l="l" t="t" r="r" b="b"/>
              <a:pathLst>
                <a:path w="963295" h="161925">
                  <a:moveTo>
                    <a:pt x="179806" y="0"/>
                  </a:moveTo>
                  <a:lnTo>
                    <a:pt x="0" y="0"/>
                  </a:lnTo>
                  <a:lnTo>
                    <a:pt x="0" y="161493"/>
                  </a:lnTo>
                  <a:lnTo>
                    <a:pt x="179806" y="161493"/>
                  </a:lnTo>
                  <a:lnTo>
                    <a:pt x="179806" y="0"/>
                  </a:lnTo>
                  <a:close/>
                </a:path>
                <a:path w="963295" h="161925">
                  <a:moveTo>
                    <a:pt x="963129" y="71602"/>
                  </a:moveTo>
                  <a:lnTo>
                    <a:pt x="374904" y="71602"/>
                  </a:lnTo>
                  <a:lnTo>
                    <a:pt x="374904" y="88341"/>
                  </a:lnTo>
                  <a:lnTo>
                    <a:pt x="963129" y="88341"/>
                  </a:lnTo>
                  <a:lnTo>
                    <a:pt x="963129" y="71602"/>
                  </a:lnTo>
                  <a:close/>
                </a:path>
              </a:pathLst>
            </a:custGeom>
            <a:solidFill>
              <a:srgbClr val="E9CCB0"/>
            </a:solidFill>
          </p:spPr>
          <p:txBody>
            <a:bodyPr wrap="square" lIns="0" tIns="0" rIns="0" bIns="0" rtlCol="0"/>
            <a:lstStyle/>
            <a:p>
              <a:endParaRPr/>
            </a:p>
          </p:txBody>
        </p:sp>
        <p:sp>
          <p:nvSpPr>
            <p:cNvPr id="12" name="object 12"/>
            <p:cNvSpPr/>
            <p:nvPr/>
          </p:nvSpPr>
          <p:spPr>
            <a:xfrm>
              <a:off x="4349496" y="4422673"/>
              <a:ext cx="1306195" cy="321945"/>
            </a:xfrm>
            <a:custGeom>
              <a:avLst/>
              <a:gdLst/>
              <a:ahLst/>
              <a:cxnLst/>
              <a:rect l="l" t="t" r="r" b="b"/>
              <a:pathLst>
                <a:path w="1306195" h="321945">
                  <a:moveTo>
                    <a:pt x="1271269" y="0"/>
                  </a:moveTo>
                  <a:lnTo>
                    <a:pt x="0" y="0"/>
                  </a:lnTo>
                  <a:lnTo>
                    <a:pt x="0" y="18110"/>
                  </a:lnTo>
                  <a:lnTo>
                    <a:pt x="9398" y="18110"/>
                  </a:lnTo>
                  <a:lnTo>
                    <a:pt x="17399" y="25349"/>
                  </a:lnTo>
                  <a:lnTo>
                    <a:pt x="17399" y="295452"/>
                  </a:lnTo>
                  <a:lnTo>
                    <a:pt x="9398" y="303402"/>
                  </a:lnTo>
                  <a:lnTo>
                    <a:pt x="0" y="303402"/>
                  </a:lnTo>
                  <a:lnTo>
                    <a:pt x="0" y="321513"/>
                  </a:lnTo>
                  <a:lnTo>
                    <a:pt x="1271269" y="321513"/>
                  </a:lnTo>
                  <a:lnTo>
                    <a:pt x="1284958" y="318721"/>
                  </a:lnTo>
                  <a:lnTo>
                    <a:pt x="1296003" y="311111"/>
                  </a:lnTo>
                  <a:lnTo>
                    <a:pt x="1303381" y="299835"/>
                  </a:lnTo>
                  <a:lnTo>
                    <a:pt x="1306067" y="286042"/>
                  </a:lnTo>
                  <a:lnTo>
                    <a:pt x="1306067" y="34759"/>
                  </a:lnTo>
                  <a:lnTo>
                    <a:pt x="1303381" y="21077"/>
                  </a:lnTo>
                  <a:lnTo>
                    <a:pt x="1296003" y="10045"/>
                  </a:lnTo>
                  <a:lnTo>
                    <a:pt x="1284958" y="2680"/>
                  </a:lnTo>
                  <a:lnTo>
                    <a:pt x="1271269" y="0"/>
                  </a:lnTo>
                  <a:close/>
                </a:path>
              </a:pathLst>
            </a:custGeom>
            <a:solidFill>
              <a:srgbClr val="999997"/>
            </a:solidFill>
          </p:spPr>
          <p:txBody>
            <a:bodyPr wrap="square" lIns="0" tIns="0" rIns="0" bIns="0" rtlCol="0"/>
            <a:lstStyle/>
            <a:p>
              <a:endParaRPr/>
            </a:p>
          </p:txBody>
        </p:sp>
        <p:sp>
          <p:nvSpPr>
            <p:cNvPr id="13" name="object 13"/>
            <p:cNvSpPr/>
            <p:nvPr/>
          </p:nvSpPr>
          <p:spPr>
            <a:xfrm>
              <a:off x="4349496" y="4718329"/>
              <a:ext cx="1306195" cy="26034"/>
            </a:xfrm>
            <a:custGeom>
              <a:avLst/>
              <a:gdLst/>
              <a:ahLst/>
              <a:cxnLst/>
              <a:rect l="l" t="t" r="r" b="b"/>
              <a:pathLst>
                <a:path w="1306195" h="26035">
                  <a:moveTo>
                    <a:pt x="1306067" y="0"/>
                  </a:moveTo>
                  <a:lnTo>
                    <a:pt x="14477" y="0"/>
                  </a:lnTo>
                  <a:lnTo>
                    <a:pt x="11556" y="5016"/>
                  </a:lnTo>
                  <a:lnTo>
                    <a:pt x="5841" y="7899"/>
                  </a:lnTo>
                  <a:lnTo>
                    <a:pt x="0" y="7899"/>
                  </a:lnTo>
                  <a:lnTo>
                    <a:pt x="0" y="25882"/>
                  </a:lnTo>
                  <a:lnTo>
                    <a:pt x="1272031" y="25882"/>
                  </a:lnTo>
                  <a:lnTo>
                    <a:pt x="1283440" y="24060"/>
                  </a:lnTo>
                  <a:lnTo>
                    <a:pt x="1293383" y="18865"/>
                  </a:lnTo>
                  <a:lnTo>
                    <a:pt x="1301160" y="10709"/>
                  </a:lnTo>
                  <a:lnTo>
                    <a:pt x="1306067" y="0"/>
                  </a:lnTo>
                  <a:close/>
                </a:path>
              </a:pathLst>
            </a:custGeom>
            <a:solidFill>
              <a:srgbClr val="434343">
                <a:alpha val="29411"/>
              </a:srgbClr>
            </a:solidFill>
          </p:spPr>
          <p:txBody>
            <a:bodyPr wrap="square" lIns="0" tIns="0" rIns="0" bIns="0" rtlCol="0"/>
            <a:lstStyle/>
            <a:p>
              <a:endParaRPr/>
            </a:p>
          </p:txBody>
        </p:sp>
        <p:sp>
          <p:nvSpPr>
            <p:cNvPr id="14" name="object 14"/>
            <p:cNvSpPr/>
            <p:nvPr/>
          </p:nvSpPr>
          <p:spPr>
            <a:xfrm>
              <a:off x="4349496" y="4422648"/>
              <a:ext cx="1304925" cy="26034"/>
            </a:xfrm>
            <a:custGeom>
              <a:avLst/>
              <a:gdLst/>
              <a:ahLst/>
              <a:cxnLst/>
              <a:rect l="l" t="t" r="r" b="b"/>
              <a:pathLst>
                <a:path w="1304925" h="26035">
                  <a:moveTo>
                    <a:pt x="1271269" y="0"/>
                  </a:moveTo>
                  <a:lnTo>
                    <a:pt x="762" y="0"/>
                  </a:lnTo>
                  <a:lnTo>
                    <a:pt x="762" y="736"/>
                  </a:lnTo>
                  <a:lnTo>
                    <a:pt x="0" y="736"/>
                  </a:lnTo>
                  <a:lnTo>
                    <a:pt x="0" y="18719"/>
                  </a:lnTo>
                  <a:lnTo>
                    <a:pt x="5841" y="18719"/>
                  </a:lnTo>
                  <a:lnTo>
                    <a:pt x="10921" y="20866"/>
                  </a:lnTo>
                  <a:lnTo>
                    <a:pt x="13715" y="25907"/>
                  </a:lnTo>
                  <a:lnTo>
                    <a:pt x="1304543" y="25907"/>
                  </a:lnTo>
                  <a:lnTo>
                    <a:pt x="1300023" y="15484"/>
                  </a:lnTo>
                  <a:lnTo>
                    <a:pt x="1292478" y="7286"/>
                  </a:lnTo>
                  <a:lnTo>
                    <a:pt x="1282648" y="1922"/>
                  </a:lnTo>
                  <a:lnTo>
                    <a:pt x="1271269" y="0"/>
                  </a:lnTo>
                  <a:close/>
                </a:path>
              </a:pathLst>
            </a:custGeom>
            <a:solidFill>
              <a:srgbClr val="999997"/>
            </a:solidFill>
          </p:spPr>
          <p:txBody>
            <a:bodyPr wrap="square" lIns="0" tIns="0" rIns="0" bIns="0" rtlCol="0"/>
            <a:lstStyle/>
            <a:p>
              <a:endParaRPr/>
            </a:p>
          </p:txBody>
        </p:sp>
        <p:sp>
          <p:nvSpPr>
            <p:cNvPr id="15" name="object 15"/>
            <p:cNvSpPr/>
            <p:nvPr/>
          </p:nvSpPr>
          <p:spPr>
            <a:xfrm>
              <a:off x="3451859" y="4431791"/>
              <a:ext cx="925194" cy="303530"/>
            </a:xfrm>
            <a:custGeom>
              <a:avLst/>
              <a:gdLst/>
              <a:ahLst/>
              <a:cxnLst/>
              <a:rect l="l" t="t" r="r" b="b"/>
              <a:pathLst>
                <a:path w="925195" h="303529">
                  <a:moveTo>
                    <a:pt x="898905" y="0"/>
                  </a:moveTo>
                  <a:lnTo>
                    <a:pt x="0" y="0"/>
                  </a:lnTo>
                  <a:lnTo>
                    <a:pt x="0" y="303250"/>
                  </a:lnTo>
                  <a:lnTo>
                    <a:pt x="898905" y="303250"/>
                  </a:lnTo>
                  <a:lnTo>
                    <a:pt x="909155" y="301216"/>
                  </a:lnTo>
                  <a:lnTo>
                    <a:pt x="917463" y="295656"/>
                  </a:lnTo>
                  <a:lnTo>
                    <a:pt x="923034" y="287380"/>
                  </a:lnTo>
                  <a:lnTo>
                    <a:pt x="925067" y="277202"/>
                  </a:lnTo>
                  <a:lnTo>
                    <a:pt x="925067" y="26073"/>
                  </a:lnTo>
                  <a:lnTo>
                    <a:pt x="923034" y="15891"/>
                  </a:lnTo>
                  <a:lnTo>
                    <a:pt x="917463" y="7607"/>
                  </a:lnTo>
                  <a:lnTo>
                    <a:pt x="909155" y="2037"/>
                  </a:lnTo>
                  <a:lnTo>
                    <a:pt x="898905" y="0"/>
                  </a:lnTo>
                  <a:close/>
                </a:path>
              </a:pathLst>
            </a:custGeom>
            <a:solidFill>
              <a:srgbClr val="FFFFFF"/>
            </a:solidFill>
          </p:spPr>
          <p:txBody>
            <a:bodyPr wrap="square" lIns="0" tIns="0" rIns="0" bIns="0" rtlCol="0"/>
            <a:lstStyle/>
            <a:p>
              <a:endParaRPr/>
            </a:p>
          </p:txBody>
        </p:sp>
        <p:sp>
          <p:nvSpPr>
            <p:cNvPr id="16" name="object 16"/>
            <p:cNvSpPr/>
            <p:nvPr/>
          </p:nvSpPr>
          <p:spPr>
            <a:xfrm>
              <a:off x="3451860" y="4422647"/>
              <a:ext cx="934719" cy="321945"/>
            </a:xfrm>
            <a:custGeom>
              <a:avLst/>
              <a:gdLst/>
              <a:ahLst/>
              <a:cxnLst/>
              <a:rect l="l" t="t" r="r" b="b"/>
              <a:pathLst>
                <a:path w="934720" h="321945">
                  <a:moveTo>
                    <a:pt x="859536" y="191617"/>
                  </a:moveTo>
                  <a:lnTo>
                    <a:pt x="809053" y="190322"/>
                  </a:lnTo>
                  <a:lnTo>
                    <a:pt x="758532" y="189458"/>
                  </a:lnTo>
                  <a:lnTo>
                    <a:pt x="707872" y="188988"/>
                  </a:lnTo>
                  <a:lnTo>
                    <a:pt x="656971" y="188836"/>
                  </a:lnTo>
                  <a:lnTo>
                    <a:pt x="454533" y="187452"/>
                  </a:lnTo>
                  <a:lnTo>
                    <a:pt x="150749" y="189547"/>
                  </a:lnTo>
                  <a:lnTo>
                    <a:pt x="48768" y="191617"/>
                  </a:lnTo>
                  <a:lnTo>
                    <a:pt x="251968" y="194360"/>
                  </a:lnTo>
                  <a:lnTo>
                    <a:pt x="454533" y="195072"/>
                  </a:lnTo>
                  <a:lnTo>
                    <a:pt x="656971" y="194360"/>
                  </a:lnTo>
                  <a:lnTo>
                    <a:pt x="758253" y="193255"/>
                  </a:lnTo>
                  <a:lnTo>
                    <a:pt x="859536" y="191617"/>
                  </a:lnTo>
                  <a:close/>
                </a:path>
                <a:path w="934720" h="321945">
                  <a:moveTo>
                    <a:pt x="859536" y="98285"/>
                  </a:moveTo>
                  <a:lnTo>
                    <a:pt x="809053" y="97282"/>
                  </a:lnTo>
                  <a:lnTo>
                    <a:pt x="656971" y="95262"/>
                  </a:lnTo>
                  <a:lnTo>
                    <a:pt x="454533" y="94488"/>
                  </a:lnTo>
                  <a:lnTo>
                    <a:pt x="251968" y="95262"/>
                  </a:lnTo>
                  <a:lnTo>
                    <a:pt x="48768" y="98285"/>
                  </a:lnTo>
                  <a:lnTo>
                    <a:pt x="150749" y="100558"/>
                  </a:lnTo>
                  <a:lnTo>
                    <a:pt x="251968" y="101333"/>
                  </a:lnTo>
                  <a:lnTo>
                    <a:pt x="454533" y="102082"/>
                  </a:lnTo>
                  <a:lnTo>
                    <a:pt x="656971" y="101333"/>
                  </a:lnTo>
                  <a:lnTo>
                    <a:pt x="758253" y="100101"/>
                  </a:lnTo>
                  <a:lnTo>
                    <a:pt x="859536" y="98285"/>
                  </a:lnTo>
                  <a:close/>
                </a:path>
                <a:path w="934720" h="321945">
                  <a:moveTo>
                    <a:pt x="859536" y="71208"/>
                  </a:moveTo>
                  <a:lnTo>
                    <a:pt x="809053" y="69913"/>
                  </a:lnTo>
                  <a:lnTo>
                    <a:pt x="758532" y="69049"/>
                  </a:lnTo>
                  <a:lnTo>
                    <a:pt x="707872" y="68592"/>
                  </a:lnTo>
                  <a:lnTo>
                    <a:pt x="656971" y="68440"/>
                  </a:lnTo>
                  <a:lnTo>
                    <a:pt x="454533" y="67081"/>
                  </a:lnTo>
                  <a:lnTo>
                    <a:pt x="150749" y="69138"/>
                  </a:lnTo>
                  <a:lnTo>
                    <a:pt x="48768" y="71208"/>
                  </a:lnTo>
                  <a:lnTo>
                    <a:pt x="251968" y="73977"/>
                  </a:lnTo>
                  <a:lnTo>
                    <a:pt x="454533" y="74650"/>
                  </a:lnTo>
                  <a:lnTo>
                    <a:pt x="656971" y="73977"/>
                  </a:lnTo>
                  <a:lnTo>
                    <a:pt x="758253" y="72847"/>
                  </a:lnTo>
                  <a:lnTo>
                    <a:pt x="859536" y="71208"/>
                  </a:lnTo>
                  <a:close/>
                </a:path>
                <a:path w="934720" h="321945">
                  <a:moveTo>
                    <a:pt x="934212" y="35496"/>
                  </a:moveTo>
                  <a:lnTo>
                    <a:pt x="931405" y="21704"/>
                  </a:lnTo>
                  <a:lnTo>
                    <a:pt x="923759" y="10414"/>
                  </a:lnTo>
                  <a:lnTo>
                    <a:pt x="912456" y="2806"/>
                  </a:lnTo>
                  <a:lnTo>
                    <a:pt x="898652" y="0"/>
                  </a:lnTo>
                  <a:lnTo>
                    <a:pt x="0" y="0"/>
                  </a:lnTo>
                  <a:lnTo>
                    <a:pt x="0" y="18110"/>
                  </a:lnTo>
                  <a:lnTo>
                    <a:pt x="908050" y="18110"/>
                  </a:lnTo>
                  <a:lnTo>
                    <a:pt x="916051" y="26085"/>
                  </a:lnTo>
                  <a:lnTo>
                    <a:pt x="916051" y="295503"/>
                  </a:lnTo>
                  <a:lnTo>
                    <a:pt x="908050" y="303453"/>
                  </a:lnTo>
                  <a:lnTo>
                    <a:pt x="0" y="303453"/>
                  </a:lnTo>
                  <a:lnTo>
                    <a:pt x="0" y="321564"/>
                  </a:lnTo>
                  <a:lnTo>
                    <a:pt x="898652" y="321564"/>
                  </a:lnTo>
                  <a:lnTo>
                    <a:pt x="912456" y="318884"/>
                  </a:lnTo>
                  <a:lnTo>
                    <a:pt x="923759" y="311518"/>
                  </a:lnTo>
                  <a:lnTo>
                    <a:pt x="931405" y="300494"/>
                  </a:lnTo>
                  <a:lnTo>
                    <a:pt x="934212" y="286804"/>
                  </a:lnTo>
                  <a:lnTo>
                    <a:pt x="934212" y="35496"/>
                  </a:lnTo>
                  <a:close/>
                </a:path>
              </a:pathLst>
            </a:custGeom>
            <a:solidFill>
              <a:srgbClr val="434343"/>
            </a:solidFill>
          </p:spPr>
          <p:txBody>
            <a:bodyPr wrap="square" lIns="0" tIns="0" rIns="0" bIns="0" rtlCol="0"/>
            <a:lstStyle/>
            <a:p>
              <a:endParaRPr/>
            </a:p>
          </p:txBody>
        </p:sp>
        <p:sp>
          <p:nvSpPr>
            <p:cNvPr id="17" name="object 17"/>
            <p:cNvSpPr/>
            <p:nvPr/>
          </p:nvSpPr>
          <p:spPr>
            <a:xfrm>
              <a:off x="4288536" y="4538472"/>
              <a:ext cx="1591310" cy="449580"/>
            </a:xfrm>
            <a:custGeom>
              <a:avLst/>
              <a:gdLst/>
              <a:ahLst/>
              <a:cxnLst/>
              <a:rect l="l" t="t" r="r" b="b"/>
              <a:pathLst>
                <a:path w="1591310" h="449579">
                  <a:moveTo>
                    <a:pt x="463245" y="0"/>
                  </a:moveTo>
                  <a:lnTo>
                    <a:pt x="192024" y="0"/>
                  </a:lnTo>
                  <a:lnTo>
                    <a:pt x="192024" y="89916"/>
                  </a:lnTo>
                  <a:lnTo>
                    <a:pt x="463245" y="89916"/>
                  </a:lnTo>
                  <a:lnTo>
                    <a:pt x="463245" y="0"/>
                  </a:lnTo>
                  <a:close/>
                </a:path>
                <a:path w="1591310" h="449579">
                  <a:moveTo>
                    <a:pt x="1333449" y="0"/>
                  </a:moveTo>
                  <a:lnTo>
                    <a:pt x="557784" y="0"/>
                  </a:lnTo>
                  <a:lnTo>
                    <a:pt x="557784" y="89916"/>
                  </a:lnTo>
                  <a:lnTo>
                    <a:pt x="1333449" y="89916"/>
                  </a:lnTo>
                  <a:lnTo>
                    <a:pt x="1333449" y="0"/>
                  </a:lnTo>
                  <a:close/>
                </a:path>
                <a:path w="1591310" h="449579">
                  <a:moveTo>
                    <a:pt x="1591056" y="240576"/>
                  </a:moveTo>
                  <a:lnTo>
                    <a:pt x="1588262" y="227177"/>
                  </a:lnTo>
                  <a:lnTo>
                    <a:pt x="1580667" y="216090"/>
                  </a:lnTo>
                  <a:lnTo>
                    <a:pt x="1569402" y="208534"/>
                  </a:lnTo>
                  <a:lnTo>
                    <a:pt x="1555623" y="205740"/>
                  </a:lnTo>
                  <a:lnTo>
                    <a:pt x="0" y="205740"/>
                  </a:lnTo>
                  <a:lnTo>
                    <a:pt x="0" y="223888"/>
                  </a:lnTo>
                  <a:lnTo>
                    <a:pt x="9398" y="223888"/>
                  </a:lnTo>
                  <a:lnTo>
                    <a:pt x="16637" y="231140"/>
                  </a:lnTo>
                  <a:lnTo>
                    <a:pt x="16637" y="424154"/>
                  </a:lnTo>
                  <a:lnTo>
                    <a:pt x="9398" y="431406"/>
                  </a:lnTo>
                  <a:lnTo>
                    <a:pt x="0" y="431406"/>
                  </a:lnTo>
                  <a:lnTo>
                    <a:pt x="0" y="449554"/>
                  </a:lnTo>
                  <a:lnTo>
                    <a:pt x="1555623" y="449554"/>
                  </a:lnTo>
                  <a:lnTo>
                    <a:pt x="1569402" y="446773"/>
                  </a:lnTo>
                  <a:lnTo>
                    <a:pt x="1580667" y="439229"/>
                  </a:lnTo>
                  <a:lnTo>
                    <a:pt x="1588262" y="428142"/>
                  </a:lnTo>
                  <a:lnTo>
                    <a:pt x="1591056" y="414731"/>
                  </a:lnTo>
                  <a:lnTo>
                    <a:pt x="1591056" y="240576"/>
                  </a:lnTo>
                  <a:close/>
                </a:path>
              </a:pathLst>
            </a:custGeom>
            <a:solidFill>
              <a:srgbClr val="ECCA6D"/>
            </a:solidFill>
          </p:spPr>
          <p:txBody>
            <a:bodyPr wrap="square" lIns="0" tIns="0" rIns="0" bIns="0" rtlCol="0"/>
            <a:lstStyle/>
            <a:p>
              <a:endParaRPr/>
            </a:p>
          </p:txBody>
        </p:sp>
        <p:sp>
          <p:nvSpPr>
            <p:cNvPr id="18" name="object 18"/>
            <p:cNvSpPr/>
            <p:nvPr/>
          </p:nvSpPr>
          <p:spPr>
            <a:xfrm>
              <a:off x="4288536" y="4960645"/>
              <a:ext cx="1590040" cy="27940"/>
            </a:xfrm>
            <a:custGeom>
              <a:avLst/>
              <a:gdLst/>
              <a:ahLst/>
              <a:cxnLst/>
              <a:rect l="l" t="t" r="r" b="b"/>
              <a:pathLst>
                <a:path w="1590039" h="27939">
                  <a:moveTo>
                    <a:pt x="1589532" y="0"/>
                  </a:moveTo>
                  <a:lnTo>
                    <a:pt x="0" y="0"/>
                  </a:lnTo>
                  <a:lnTo>
                    <a:pt x="0" y="1498"/>
                  </a:lnTo>
                  <a:lnTo>
                    <a:pt x="0" y="27381"/>
                  </a:lnTo>
                  <a:lnTo>
                    <a:pt x="1589532" y="27381"/>
                  </a:lnTo>
                  <a:lnTo>
                    <a:pt x="1589532" y="1498"/>
                  </a:lnTo>
                  <a:lnTo>
                    <a:pt x="1589532" y="0"/>
                  </a:lnTo>
                  <a:close/>
                </a:path>
              </a:pathLst>
            </a:custGeom>
            <a:solidFill>
              <a:srgbClr val="434343">
                <a:alpha val="29411"/>
              </a:srgbClr>
            </a:solidFill>
          </p:spPr>
          <p:txBody>
            <a:bodyPr wrap="square" lIns="0" tIns="0" rIns="0" bIns="0" rtlCol="0"/>
            <a:lstStyle/>
            <a:p>
              <a:endParaRPr/>
            </a:p>
          </p:txBody>
        </p:sp>
        <p:sp>
          <p:nvSpPr>
            <p:cNvPr id="19" name="object 19"/>
            <p:cNvSpPr/>
            <p:nvPr/>
          </p:nvSpPr>
          <p:spPr>
            <a:xfrm>
              <a:off x="4288535" y="4744237"/>
              <a:ext cx="1590040" cy="26034"/>
            </a:xfrm>
            <a:custGeom>
              <a:avLst/>
              <a:gdLst/>
              <a:ahLst/>
              <a:cxnLst/>
              <a:rect l="l" t="t" r="r" b="b"/>
              <a:pathLst>
                <a:path w="1590039" h="26035">
                  <a:moveTo>
                    <a:pt x="1555496" y="0"/>
                  </a:moveTo>
                  <a:lnTo>
                    <a:pt x="762" y="0"/>
                  </a:lnTo>
                  <a:lnTo>
                    <a:pt x="762" y="711"/>
                  </a:lnTo>
                  <a:lnTo>
                    <a:pt x="0" y="711"/>
                  </a:lnTo>
                  <a:lnTo>
                    <a:pt x="0" y="18668"/>
                  </a:lnTo>
                  <a:lnTo>
                    <a:pt x="5841" y="18668"/>
                  </a:lnTo>
                  <a:lnTo>
                    <a:pt x="10922" y="21551"/>
                  </a:lnTo>
                  <a:lnTo>
                    <a:pt x="13715" y="25857"/>
                  </a:lnTo>
                  <a:lnTo>
                    <a:pt x="1589531" y="25857"/>
                  </a:lnTo>
                  <a:lnTo>
                    <a:pt x="1584624" y="15457"/>
                  </a:lnTo>
                  <a:lnTo>
                    <a:pt x="1576847" y="7275"/>
                  </a:lnTo>
                  <a:lnTo>
                    <a:pt x="1566904" y="1920"/>
                  </a:lnTo>
                  <a:lnTo>
                    <a:pt x="1555496" y="0"/>
                  </a:lnTo>
                  <a:close/>
                </a:path>
              </a:pathLst>
            </a:custGeom>
            <a:solidFill>
              <a:srgbClr val="ECCA6D"/>
            </a:solidFill>
          </p:spPr>
          <p:txBody>
            <a:bodyPr wrap="square" lIns="0" tIns="0" rIns="0" bIns="0" rtlCol="0"/>
            <a:lstStyle/>
            <a:p>
              <a:endParaRPr/>
            </a:p>
          </p:txBody>
        </p:sp>
        <p:sp>
          <p:nvSpPr>
            <p:cNvPr id="20" name="object 20"/>
            <p:cNvSpPr/>
            <p:nvPr/>
          </p:nvSpPr>
          <p:spPr>
            <a:xfrm>
              <a:off x="3390900" y="4753355"/>
              <a:ext cx="923925" cy="226060"/>
            </a:xfrm>
            <a:custGeom>
              <a:avLst/>
              <a:gdLst/>
              <a:ahLst/>
              <a:cxnLst/>
              <a:rect l="l" t="t" r="r" b="b"/>
              <a:pathLst>
                <a:path w="923925" h="226060">
                  <a:moveTo>
                    <a:pt x="897509" y="0"/>
                  </a:moveTo>
                  <a:lnTo>
                    <a:pt x="0" y="0"/>
                  </a:lnTo>
                  <a:lnTo>
                    <a:pt x="0" y="225526"/>
                  </a:lnTo>
                  <a:lnTo>
                    <a:pt x="897509" y="225526"/>
                  </a:lnTo>
                  <a:lnTo>
                    <a:pt x="907684" y="223488"/>
                  </a:lnTo>
                  <a:lnTo>
                    <a:pt x="915955" y="217916"/>
                  </a:lnTo>
                  <a:lnTo>
                    <a:pt x="921512" y="209624"/>
                  </a:lnTo>
                  <a:lnTo>
                    <a:pt x="923544" y="199428"/>
                  </a:lnTo>
                  <a:lnTo>
                    <a:pt x="923544" y="26098"/>
                  </a:lnTo>
                  <a:lnTo>
                    <a:pt x="921512" y="15901"/>
                  </a:lnTo>
                  <a:lnTo>
                    <a:pt x="915955" y="7610"/>
                  </a:lnTo>
                  <a:lnTo>
                    <a:pt x="907684" y="2038"/>
                  </a:lnTo>
                  <a:lnTo>
                    <a:pt x="897509" y="0"/>
                  </a:lnTo>
                  <a:close/>
                </a:path>
              </a:pathLst>
            </a:custGeom>
            <a:solidFill>
              <a:srgbClr val="FFFFFF"/>
            </a:solidFill>
          </p:spPr>
          <p:txBody>
            <a:bodyPr wrap="square" lIns="0" tIns="0" rIns="0" bIns="0" rtlCol="0"/>
            <a:lstStyle/>
            <a:p>
              <a:endParaRPr/>
            </a:p>
          </p:txBody>
        </p:sp>
        <p:sp>
          <p:nvSpPr>
            <p:cNvPr id="21" name="object 21"/>
            <p:cNvSpPr/>
            <p:nvPr/>
          </p:nvSpPr>
          <p:spPr>
            <a:xfrm>
              <a:off x="3390900" y="4744237"/>
              <a:ext cx="932815" cy="243840"/>
            </a:xfrm>
            <a:custGeom>
              <a:avLst/>
              <a:gdLst/>
              <a:ahLst/>
              <a:cxnLst/>
              <a:rect l="l" t="t" r="r" b="b"/>
              <a:pathLst>
                <a:path w="932814" h="243839">
                  <a:moveTo>
                    <a:pt x="841248" y="79629"/>
                  </a:moveTo>
                  <a:lnTo>
                    <a:pt x="790663" y="78727"/>
                  </a:lnTo>
                  <a:lnTo>
                    <a:pt x="638683" y="76873"/>
                  </a:lnTo>
                  <a:lnTo>
                    <a:pt x="436245" y="76174"/>
                  </a:lnTo>
                  <a:lnTo>
                    <a:pt x="233045" y="76873"/>
                  </a:lnTo>
                  <a:lnTo>
                    <a:pt x="30480" y="79629"/>
                  </a:lnTo>
                  <a:lnTo>
                    <a:pt x="131699" y="81724"/>
                  </a:lnTo>
                  <a:lnTo>
                    <a:pt x="436245" y="83794"/>
                  </a:lnTo>
                  <a:lnTo>
                    <a:pt x="638683" y="82410"/>
                  </a:lnTo>
                  <a:lnTo>
                    <a:pt x="739965" y="81292"/>
                  </a:lnTo>
                  <a:lnTo>
                    <a:pt x="841248" y="79629"/>
                  </a:lnTo>
                  <a:close/>
                </a:path>
                <a:path w="932814" h="243839">
                  <a:moveTo>
                    <a:pt x="854964" y="167627"/>
                  </a:moveTo>
                  <a:lnTo>
                    <a:pt x="803998" y="166827"/>
                  </a:lnTo>
                  <a:lnTo>
                    <a:pt x="651383" y="165188"/>
                  </a:lnTo>
                  <a:lnTo>
                    <a:pt x="448437" y="164592"/>
                  </a:lnTo>
                  <a:lnTo>
                    <a:pt x="245618" y="165188"/>
                  </a:lnTo>
                  <a:lnTo>
                    <a:pt x="144145" y="165811"/>
                  </a:lnTo>
                  <a:lnTo>
                    <a:pt x="42672" y="167627"/>
                  </a:lnTo>
                  <a:lnTo>
                    <a:pt x="245618" y="170040"/>
                  </a:lnTo>
                  <a:lnTo>
                    <a:pt x="448437" y="170662"/>
                  </a:lnTo>
                  <a:lnTo>
                    <a:pt x="651383" y="170040"/>
                  </a:lnTo>
                  <a:lnTo>
                    <a:pt x="753173" y="169075"/>
                  </a:lnTo>
                  <a:lnTo>
                    <a:pt x="854964" y="167627"/>
                  </a:lnTo>
                  <a:close/>
                </a:path>
                <a:path w="932814" h="243839">
                  <a:moveTo>
                    <a:pt x="903732" y="132981"/>
                  </a:moveTo>
                  <a:lnTo>
                    <a:pt x="853160" y="132067"/>
                  </a:lnTo>
                  <a:lnTo>
                    <a:pt x="700786" y="130213"/>
                  </a:lnTo>
                  <a:lnTo>
                    <a:pt x="497967" y="129540"/>
                  </a:lnTo>
                  <a:lnTo>
                    <a:pt x="295021" y="130213"/>
                  </a:lnTo>
                  <a:lnTo>
                    <a:pt x="91440" y="132981"/>
                  </a:lnTo>
                  <a:lnTo>
                    <a:pt x="192913" y="135051"/>
                  </a:lnTo>
                  <a:lnTo>
                    <a:pt x="497967" y="137109"/>
                  </a:lnTo>
                  <a:lnTo>
                    <a:pt x="700786" y="135724"/>
                  </a:lnTo>
                  <a:lnTo>
                    <a:pt x="751459" y="135597"/>
                  </a:lnTo>
                  <a:lnTo>
                    <a:pt x="802259" y="135140"/>
                  </a:lnTo>
                  <a:lnTo>
                    <a:pt x="853046" y="134289"/>
                  </a:lnTo>
                  <a:lnTo>
                    <a:pt x="903732" y="132981"/>
                  </a:lnTo>
                  <a:close/>
                </a:path>
                <a:path w="932814" h="243839">
                  <a:moveTo>
                    <a:pt x="932688" y="35433"/>
                  </a:moveTo>
                  <a:lnTo>
                    <a:pt x="929881" y="21678"/>
                  </a:lnTo>
                  <a:lnTo>
                    <a:pt x="922248" y="10401"/>
                  </a:lnTo>
                  <a:lnTo>
                    <a:pt x="910983" y="2794"/>
                  </a:lnTo>
                  <a:lnTo>
                    <a:pt x="897255" y="0"/>
                  </a:lnTo>
                  <a:lnTo>
                    <a:pt x="0" y="0"/>
                  </a:lnTo>
                  <a:lnTo>
                    <a:pt x="0" y="18084"/>
                  </a:lnTo>
                  <a:lnTo>
                    <a:pt x="906653" y="18084"/>
                  </a:lnTo>
                  <a:lnTo>
                    <a:pt x="913892" y="26035"/>
                  </a:lnTo>
                  <a:lnTo>
                    <a:pt x="913892" y="217754"/>
                  </a:lnTo>
                  <a:lnTo>
                    <a:pt x="906653" y="224993"/>
                  </a:lnTo>
                  <a:lnTo>
                    <a:pt x="0" y="224993"/>
                  </a:lnTo>
                  <a:lnTo>
                    <a:pt x="0" y="243789"/>
                  </a:lnTo>
                  <a:lnTo>
                    <a:pt x="897255" y="243789"/>
                  </a:lnTo>
                  <a:lnTo>
                    <a:pt x="910983" y="240703"/>
                  </a:lnTo>
                  <a:lnTo>
                    <a:pt x="922248" y="233133"/>
                  </a:lnTo>
                  <a:lnTo>
                    <a:pt x="929881" y="222034"/>
                  </a:lnTo>
                  <a:lnTo>
                    <a:pt x="932688" y="208356"/>
                  </a:lnTo>
                  <a:lnTo>
                    <a:pt x="932688" y="35433"/>
                  </a:lnTo>
                  <a:close/>
                </a:path>
              </a:pathLst>
            </a:custGeom>
            <a:solidFill>
              <a:srgbClr val="434343"/>
            </a:solidFill>
          </p:spPr>
          <p:txBody>
            <a:bodyPr wrap="square" lIns="0" tIns="0" rIns="0" bIns="0" rtlCol="0"/>
            <a:lstStyle/>
            <a:p>
              <a:endParaRPr/>
            </a:p>
          </p:txBody>
        </p:sp>
        <p:sp>
          <p:nvSpPr>
            <p:cNvPr id="22" name="object 22"/>
            <p:cNvSpPr/>
            <p:nvPr/>
          </p:nvSpPr>
          <p:spPr>
            <a:xfrm>
              <a:off x="4419600" y="4770120"/>
              <a:ext cx="269875" cy="192405"/>
            </a:xfrm>
            <a:custGeom>
              <a:avLst/>
              <a:gdLst/>
              <a:ahLst/>
              <a:cxnLst/>
              <a:rect l="l" t="t" r="r" b="b"/>
              <a:pathLst>
                <a:path w="269875" h="192404">
                  <a:moveTo>
                    <a:pt x="269748" y="0"/>
                  </a:moveTo>
                  <a:lnTo>
                    <a:pt x="0" y="0"/>
                  </a:lnTo>
                  <a:lnTo>
                    <a:pt x="0" y="192023"/>
                  </a:lnTo>
                  <a:lnTo>
                    <a:pt x="269748" y="192023"/>
                  </a:lnTo>
                  <a:lnTo>
                    <a:pt x="269748" y="0"/>
                  </a:lnTo>
                  <a:close/>
                </a:path>
              </a:pathLst>
            </a:custGeom>
            <a:solidFill>
              <a:srgbClr val="6C7896"/>
            </a:solidFill>
          </p:spPr>
          <p:txBody>
            <a:bodyPr wrap="square" lIns="0" tIns="0" rIns="0" bIns="0" rtlCol="0"/>
            <a:lstStyle/>
            <a:p>
              <a:endParaRPr/>
            </a:p>
          </p:txBody>
        </p:sp>
        <p:sp>
          <p:nvSpPr>
            <p:cNvPr id="23" name="object 23"/>
            <p:cNvSpPr/>
            <p:nvPr/>
          </p:nvSpPr>
          <p:spPr>
            <a:xfrm>
              <a:off x="4415028" y="4962144"/>
              <a:ext cx="274320" cy="26034"/>
            </a:xfrm>
            <a:custGeom>
              <a:avLst/>
              <a:gdLst/>
              <a:ahLst/>
              <a:cxnLst/>
              <a:rect l="l" t="t" r="r" b="b"/>
              <a:pathLst>
                <a:path w="274320" h="26035">
                  <a:moveTo>
                    <a:pt x="274320" y="0"/>
                  </a:moveTo>
                  <a:lnTo>
                    <a:pt x="4318" y="0"/>
                  </a:lnTo>
                  <a:lnTo>
                    <a:pt x="0" y="25882"/>
                  </a:lnTo>
                  <a:lnTo>
                    <a:pt x="270763" y="25882"/>
                  </a:lnTo>
                  <a:lnTo>
                    <a:pt x="274320" y="0"/>
                  </a:lnTo>
                  <a:close/>
                </a:path>
              </a:pathLst>
            </a:custGeom>
            <a:solidFill>
              <a:srgbClr val="434343">
                <a:alpha val="29411"/>
              </a:srgbClr>
            </a:solidFill>
          </p:spPr>
          <p:txBody>
            <a:bodyPr wrap="square" lIns="0" tIns="0" rIns="0" bIns="0" rtlCol="0"/>
            <a:lstStyle/>
            <a:p>
              <a:endParaRPr/>
            </a:p>
          </p:txBody>
        </p:sp>
        <p:sp>
          <p:nvSpPr>
            <p:cNvPr id="24" name="object 24"/>
            <p:cNvSpPr/>
            <p:nvPr/>
          </p:nvSpPr>
          <p:spPr>
            <a:xfrm>
              <a:off x="4411979" y="4744237"/>
              <a:ext cx="277495" cy="26034"/>
            </a:xfrm>
            <a:custGeom>
              <a:avLst/>
              <a:gdLst/>
              <a:ahLst/>
              <a:cxnLst/>
              <a:rect l="l" t="t" r="r" b="b"/>
              <a:pathLst>
                <a:path w="277495" h="26035">
                  <a:moveTo>
                    <a:pt x="269367" y="0"/>
                  </a:moveTo>
                  <a:lnTo>
                    <a:pt x="0" y="0"/>
                  </a:lnTo>
                  <a:lnTo>
                    <a:pt x="8000" y="25857"/>
                  </a:lnTo>
                  <a:lnTo>
                    <a:pt x="277368" y="25857"/>
                  </a:lnTo>
                  <a:lnTo>
                    <a:pt x="269367" y="0"/>
                  </a:lnTo>
                  <a:close/>
                </a:path>
              </a:pathLst>
            </a:custGeom>
            <a:solidFill>
              <a:srgbClr val="6C7896"/>
            </a:solidFill>
          </p:spPr>
          <p:txBody>
            <a:bodyPr wrap="square" lIns="0" tIns="0" rIns="0" bIns="0" rtlCol="0"/>
            <a:lstStyle/>
            <a:p>
              <a:endParaRPr/>
            </a:p>
          </p:txBody>
        </p:sp>
        <p:sp>
          <p:nvSpPr>
            <p:cNvPr id="25" name="object 25"/>
            <p:cNvSpPr/>
            <p:nvPr/>
          </p:nvSpPr>
          <p:spPr>
            <a:xfrm>
              <a:off x="5769864" y="4770120"/>
              <a:ext cx="47625" cy="192405"/>
            </a:xfrm>
            <a:custGeom>
              <a:avLst/>
              <a:gdLst/>
              <a:ahLst/>
              <a:cxnLst/>
              <a:rect l="l" t="t" r="r" b="b"/>
              <a:pathLst>
                <a:path w="47625" h="192404">
                  <a:moveTo>
                    <a:pt x="47197" y="0"/>
                  </a:moveTo>
                  <a:lnTo>
                    <a:pt x="0" y="0"/>
                  </a:lnTo>
                  <a:lnTo>
                    <a:pt x="0" y="192023"/>
                  </a:lnTo>
                  <a:lnTo>
                    <a:pt x="47197" y="192023"/>
                  </a:lnTo>
                  <a:lnTo>
                    <a:pt x="47197" y="0"/>
                  </a:lnTo>
                  <a:close/>
                </a:path>
              </a:pathLst>
            </a:custGeom>
            <a:solidFill>
              <a:srgbClr val="FBAB25"/>
            </a:solidFill>
          </p:spPr>
          <p:txBody>
            <a:bodyPr wrap="square" lIns="0" tIns="0" rIns="0" bIns="0" rtlCol="0"/>
            <a:lstStyle/>
            <a:p>
              <a:endParaRPr/>
            </a:p>
          </p:txBody>
        </p:sp>
        <p:sp>
          <p:nvSpPr>
            <p:cNvPr id="26" name="object 26"/>
            <p:cNvSpPr/>
            <p:nvPr/>
          </p:nvSpPr>
          <p:spPr>
            <a:xfrm>
              <a:off x="5765291" y="4962144"/>
              <a:ext cx="52069" cy="26034"/>
            </a:xfrm>
            <a:custGeom>
              <a:avLst/>
              <a:gdLst/>
              <a:ahLst/>
              <a:cxnLst/>
              <a:rect l="l" t="t" r="r" b="b"/>
              <a:pathLst>
                <a:path w="52070" h="26035">
                  <a:moveTo>
                    <a:pt x="51816" y="0"/>
                  </a:moveTo>
                  <a:lnTo>
                    <a:pt x="3683" y="0"/>
                  </a:lnTo>
                  <a:lnTo>
                    <a:pt x="0" y="25882"/>
                  </a:lnTo>
                  <a:lnTo>
                    <a:pt x="48133" y="25882"/>
                  </a:lnTo>
                  <a:lnTo>
                    <a:pt x="51816" y="0"/>
                  </a:lnTo>
                  <a:close/>
                </a:path>
              </a:pathLst>
            </a:custGeom>
            <a:solidFill>
              <a:srgbClr val="FB9600"/>
            </a:solidFill>
          </p:spPr>
          <p:txBody>
            <a:bodyPr wrap="square" lIns="0" tIns="0" rIns="0" bIns="0" rtlCol="0"/>
            <a:lstStyle/>
            <a:p>
              <a:endParaRPr/>
            </a:p>
          </p:txBody>
        </p:sp>
        <p:sp>
          <p:nvSpPr>
            <p:cNvPr id="27" name="object 27"/>
            <p:cNvSpPr/>
            <p:nvPr/>
          </p:nvSpPr>
          <p:spPr>
            <a:xfrm>
              <a:off x="5760720" y="4744237"/>
              <a:ext cx="56515" cy="26034"/>
            </a:xfrm>
            <a:custGeom>
              <a:avLst/>
              <a:gdLst/>
              <a:ahLst/>
              <a:cxnLst/>
              <a:rect l="l" t="t" r="r" b="b"/>
              <a:pathLst>
                <a:path w="56514" h="26035">
                  <a:moveTo>
                    <a:pt x="48387" y="0"/>
                  </a:moveTo>
                  <a:lnTo>
                    <a:pt x="0" y="0"/>
                  </a:lnTo>
                  <a:lnTo>
                    <a:pt x="7238" y="25857"/>
                  </a:lnTo>
                  <a:lnTo>
                    <a:pt x="56387" y="25857"/>
                  </a:lnTo>
                  <a:lnTo>
                    <a:pt x="48387" y="0"/>
                  </a:lnTo>
                  <a:close/>
                </a:path>
              </a:pathLst>
            </a:custGeom>
            <a:solidFill>
              <a:srgbClr val="FFD279"/>
            </a:solidFill>
          </p:spPr>
          <p:txBody>
            <a:bodyPr wrap="square" lIns="0" tIns="0" rIns="0" bIns="0" rtlCol="0"/>
            <a:lstStyle/>
            <a:p>
              <a:endParaRPr/>
            </a:p>
          </p:txBody>
        </p:sp>
        <p:sp>
          <p:nvSpPr>
            <p:cNvPr id="28" name="object 28"/>
            <p:cNvSpPr/>
            <p:nvPr/>
          </p:nvSpPr>
          <p:spPr>
            <a:xfrm>
              <a:off x="5650991" y="3758183"/>
              <a:ext cx="645160" cy="1111250"/>
            </a:xfrm>
            <a:custGeom>
              <a:avLst/>
              <a:gdLst/>
              <a:ahLst/>
              <a:cxnLst/>
              <a:rect l="l" t="t" r="r" b="b"/>
              <a:pathLst>
                <a:path w="645160" h="1111250">
                  <a:moveTo>
                    <a:pt x="644652" y="0"/>
                  </a:moveTo>
                  <a:lnTo>
                    <a:pt x="0" y="0"/>
                  </a:lnTo>
                  <a:lnTo>
                    <a:pt x="0" y="73786"/>
                  </a:lnTo>
                  <a:lnTo>
                    <a:pt x="3245" y="130950"/>
                  </a:lnTo>
                  <a:lnTo>
                    <a:pt x="12476" y="186134"/>
                  </a:lnTo>
                  <a:lnTo>
                    <a:pt x="26932" y="239013"/>
                  </a:lnTo>
                  <a:lnTo>
                    <a:pt x="45853" y="289262"/>
                  </a:lnTo>
                  <a:lnTo>
                    <a:pt x="68480" y="336553"/>
                  </a:lnTo>
                  <a:lnTo>
                    <a:pt x="94054" y="380560"/>
                  </a:lnTo>
                  <a:lnTo>
                    <a:pt x="121813" y="420958"/>
                  </a:lnTo>
                  <a:lnTo>
                    <a:pt x="151000" y="457420"/>
                  </a:lnTo>
                  <a:lnTo>
                    <a:pt x="180853" y="489619"/>
                  </a:lnTo>
                  <a:lnTo>
                    <a:pt x="210613" y="517231"/>
                  </a:lnTo>
                  <a:lnTo>
                    <a:pt x="239522" y="539927"/>
                  </a:lnTo>
                  <a:lnTo>
                    <a:pt x="244808" y="546925"/>
                  </a:lnTo>
                  <a:lnTo>
                    <a:pt x="246570" y="555139"/>
                  </a:lnTo>
                  <a:lnTo>
                    <a:pt x="244808" y="563348"/>
                  </a:lnTo>
                  <a:lnTo>
                    <a:pt x="239522" y="570331"/>
                  </a:lnTo>
                  <a:lnTo>
                    <a:pt x="210613" y="593027"/>
                  </a:lnTo>
                  <a:lnTo>
                    <a:pt x="180853" y="620638"/>
                  </a:lnTo>
                  <a:lnTo>
                    <a:pt x="151000" y="652836"/>
                  </a:lnTo>
                  <a:lnTo>
                    <a:pt x="121813" y="689296"/>
                  </a:lnTo>
                  <a:lnTo>
                    <a:pt x="94054" y="729692"/>
                  </a:lnTo>
                  <a:lnTo>
                    <a:pt x="68480" y="773696"/>
                  </a:lnTo>
                  <a:lnTo>
                    <a:pt x="45853" y="820985"/>
                  </a:lnTo>
                  <a:lnTo>
                    <a:pt x="26932" y="871230"/>
                  </a:lnTo>
                  <a:lnTo>
                    <a:pt x="12476" y="924106"/>
                  </a:lnTo>
                  <a:lnTo>
                    <a:pt x="3245" y="979287"/>
                  </a:lnTo>
                  <a:lnTo>
                    <a:pt x="0" y="1036446"/>
                  </a:lnTo>
                  <a:lnTo>
                    <a:pt x="0" y="1110970"/>
                  </a:lnTo>
                  <a:lnTo>
                    <a:pt x="644652" y="1110970"/>
                  </a:lnTo>
                  <a:lnTo>
                    <a:pt x="644652" y="1036446"/>
                  </a:lnTo>
                  <a:lnTo>
                    <a:pt x="641406" y="979287"/>
                  </a:lnTo>
                  <a:lnTo>
                    <a:pt x="632175" y="924106"/>
                  </a:lnTo>
                  <a:lnTo>
                    <a:pt x="617719" y="871230"/>
                  </a:lnTo>
                  <a:lnTo>
                    <a:pt x="598798" y="820985"/>
                  </a:lnTo>
                  <a:lnTo>
                    <a:pt x="576171" y="773696"/>
                  </a:lnTo>
                  <a:lnTo>
                    <a:pt x="550597" y="729692"/>
                  </a:lnTo>
                  <a:lnTo>
                    <a:pt x="522838" y="689296"/>
                  </a:lnTo>
                  <a:lnTo>
                    <a:pt x="493651" y="652836"/>
                  </a:lnTo>
                  <a:lnTo>
                    <a:pt x="463798" y="620638"/>
                  </a:lnTo>
                  <a:lnTo>
                    <a:pt x="434038" y="593027"/>
                  </a:lnTo>
                  <a:lnTo>
                    <a:pt x="405130" y="570331"/>
                  </a:lnTo>
                  <a:lnTo>
                    <a:pt x="399843" y="563348"/>
                  </a:lnTo>
                  <a:lnTo>
                    <a:pt x="398081" y="555139"/>
                  </a:lnTo>
                  <a:lnTo>
                    <a:pt x="399843" y="546925"/>
                  </a:lnTo>
                  <a:lnTo>
                    <a:pt x="405130" y="539927"/>
                  </a:lnTo>
                  <a:lnTo>
                    <a:pt x="434038" y="517231"/>
                  </a:lnTo>
                  <a:lnTo>
                    <a:pt x="463798" y="489619"/>
                  </a:lnTo>
                  <a:lnTo>
                    <a:pt x="493651" y="457420"/>
                  </a:lnTo>
                  <a:lnTo>
                    <a:pt x="522838" y="420958"/>
                  </a:lnTo>
                  <a:lnTo>
                    <a:pt x="550597" y="380560"/>
                  </a:lnTo>
                  <a:lnTo>
                    <a:pt x="576171" y="336553"/>
                  </a:lnTo>
                  <a:lnTo>
                    <a:pt x="598798" y="289262"/>
                  </a:lnTo>
                  <a:lnTo>
                    <a:pt x="617719" y="239013"/>
                  </a:lnTo>
                  <a:lnTo>
                    <a:pt x="632175" y="186134"/>
                  </a:lnTo>
                  <a:lnTo>
                    <a:pt x="641406" y="130950"/>
                  </a:lnTo>
                  <a:lnTo>
                    <a:pt x="644652" y="73786"/>
                  </a:lnTo>
                  <a:lnTo>
                    <a:pt x="644652" y="0"/>
                  </a:lnTo>
                  <a:close/>
                </a:path>
              </a:pathLst>
            </a:custGeom>
            <a:solidFill>
              <a:srgbClr val="434343">
                <a:alpha val="29411"/>
              </a:srgbClr>
            </a:solidFill>
          </p:spPr>
          <p:txBody>
            <a:bodyPr wrap="square" lIns="0" tIns="0" rIns="0" bIns="0" rtlCol="0"/>
            <a:lstStyle/>
            <a:p>
              <a:endParaRPr/>
            </a:p>
          </p:txBody>
        </p:sp>
        <p:sp>
          <p:nvSpPr>
            <p:cNvPr id="29" name="object 29"/>
            <p:cNvSpPr/>
            <p:nvPr/>
          </p:nvSpPr>
          <p:spPr>
            <a:xfrm>
              <a:off x="5696711" y="3999001"/>
              <a:ext cx="553720" cy="870585"/>
            </a:xfrm>
            <a:custGeom>
              <a:avLst/>
              <a:gdLst/>
              <a:ahLst/>
              <a:cxnLst/>
              <a:rect l="l" t="t" r="r" b="b"/>
              <a:pathLst>
                <a:path w="553720" h="870585">
                  <a:moveTo>
                    <a:pt x="31114" y="0"/>
                  </a:moveTo>
                  <a:lnTo>
                    <a:pt x="54778" y="54751"/>
                  </a:lnTo>
                  <a:lnTo>
                    <a:pt x="82883" y="105039"/>
                  </a:lnTo>
                  <a:lnTo>
                    <a:pt x="113966" y="150264"/>
                  </a:lnTo>
                  <a:lnTo>
                    <a:pt x="146562" y="189824"/>
                  </a:lnTo>
                  <a:lnTo>
                    <a:pt x="179208" y="223117"/>
                  </a:lnTo>
                  <a:lnTo>
                    <a:pt x="210438" y="249542"/>
                  </a:lnTo>
                  <a:lnTo>
                    <a:pt x="214074" y="252763"/>
                  </a:lnTo>
                  <a:lnTo>
                    <a:pt x="222186" y="260665"/>
                  </a:lnTo>
                  <a:lnTo>
                    <a:pt x="230584" y="270603"/>
                  </a:lnTo>
                  <a:lnTo>
                    <a:pt x="235076" y="279933"/>
                  </a:lnTo>
                  <a:lnTo>
                    <a:pt x="235902" y="289102"/>
                  </a:lnTo>
                  <a:lnTo>
                    <a:pt x="237013" y="299634"/>
                  </a:lnTo>
                  <a:lnTo>
                    <a:pt x="239506" y="308808"/>
                  </a:lnTo>
                  <a:lnTo>
                    <a:pt x="244475" y="313905"/>
                  </a:lnTo>
                  <a:lnTo>
                    <a:pt x="250265" y="317142"/>
                  </a:lnTo>
                  <a:lnTo>
                    <a:pt x="255269" y="322957"/>
                  </a:lnTo>
                  <a:lnTo>
                    <a:pt x="258655" y="333654"/>
                  </a:lnTo>
                  <a:lnTo>
                    <a:pt x="259587" y="351535"/>
                  </a:lnTo>
                  <a:lnTo>
                    <a:pt x="259587" y="441223"/>
                  </a:lnTo>
                  <a:lnTo>
                    <a:pt x="259855" y="447977"/>
                  </a:lnTo>
                  <a:lnTo>
                    <a:pt x="263540" y="452780"/>
                  </a:lnTo>
                  <a:lnTo>
                    <a:pt x="269535" y="455650"/>
                  </a:lnTo>
                  <a:lnTo>
                    <a:pt x="276733" y="456603"/>
                  </a:lnTo>
                  <a:lnTo>
                    <a:pt x="284186" y="455588"/>
                  </a:lnTo>
                  <a:lnTo>
                    <a:pt x="290449" y="452554"/>
                  </a:lnTo>
                  <a:lnTo>
                    <a:pt x="294235" y="447516"/>
                  </a:lnTo>
                  <a:lnTo>
                    <a:pt x="294259" y="440486"/>
                  </a:lnTo>
                  <a:lnTo>
                    <a:pt x="294040" y="416479"/>
                  </a:lnTo>
                  <a:lnTo>
                    <a:pt x="293560" y="389956"/>
                  </a:lnTo>
                  <a:lnTo>
                    <a:pt x="293080" y="365734"/>
                  </a:lnTo>
                  <a:lnTo>
                    <a:pt x="292862" y="348627"/>
                  </a:lnTo>
                  <a:lnTo>
                    <a:pt x="293227" y="334161"/>
                  </a:lnTo>
                  <a:lnTo>
                    <a:pt x="294735" y="323495"/>
                  </a:lnTo>
                  <a:lnTo>
                    <a:pt x="298005" y="316900"/>
                  </a:lnTo>
                  <a:lnTo>
                    <a:pt x="303657" y="314642"/>
                  </a:lnTo>
                  <a:lnTo>
                    <a:pt x="308786" y="310872"/>
                  </a:lnTo>
                  <a:lnTo>
                    <a:pt x="311165" y="302429"/>
                  </a:lnTo>
                  <a:lnTo>
                    <a:pt x="312711" y="291955"/>
                  </a:lnTo>
                  <a:lnTo>
                    <a:pt x="315340" y="282092"/>
                  </a:lnTo>
                  <a:lnTo>
                    <a:pt x="344932" y="247370"/>
                  </a:lnTo>
                  <a:lnTo>
                    <a:pt x="383397" y="213212"/>
                  </a:lnTo>
                  <a:lnTo>
                    <a:pt x="418433" y="175937"/>
                  </a:lnTo>
                  <a:lnTo>
                    <a:pt x="449802" y="135679"/>
                  </a:lnTo>
                  <a:lnTo>
                    <a:pt x="464094" y="113245"/>
                  </a:lnTo>
                  <a:lnTo>
                    <a:pt x="289178" y="113245"/>
                  </a:lnTo>
                  <a:lnTo>
                    <a:pt x="278772" y="113136"/>
                  </a:lnTo>
                  <a:lnTo>
                    <a:pt x="234434" y="110299"/>
                  </a:lnTo>
                  <a:lnTo>
                    <a:pt x="197358" y="101257"/>
                  </a:lnTo>
                  <a:lnTo>
                    <a:pt x="162371" y="81823"/>
                  </a:lnTo>
                  <a:lnTo>
                    <a:pt x="130254" y="55875"/>
                  </a:lnTo>
                  <a:lnTo>
                    <a:pt x="98256" y="29653"/>
                  </a:lnTo>
                  <a:lnTo>
                    <a:pt x="63626" y="9397"/>
                  </a:lnTo>
                  <a:lnTo>
                    <a:pt x="55510" y="6395"/>
                  </a:lnTo>
                  <a:lnTo>
                    <a:pt x="47371" y="3875"/>
                  </a:lnTo>
                  <a:lnTo>
                    <a:pt x="39231" y="1766"/>
                  </a:lnTo>
                  <a:lnTo>
                    <a:pt x="31114" y="0"/>
                  </a:lnTo>
                  <a:close/>
                </a:path>
                <a:path w="553720" h="870585">
                  <a:moveTo>
                    <a:pt x="473075" y="92290"/>
                  </a:moveTo>
                  <a:lnTo>
                    <a:pt x="465074" y="92290"/>
                  </a:lnTo>
                  <a:lnTo>
                    <a:pt x="459486" y="92951"/>
                  </a:lnTo>
                  <a:lnTo>
                    <a:pt x="454151" y="94018"/>
                  </a:lnTo>
                  <a:lnTo>
                    <a:pt x="412730" y="101180"/>
                  </a:lnTo>
                  <a:lnTo>
                    <a:pt x="371665" y="107327"/>
                  </a:lnTo>
                  <a:lnTo>
                    <a:pt x="330600" y="111627"/>
                  </a:lnTo>
                  <a:lnTo>
                    <a:pt x="289178" y="113245"/>
                  </a:lnTo>
                  <a:lnTo>
                    <a:pt x="464094" y="113245"/>
                  </a:lnTo>
                  <a:lnTo>
                    <a:pt x="477265" y="92570"/>
                  </a:lnTo>
                  <a:lnTo>
                    <a:pt x="475107" y="92379"/>
                  </a:lnTo>
                  <a:lnTo>
                    <a:pt x="473075" y="92290"/>
                  </a:lnTo>
                  <a:close/>
                </a:path>
                <a:path w="553720" h="870585">
                  <a:moveTo>
                    <a:pt x="274827" y="528777"/>
                  </a:moveTo>
                  <a:lnTo>
                    <a:pt x="265557" y="528777"/>
                  </a:lnTo>
                  <a:lnTo>
                    <a:pt x="259587" y="532752"/>
                  </a:lnTo>
                  <a:lnTo>
                    <a:pt x="258190" y="539610"/>
                  </a:lnTo>
                  <a:lnTo>
                    <a:pt x="257428" y="547560"/>
                  </a:lnTo>
                  <a:lnTo>
                    <a:pt x="263271" y="554075"/>
                  </a:lnTo>
                  <a:lnTo>
                    <a:pt x="271145" y="554786"/>
                  </a:lnTo>
                  <a:lnTo>
                    <a:pt x="278239" y="552317"/>
                  </a:lnTo>
                  <a:lnTo>
                    <a:pt x="282654" y="546925"/>
                  </a:lnTo>
                  <a:lnTo>
                    <a:pt x="283664" y="540038"/>
                  </a:lnTo>
                  <a:lnTo>
                    <a:pt x="280542" y="533082"/>
                  </a:lnTo>
                  <a:lnTo>
                    <a:pt x="278129" y="530161"/>
                  </a:lnTo>
                  <a:lnTo>
                    <a:pt x="274827" y="528777"/>
                  </a:lnTo>
                  <a:close/>
                </a:path>
                <a:path w="553720" h="870585">
                  <a:moveTo>
                    <a:pt x="319277" y="539394"/>
                  </a:moveTo>
                  <a:lnTo>
                    <a:pt x="318388" y="539394"/>
                  </a:lnTo>
                  <a:lnTo>
                    <a:pt x="317626" y="539457"/>
                  </a:lnTo>
                  <a:lnTo>
                    <a:pt x="316738" y="539610"/>
                  </a:lnTo>
                  <a:lnTo>
                    <a:pt x="315975" y="539610"/>
                  </a:lnTo>
                  <a:lnTo>
                    <a:pt x="309499" y="540321"/>
                  </a:lnTo>
                  <a:lnTo>
                    <a:pt x="303657" y="546836"/>
                  </a:lnTo>
                  <a:lnTo>
                    <a:pt x="304418" y="554075"/>
                  </a:lnTo>
                  <a:lnTo>
                    <a:pt x="304418" y="562660"/>
                  </a:lnTo>
                  <a:lnTo>
                    <a:pt x="311658" y="568426"/>
                  </a:lnTo>
                  <a:lnTo>
                    <a:pt x="322961" y="568426"/>
                  </a:lnTo>
                  <a:lnTo>
                    <a:pt x="326771" y="566902"/>
                  </a:lnTo>
                  <a:lnTo>
                    <a:pt x="329818" y="563473"/>
                  </a:lnTo>
                  <a:lnTo>
                    <a:pt x="333315" y="555708"/>
                  </a:lnTo>
                  <a:lnTo>
                    <a:pt x="332168" y="547876"/>
                  </a:lnTo>
                  <a:lnTo>
                    <a:pt x="327211" y="541822"/>
                  </a:lnTo>
                  <a:lnTo>
                    <a:pt x="319277" y="539394"/>
                  </a:lnTo>
                  <a:close/>
                </a:path>
                <a:path w="553720" h="870585">
                  <a:moveTo>
                    <a:pt x="43814" y="699719"/>
                  </a:moveTo>
                  <a:lnTo>
                    <a:pt x="41148" y="699719"/>
                  </a:lnTo>
                  <a:lnTo>
                    <a:pt x="31142" y="701585"/>
                  </a:lnTo>
                  <a:lnTo>
                    <a:pt x="7018" y="754740"/>
                  </a:lnTo>
                  <a:lnTo>
                    <a:pt x="799" y="815201"/>
                  </a:lnTo>
                  <a:lnTo>
                    <a:pt x="0" y="845566"/>
                  </a:lnTo>
                  <a:lnTo>
                    <a:pt x="0" y="870153"/>
                  </a:lnTo>
                  <a:lnTo>
                    <a:pt x="553212" y="870153"/>
                  </a:lnTo>
                  <a:lnTo>
                    <a:pt x="553212" y="845566"/>
                  </a:lnTo>
                  <a:lnTo>
                    <a:pt x="550523" y="792840"/>
                  </a:lnTo>
                  <a:lnTo>
                    <a:pt x="543409" y="740738"/>
                  </a:lnTo>
                  <a:lnTo>
                    <a:pt x="537085" y="712546"/>
                  </a:lnTo>
                  <a:lnTo>
                    <a:pt x="121158" y="712546"/>
                  </a:lnTo>
                  <a:lnTo>
                    <a:pt x="105410" y="712058"/>
                  </a:lnTo>
                  <a:lnTo>
                    <a:pt x="89757" y="710576"/>
                  </a:lnTo>
                  <a:lnTo>
                    <a:pt x="74152" y="708072"/>
                  </a:lnTo>
                  <a:lnTo>
                    <a:pt x="58547" y="704519"/>
                  </a:lnTo>
                  <a:lnTo>
                    <a:pt x="55752" y="703071"/>
                  </a:lnTo>
                  <a:lnTo>
                    <a:pt x="52832" y="702360"/>
                  </a:lnTo>
                  <a:lnTo>
                    <a:pt x="49149" y="700900"/>
                  </a:lnTo>
                  <a:lnTo>
                    <a:pt x="46482" y="700100"/>
                  </a:lnTo>
                  <a:lnTo>
                    <a:pt x="43814" y="699719"/>
                  </a:lnTo>
                  <a:close/>
                </a:path>
                <a:path w="553720" h="870585">
                  <a:moveTo>
                    <a:pt x="470535" y="572541"/>
                  </a:moveTo>
                  <a:lnTo>
                    <a:pt x="464058" y="572541"/>
                  </a:lnTo>
                  <a:lnTo>
                    <a:pt x="457453" y="574941"/>
                  </a:lnTo>
                  <a:lnTo>
                    <a:pt x="451992" y="580110"/>
                  </a:lnTo>
                  <a:lnTo>
                    <a:pt x="424178" y="603697"/>
                  </a:lnTo>
                  <a:lnTo>
                    <a:pt x="364499" y="645718"/>
                  </a:lnTo>
                  <a:lnTo>
                    <a:pt x="314573" y="672827"/>
                  </a:lnTo>
                  <a:lnTo>
                    <a:pt x="277445" y="688013"/>
                  </a:lnTo>
                  <a:lnTo>
                    <a:pt x="229314" y="701171"/>
                  </a:lnTo>
                  <a:lnTo>
                    <a:pt x="171037" y="709858"/>
                  </a:lnTo>
                  <a:lnTo>
                    <a:pt x="141732" y="711758"/>
                  </a:lnTo>
                  <a:lnTo>
                    <a:pt x="134874" y="712279"/>
                  </a:lnTo>
                  <a:lnTo>
                    <a:pt x="128015" y="712546"/>
                  </a:lnTo>
                  <a:lnTo>
                    <a:pt x="537085" y="712546"/>
                  </a:lnTo>
                  <a:lnTo>
                    <a:pt x="516123" y="639517"/>
                  </a:lnTo>
                  <a:lnTo>
                    <a:pt x="496062" y="590956"/>
                  </a:lnTo>
                  <a:lnTo>
                    <a:pt x="478559" y="573766"/>
                  </a:lnTo>
                  <a:lnTo>
                    <a:pt x="470535" y="572541"/>
                  </a:lnTo>
                  <a:close/>
                </a:path>
                <a:path w="553720" h="870585">
                  <a:moveTo>
                    <a:pt x="278838" y="650265"/>
                  </a:moveTo>
                  <a:lnTo>
                    <a:pt x="276225" y="650265"/>
                  </a:lnTo>
                  <a:lnTo>
                    <a:pt x="276225" y="651002"/>
                  </a:lnTo>
                  <a:lnTo>
                    <a:pt x="278838" y="650265"/>
                  </a:lnTo>
                  <a:close/>
                </a:path>
                <a:path w="553720" h="870585">
                  <a:moveTo>
                    <a:pt x="272034" y="587743"/>
                  </a:moveTo>
                  <a:lnTo>
                    <a:pt x="240571" y="615606"/>
                  </a:lnTo>
                  <a:lnTo>
                    <a:pt x="243316" y="632434"/>
                  </a:lnTo>
                  <a:lnTo>
                    <a:pt x="254228" y="645433"/>
                  </a:lnTo>
                  <a:lnTo>
                    <a:pt x="271272" y="650646"/>
                  </a:lnTo>
                  <a:lnTo>
                    <a:pt x="272923" y="650646"/>
                  </a:lnTo>
                  <a:lnTo>
                    <a:pt x="274574" y="650532"/>
                  </a:lnTo>
                  <a:lnTo>
                    <a:pt x="276225" y="650265"/>
                  </a:lnTo>
                  <a:lnTo>
                    <a:pt x="278838" y="650265"/>
                  </a:lnTo>
                  <a:lnTo>
                    <a:pt x="287744" y="647755"/>
                  </a:lnTo>
                  <a:lnTo>
                    <a:pt x="296751" y="640778"/>
                  </a:lnTo>
                  <a:lnTo>
                    <a:pt x="302353" y="630953"/>
                  </a:lnTo>
                  <a:lnTo>
                    <a:pt x="303657" y="619163"/>
                  </a:lnTo>
                  <a:lnTo>
                    <a:pt x="300984" y="606249"/>
                  </a:lnTo>
                  <a:lnTo>
                    <a:pt x="293893" y="596338"/>
                  </a:lnTo>
                  <a:lnTo>
                    <a:pt x="283779" y="589984"/>
                  </a:lnTo>
                  <a:lnTo>
                    <a:pt x="272034" y="587743"/>
                  </a:lnTo>
                  <a:close/>
                </a:path>
              </a:pathLst>
            </a:custGeom>
            <a:solidFill>
              <a:srgbClr val="ECCA6D"/>
            </a:solidFill>
          </p:spPr>
          <p:txBody>
            <a:bodyPr wrap="square" lIns="0" tIns="0" rIns="0" bIns="0" rtlCol="0"/>
            <a:lstStyle/>
            <a:p>
              <a:endParaRPr/>
            </a:p>
          </p:txBody>
        </p:sp>
        <p:pic>
          <p:nvPicPr>
            <p:cNvPr id="30" name="object 30"/>
            <p:cNvPicPr/>
            <p:nvPr/>
          </p:nvPicPr>
          <p:blipFill>
            <a:blip r:embed="rId4" cstate="print"/>
            <a:stretch>
              <a:fillRect/>
            </a:stretch>
          </p:blipFill>
          <p:spPr>
            <a:xfrm>
              <a:off x="5737859" y="4002023"/>
              <a:ext cx="111251" cy="82270"/>
            </a:xfrm>
            <a:prstGeom prst="rect">
              <a:avLst/>
            </a:prstGeom>
          </p:spPr>
        </p:pic>
        <p:sp>
          <p:nvSpPr>
            <p:cNvPr id="31" name="object 31"/>
            <p:cNvSpPr/>
            <p:nvPr/>
          </p:nvSpPr>
          <p:spPr>
            <a:xfrm>
              <a:off x="6000972" y="3758183"/>
              <a:ext cx="264795" cy="1111250"/>
            </a:xfrm>
            <a:custGeom>
              <a:avLst/>
              <a:gdLst/>
              <a:ahLst/>
              <a:cxnLst/>
              <a:rect l="l" t="t" r="r" b="b"/>
              <a:pathLst>
                <a:path w="264795" h="1111250">
                  <a:moveTo>
                    <a:pt x="264191" y="0"/>
                  </a:moveTo>
                  <a:lnTo>
                    <a:pt x="179609" y="0"/>
                  </a:lnTo>
                  <a:lnTo>
                    <a:pt x="179609" y="74548"/>
                  </a:lnTo>
                  <a:lnTo>
                    <a:pt x="177756" y="128739"/>
                  </a:lnTo>
                  <a:lnTo>
                    <a:pt x="172234" y="182629"/>
                  </a:lnTo>
                  <a:lnTo>
                    <a:pt x="163099" y="236037"/>
                  </a:lnTo>
                  <a:lnTo>
                    <a:pt x="150409" y="288782"/>
                  </a:lnTo>
                  <a:lnTo>
                    <a:pt x="134219" y="340681"/>
                  </a:lnTo>
                  <a:lnTo>
                    <a:pt x="113188" y="395173"/>
                  </a:lnTo>
                  <a:lnTo>
                    <a:pt x="105949" y="398792"/>
                  </a:lnTo>
                  <a:lnTo>
                    <a:pt x="98550" y="397190"/>
                  </a:lnTo>
                  <a:lnTo>
                    <a:pt x="94059" y="392922"/>
                  </a:lnTo>
                  <a:lnTo>
                    <a:pt x="92021" y="387077"/>
                  </a:lnTo>
                  <a:lnTo>
                    <a:pt x="92995" y="380695"/>
                  </a:lnTo>
                  <a:lnTo>
                    <a:pt x="108192" y="330774"/>
                  </a:lnTo>
                  <a:lnTo>
                    <a:pt x="120634" y="280227"/>
                  </a:lnTo>
                  <a:lnTo>
                    <a:pt x="130317" y="229155"/>
                  </a:lnTo>
                  <a:lnTo>
                    <a:pt x="137238" y="177657"/>
                  </a:lnTo>
                  <a:lnTo>
                    <a:pt x="141393" y="125835"/>
                  </a:lnTo>
                  <a:lnTo>
                    <a:pt x="142779" y="73786"/>
                  </a:lnTo>
                  <a:lnTo>
                    <a:pt x="142779" y="0"/>
                  </a:lnTo>
                  <a:lnTo>
                    <a:pt x="91471" y="0"/>
                  </a:lnTo>
                  <a:lnTo>
                    <a:pt x="91471" y="73786"/>
                  </a:lnTo>
                  <a:lnTo>
                    <a:pt x="89711" y="143395"/>
                  </a:lnTo>
                  <a:lnTo>
                    <a:pt x="84768" y="209940"/>
                  </a:lnTo>
                  <a:lnTo>
                    <a:pt x="77144" y="272825"/>
                  </a:lnTo>
                  <a:lnTo>
                    <a:pt x="67344" y="331454"/>
                  </a:lnTo>
                  <a:lnTo>
                    <a:pt x="55871" y="385233"/>
                  </a:lnTo>
                  <a:lnTo>
                    <a:pt x="43230" y="433565"/>
                  </a:lnTo>
                  <a:lnTo>
                    <a:pt x="29924" y="475855"/>
                  </a:lnTo>
                  <a:lnTo>
                    <a:pt x="16457" y="511508"/>
                  </a:lnTo>
                  <a:lnTo>
                    <a:pt x="3333" y="539927"/>
                  </a:lnTo>
                  <a:lnTo>
                    <a:pt x="892" y="547641"/>
                  </a:lnTo>
                  <a:lnTo>
                    <a:pt x="0" y="555490"/>
                  </a:lnTo>
                  <a:lnTo>
                    <a:pt x="583" y="563336"/>
                  </a:lnTo>
                  <a:lnTo>
                    <a:pt x="2571" y="571042"/>
                  </a:lnTo>
                  <a:lnTo>
                    <a:pt x="15721" y="599469"/>
                  </a:lnTo>
                  <a:lnTo>
                    <a:pt x="29258" y="635127"/>
                  </a:lnTo>
                  <a:lnTo>
                    <a:pt x="42666" y="677420"/>
                  </a:lnTo>
                  <a:lnTo>
                    <a:pt x="55427" y="725753"/>
                  </a:lnTo>
                  <a:lnTo>
                    <a:pt x="67026" y="779530"/>
                  </a:lnTo>
                  <a:lnTo>
                    <a:pt x="76946" y="838154"/>
                  </a:lnTo>
                  <a:lnTo>
                    <a:pt x="84671" y="901031"/>
                  </a:lnTo>
                  <a:lnTo>
                    <a:pt x="89685" y="967564"/>
                  </a:lnTo>
                  <a:lnTo>
                    <a:pt x="91471" y="1037158"/>
                  </a:lnTo>
                  <a:lnTo>
                    <a:pt x="91471" y="1110970"/>
                  </a:lnTo>
                  <a:lnTo>
                    <a:pt x="142779" y="1110970"/>
                  </a:lnTo>
                  <a:lnTo>
                    <a:pt x="142779" y="1037158"/>
                  </a:lnTo>
                  <a:lnTo>
                    <a:pt x="141810" y="988934"/>
                  </a:lnTo>
                  <a:lnTo>
                    <a:pt x="138338" y="940937"/>
                  </a:lnTo>
                  <a:lnTo>
                    <a:pt x="132372" y="893262"/>
                  </a:lnTo>
                  <a:lnTo>
                    <a:pt x="123920" y="846000"/>
                  </a:lnTo>
                  <a:lnTo>
                    <a:pt x="112991" y="799248"/>
                  </a:lnTo>
                  <a:lnTo>
                    <a:pt x="99595" y="753097"/>
                  </a:lnTo>
                  <a:lnTo>
                    <a:pt x="83741" y="707643"/>
                  </a:lnTo>
                  <a:lnTo>
                    <a:pt x="65436" y="662978"/>
                  </a:lnTo>
                  <a:lnTo>
                    <a:pt x="61880" y="655739"/>
                  </a:lnTo>
                  <a:lnTo>
                    <a:pt x="65436" y="646315"/>
                  </a:lnTo>
                  <a:lnTo>
                    <a:pt x="73437" y="644880"/>
                  </a:lnTo>
                  <a:lnTo>
                    <a:pt x="79025" y="644740"/>
                  </a:lnTo>
                  <a:lnTo>
                    <a:pt x="82962" y="646785"/>
                  </a:lnTo>
                  <a:lnTo>
                    <a:pt x="84232" y="649935"/>
                  </a:lnTo>
                  <a:lnTo>
                    <a:pt x="103034" y="686557"/>
                  </a:lnTo>
                  <a:lnTo>
                    <a:pt x="120681" y="727240"/>
                  </a:lnTo>
                  <a:lnTo>
                    <a:pt x="136757" y="771637"/>
                  </a:lnTo>
                  <a:lnTo>
                    <a:pt x="150844" y="819400"/>
                  </a:lnTo>
                  <a:lnTo>
                    <a:pt x="162526" y="870181"/>
                  </a:lnTo>
                  <a:lnTo>
                    <a:pt x="171386" y="923633"/>
                  </a:lnTo>
                  <a:lnTo>
                    <a:pt x="177008" y="979408"/>
                  </a:lnTo>
                  <a:lnTo>
                    <a:pt x="178974" y="1037158"/>
                  </a:lnTo>
                  <a:lnTo>
                    <a:pt x="178974" y="1110970"/>
                  </a:lnTo>
                  <a:lnTo>
                    <a:pt x="264191" y="1110970"/>
                  </a:lnTo>
                  <a:lnTo>
                    <a:pt x="264191" y="1037158"/>
                  </a:lnTo>
                  <a:lnTo>
                    <a:pt x="261260" y="980007"/>
                  </a:lnTo>
                  <a:lnTo>
                    <a:pt x="252923" y="924833"/>
                  </a:lnTo>
                  <a:lnTo>
                    <a:pt x="239864" y="871962"/>
                  </a:lnTo>
                  <a:lnTo>
                    <a:pt x="222765" y="821719"/>
                  </a:lnTo>
                  <a:lnTo>
                    <a:pt x="202311" y="774432"/>
                  </a:lnTo>
                  <a:lnTo>
                    <a:pt x="179185" y="730426"/>
                  </a:lnTo>
                  <a:lnTo>
                    <a:pt x="154071" y="690028"/>
                  </a:lnTo>
                  <a:lnTo>
                    <a:pt x="127652" y="653564"/>
                  </a:lnTo>
                  <a:lnTo>
                    <a:pt x="100612" y="621361"/>
                  </a:lnTo>
                  <a:lnTo>
                    <a:pt x="73634" y="593745"/>
                  </a:lnTo>
                  <a:lnTo>
                    <a:pt x="47402" y="571042"/>
                  </a:lnTo>
                  <a:lnTo>
                    <a:pt x="42116" y="564060"/>
                  </a:lnTo>
                  <a:lnTo>
                    <a:pt x="40354" y="555853"/>
                  </a:lnTo>
                  <a:lnTo>
                    <a:pt x="42116" y="547647"/>
                  </a:lnTo>
                  <a:lnTo>
                    <a:pt x="47402" y="540664"/>
                  </a:lnTo>
                  <a:lnTo>
                    <a:pt x="73634" y="517945"/>
                  </a:lnTo>
                  <a:lnTo>
                    <a:pt x="100612" y="490287"/>
                  </a:lnTo>
                  <a:lnTo>
                    <a:pt x="127652" y="458026"/>
                  </a:lnTo>
                  <a:lnTo>
                    <a:pt x="154071" y="421499"/>
                  </a:lnTo>
                  <a:lnTo>
                    <a:pt x="179185" y="381040"/>
                  </a:lnTo>
                  <a:lnTo>
                    <a:pt x="202311" y="336986"/>
                  </a:lnTo>
                  <a:lnTo>
                    <a:pt x="222765" y="289673"/>
                  </a:lnTo>
                  <a:lnTo>
                    <a:pt x="239864" y="239437"/>
                  </a:lnTo>
                  <a:lnTo>
                    <a:pt x="252923" y="186613"/>
                  </a:lnTo>
                  <a:lnTo>
                    <a:pt x="261260" y="131539"/>
                  </a:lnTo>
                  <a:lnTo>
                    <a:pt x="264191" y="74548"/>
                  </a:lnTo>
                  <a:lnTo>
                    <a:pt x="264191" y="0"/>
                  </a:lnTo>
                  <a:close/>
                </a:path>
              </a:pathLst>
            </a:custGeom>
            <a:solidFill>
              <a:srgbClr val="434343">
                <a:alpha val="29411"/>
              </a:srgbClr>
            </a:solidFill>
          </p:spPr>
          <p:txBody>
            <a:bodyPr wrap="square" lIns="0" tIns="0" rIns="0" bIns="0" rtlCol="0"/>
            <a:lstStyle/>
            <a:p>
              <a:endParaRPr/>
            </a:p>
          </p:txBody>
        </p:sp>
        <p:pic>
          <p:nvPicPr>
            <p:cNvPr id="32" name="object 32"/>
            <p:cNvPicPr/>
            <p:nvPr/>
          </p:nvPicPr>
          <p:blipFill>
            <a:blip r:embed="rId5" cstate="print"/>
            <a:stretch>
              <a:fillRect/>
            </a:stretch>
          </p:blipFill>
          <p:spPr>
            <a:xfrm>
              <a:off x="6001511" y="4091965"/>
              <a:ext cx="173736" cy="220954"/>
            </a:xfrm>
            <a:prstGeom prst="rect">
              <a:avLst/>
            </a:prstGeom>
          </p:spPr>
        </p:pic>
        <p:sp>
          <p:nvSpPr>
            <p:cNvPr id="33" name="object 33"/>
            <p:cNvSpPr/>
            <p:nvPr/>
          </p:nvSpPr>
          <p:spPr>
            <a:xfrm>
              <a:off x="6082284" y="4572000"/>
              <a:ext cx="167640" cy="297180"/>
            </a:xfrm>
            <a:custGeom>
              <a:avLst/>
              <a:gdLst/>
              <a:ahLst/>
              <a:cxnLst/>
              <a:rect l="l" t="t" r="r" b="b"/>
              <a:pathLst>
                <a:path w="167639" h="297179">
                  <a:moveTo>
                    <a:pt x="62484" y="222719"/>
                  </a:moveTo>
                  <a:lnTo>
                    <a:pt x="61239" y="173939"/>
                  </a:lnTo>
                  <a:lnTo>
                    <a:pt x="57531" y="125298"/>
                  </a:lnTo>
                  <a:lnTo>
                    <a:pt x="51333" y="76936"/>
                  </a:lnTo>
                  <a:lnTo>
                    <a:pt x="42672" y="28981"/>
                  </a:lnTo>
                  <a:lnTo>
                    <a:pt x="32181" y="36982"/>
                  </a:lnTo>
                  <a:lnTo>
                    <a:pt x="21615" y="44704"/>
                  </a:lnTo>
                  <a:lnTo>
                    <a:pt x="10909" y="52158"/>
                  </a:lnTo>
                  <a:lnTo>
                    <a:pt x="0" y="59321"/>
                  </a:lnTo>
                  <a:lnTo>
                    <a:pt x="4381" y="100114"/>
                  </a:lnTo>
                  <a:lnTo>
                    <a:pt x="7620" y="141020"/>
                  </a:lnTo>
                  <a:lnTo>
                    <a:pt x="9601" y="181940"/>
                  </a:lnTo>
                  <a:lnTo>
                    <a:pt x="10287" y="222719"/>
                  </a:lnTo>
                  <a:lnTo>
                    <a:pt x="10287" y="297154"/>
                  </a:lnTo>
                  <a:lnTo>
                    <a:pt x="62484" y="297154"/>
                  </a:lnTo>
                  <a:lnTo>
                    <a:pt x="62484" y="222719"/>
                  </a:lnTo>
                  <a:close/>
                </a:path>
                <a:path w="167639" h="297179">
                  <a:moveTo>
                    <a:pt x="167640" y="272580"/>
                  </a:moveTo>
                  <a:lnTo>
                    <a:pt x="164960" y="219862"/>
                  </a:lnTo>
                  <a:lnTo>
                    <a:pt x="157899" y="167767"/>
                  </a:lnTo>
                  <a:lnTo>
                    <a:pt x="146507" y="116573"/>
                  </a:lnTo>
                  <a:lnTo>
                    <a:pt x="130860" y="66560"/>
                  </a:lnTo>
                  <a:lnTo>
                    <a:pt x="110998" y="18008"/>
                  </a:lnTo>
                  <a:lnTo>
                    <a:pt x="85852" y="0"/>
                  </a:lnTo>
                  <a:lnTo>
                    <a:pt x="80391" y="0"/>
                  </a:lnTo>
                  <a:lnTo>
                    <a:pt x="74930" y="1612"/>
                  </a:lnTo>
                  <a:lnTo>
                    <a:pt x="70104" y="4991"/>
                  </a:lnTo>
                  <a:lnTo>
                    <a:pt x="82334" y="58953"/>
                  </a:lnTo>
                  <a:lnTo>
                    <a:pt x="91071" y="113385"/>
                  </a:lnTo>
                  <a:lnTo>
                    <a:pt x="96291" y="168224"/>
                  </a:lnTo>
                  <a:lnTo>
                    <a:pt x="98044" y="223393"/>
                  </a:lnTo>
                  <a:lnTo>
                    <a:pt x="98044" y="297154"/>
                  </a:lnTo>
                  <a:lnTo>
                    <a:pt x="167640" y="297154"/>
                  </a:lnTo>
                  <a:lnTo>
                    <a:pt x="167640" y="272580"/>
                  </a:lnTo>
                  <a:close/>
                </a:path>
              </a:pathLst>
            </a:custGeom>
            <a:solidFill>
              <a:srgbClr val="181818">
                <a:alpha val="23136"/>
              </a:srgbClr>
            </a:solidFill>
          </p:spPr>
          <p:txBody>
            <a:bodyPr wrap="square" lIns="0" tIns="0" rIns="0" bIns="0" rtlCol="0"/>
            <a:lstStyle/>
            <a:p>
              <a:endParaRPr/>
            </a:p>
          </p:txBody>
        </p:sp>
        <p:sp>
          <p:nvSpPr>
            <p:cNvPr id="34" name="object 34"/>
            <p:cNvSpPr/>
            <p:nvPr/>
          </p:nvSpPr>
          <p:spPr>
            <a:xfrm>
              <a:off x="5564123" y="3637788"/>
              <a:ext cx="818515" cy="121920"/>
            </a:xfrm>
            <a:custGeom>
              <a:avLst/>
              <a:gdLst/>
              <a:ahLst/>
              <a:cxnLst/>
              <a:rect l="l" t="t" r="r" b="b"/>
              <a:pathLst>
                <a:path w="818514" h="121920">
                  <a:moveTo>
                    <a:pt x="818388" y="0"/>
                  </a:moveTo>
                  <a:lnTo>
                    <a:pt x="0" y="0"/>
                  </a:lnTo>
                  <a:lnTo>
                    <a:pt x="0" y="71881"/>
                  </a:lnTo>
                  <a:lnTo>
                    <a:pt x="4454" y="91326"/>
                  </a:lnTo>
                  <a:lnTo>
                    <a:pt x="16589" y="107235"/>
                  </a:lnTo>
                  <a:lnTo>
                    <a:pt x="34557" y="117977"/>
                  </a:lnTo>
                  <a:lnTo>
                    <a:pt x="56514" y="121920"/>
                  </a:lnTo>
                  <a:lnTo>
                    <a:pt x="762000" y="121920"/>
                  </a:lnTo>
                  <a:lnTo>
                    <a:pt x="783615" y="117977"/>
                  </a:lnTo>
                  <a:lnTo>
                    <a:pt x="801576" y="107235"/>
                  </a:lnTo>
                  <a:lnTo>
                    <a:pt x="813845" y="91326"/>
                  </a:lnTo>
                  <a:lnTo>
                    <a:pt x="818388" y="71881"/>
                  </a:lnTo>
                  <a:lnTo>
                    <a:pt x="818388" y="0"/>
                  </a:lnTo>
                  <a:close/>
                </a:path>
              </a:pathLst>
            </a:custGeom>
            <a:solidFill>
              <a:srgbClr val="6C7896"/>
            </a:solidFill>
          </p:spPr>
          <p:txBody>
            <a:bodyPr wrap="square" lIns="0" tIns="0" rIns="0" bIns="0" rtlCol="0"/>
            <a:lstStyle/>
            <a:p>
              <a:endParaRPr/>
            </a:p>
          </p:txBody>
        </p:sp>
        <p:sp>
          <p:nvSpPr>
            <p:cNvPr id="35" name="object 35"/>
            <p:cNvSpPr/>
            <p:nvPr/>
          </p:nvSpPr>
          <p:spPr>
            <a:xfrm>
              <a:off x="6074664" y="3682008"/>
              <a:ext cx="67310" cy="78105"/>
            </a:xfrm>
            <a:custGeom>
              <a:avLst/>
              <a:gdLst/>
              <a:ahLst/>
              <a:cxnLst/>
              <a:rect l="l" t="t" r="r" b="b"/>
              <a:pathLst>
                <a:path w="67310" h="78104">
                  <a:moveTo>
                    <a:pt x="67031" y="0"/>
                  </a:moveTo>
                  <a:lnTo>
                    <a:pt x="0" y="0"/>
                  </a:lnTo>
                  <a:lnTo>
                    <a:pt x="0" y="77699"/>
                  </a:lnTo>
                  <a:lnTo>
                    <a:pt x="67031" y="77699"/>
                  </a:lnTo>
                  <a:lnTo>
                    <a:pt x="67031" y="0"/>
                  </a:lnTo>
                  <a:close/>
                </a:path>
              </a:pathLst>
            </a:custGeom>
            <a:solidFill>
              <a:srgbClr val="6C7896">
                <a:alpha val="41567"/>
              </a:srgbClr>
            </a:solidFill>
          </p:spPr>
          <p:txBody>
            <a:bodyPr wrap="square" lIns="0" tIns="0" rIns="0" bIns="0" rtlCol="0"/>
            <a:lstStyle/>
            <a:p>
              <a:endParaRPr/>
            </a:p>
          </p:txBody>
        </p:sp>
        <p:sp>
          <p:nvSpPr>
            <p:cNvPr id="36" name="object 36"/>
            <p:cNvSpPr/>
            <p:nvPr/>
          </p:nvSpPr>
          <p:spPr>
            <a:xfrm>
              <a:off x="5623559" y="3637836"/>
              <a:ext cx="137160" cy="121920"/>
            </a:xfrm>
            <a:custGeom>
              <a:avLst/>
              <a:gdLst/>
              <a:ahLst/>
              <a:cxnLst/>
              <a:rect l="l" t="t" r="r" b="b"/>
              <a:pathLst>
                <a:path w="137160" h="121920">
                  <a:moveTo>
                    <a:pt x="137134" y="0"/>
                  </a:moveTo>
                  <a:lnTo>
                    <a:pt x="0" y="0"/>
                  </a:lnTo>
                  <a:lnTo>
                    <a:pt x="0" y="121871"/>
                  </a:lnTo>
                  <a:lnTo>
                    <a:pt x="137134" y="121871"/>
                  </a:lnTo>
                  <a:lnTo>
                    <a:pt x="137134" y="0"/>
                  </a:lnTo>
                  <a:close/>
                </a:path>
              </a:pathLst>
            </a:custGeom>
            <a:solidFill>
              <a:srgbClr val="ECCA6D"/>
            </a:solidFill>
          </p:spPr>
          <p:txBody>
            <a:bodyPr wrap="square" lIns="0" tIns="0" rIns="0" bIns="0" rtlCol="0"/>
            <a:lstStyle/>
            <a:p>
              <a:endParaRPr/>
            </a:p>
          </p:txBody>
        </p:sp>
        <p:pic>
          <p:nvPicPr>
            <p:cNvPr id="37" name="object 37"/>
            <p:cNvPicPr/>
            <p:nvPr/>
          </p:nvPicPr>
          <p:blipFill>
            <a:blip r:embed="rId6" cstate="print"/>
            <a:stretch>
              <a:fillRect/>
            </a:stretch>
          </p:blipFill>
          <p:spPr>
            <a:xfrm>
              <a:off x="6170676" y="3637788"/>
              <a:ext cx="211836" cy="121920"/>
            </a:xfrm>
            <a:prstGeom prst="rect">
              <a:avLst/>
            </a:prstGeom>
          </p:spPr>
        </p:pic>
        <p:sp>
          <p:nvSpPr>
            <p:cNvPr id="38" name="object 38"/>
            <p:cNvSpPr/>
            <p:nvPr/>
          </p:nvSpPr>
          <p:spPr>
            <a:xfrm>
              <a:off x="5564123" y="3637834"/>
              <a:ext cx="818515" cy="44450"/>
            </a:xfrm>
            <a:custGeom>
              <a:avLst/>
              <a:gdLst/>
              <a:ahLst/>
              <a:cxnLst/>
              <a:rect l="l" t="t" r="r" b="b"/>
              <a:pathLst>
                <a:path w="818514" h="44450">
                  <a:moveTo>
                    <a:pt x="818337" y="0"/>
                  </a:moveTo>
                  <a:lnTo>
                    <a:pt x="0" y="0"/>
                  </a:lnTo>
                  <a:lnTo>
                    <a:pt x="0" y="44149"/>
                  </a:lnTo>
                  <a:lnTo>
                    <a:pt x="818337" y="44149"/>
                  </a:lnTo>
                  <a:lnTo>
                    <a:pt x="818337" y="0"/>
                  </a:lnTo>
                  <a:close/>
                </a:path>
              </a:pathLst>
            </a:custGeom>
            <a:solidFill>
              <a:srgbClr val="6C7896"/>
            </a:solidFill>
          </p:spPr>
          <p:txBody>
            <a:bodyPr wrap="square" lIns="0" tIns="0" rIns="0" bIns="0" rtlCol="0"/>
            <a:lstStyle/>
            <a:p>
              <a:endParaRPr/>
            </a:p>
          </p:txBody>
        </p:sp>
        <p:sp>
          <p:nvSpPr>
            <p:cNvPr id="39" name="object 39"/>
            <p:cNvSpPr/>
            <p:nvPr/>
          </p:nvSpPr>
          <p:spPr>
            <a:xfrm>
              <a:off x="5623560" y="3637838"/>
              <a:ext cx="759460" cy="44450"/>
            </a:xfrm>
            <a:custGeom>
              <a:avLst/>
              <a:gdLst/>
              <a:ahLst/>
              <a:cxnLst/>
              <a:rect l="l" t="t" r="r" b="b"/>
              <a:pathLst>
                <a:path w="759460" h="44450">
                  <a:moveTo>
                    <a:pt x="207264" y="0"/>
                  </a:moveTo>
                  <a:lnTo>
                    <a:pt x="0" y="0"/>
                  </a:lnTo>
                  <a:lnTo>
                    <a:pt x="0" y="44145"/>
                  </a:lnTo>
                  <a:lnTo>
                    <a:pt x="207264" y="44145"/>
                  </a:lnTo>
                  <a:lnTo>
                    <a:pt x="207264" y="0"/>
                  </a:lnTo>
                  <a:close/>
                </a:path>
                <a:path w="759460" h="44450">
                  <a:moveTo>
                    <a:pt x="309346" y="0"/>
                  </a:moveTo>
                  <a:lnTo>
                    <a:pt x="254508" y="0"/>
                  </a:lnTo>
                  <a:lnTo>
                    <a:pt x="254508" y="44145"/>
                  </a:lnTo>
                  <a:lnTo>
                    <a:pt x="309346" y="44145"/>
                  </a:lnTo>
                  <a:lnTo>
                    <a:pt x="309346" y="0"/>
                  </a:lnTo>
                  <a:close/>
                </a:path>
                <a:path w="759460" h="44450">
                  <a:moveTo>
                    <a:pt x="758901" y="0"/>
                  </a:moveTo>
                  <a:lnTo>
                    <a:pt x="566928" y="0"/>
                  </a:lnTo>
                  <a:lnTo>
                    <a:pt x="566928" y="44145"/>
                  </a:lnTo>
                  <a:lnTo>
                    <a:pt x="758901" y="44145"/>
                  </a:lnTo>
                  <a:lnTo>
                    <a:pt x="758901" y="0"/>
                  </a:lnTo>
                  <a:close/>
                </a:path>
              </a:pathLst>
            </a:custGeom>
            <a:solidFill>
              <a:srgbClr val="ECCA6D"/>
            </a:solidFill>
          </p:spPr>
          <p:txBody>
            <a:bodyPr wrap="square" lIns="0" tIns="0" rIns="0" bIns="0" rtlCol="0"/>
            <a:lstStyle/>
            <a:p>
              <a:endParaRPr/>
            </a:p>
          </p:txBody>
        </p:sp>
        <p:sp>
          <p:nvSpPr>
            <p:cNvPr id="40" name="object 40"/>
            <p:cNvSpPr/>
            <p:nvPr/>
          </p:nvSpPr>
          <p:spPr>
            <a:xfrm>
              <a:off x="5564123" y="4866157"/>
              <a:ext cx="818515" cy="121920"/>
            </a:xfrm>
            <a:custGeom>
              <a:avLst/>
              <a:gdLst/>
              <a:ahLst/>
              <a:cxnLst/>
              <a:rect l="l" t="t" r="r" b="b"/>
              <a:pathLst>
                <a:path w="818514" h="121920">
                  <a:moveTo>
                    <a:pt x="762000" y="0"/>
                  </a:moveTo>
                  <a:lnTo>
                    <a:pt x="56514" y="0"/>
                  </a:lnTo>
                  <a:lnTo>
                    <a:pt x="34557" y="3954"/>
                  </a:lnTo>
                  <a:lnTo>
                    <a:pt x="16589" y="14774"/>
                  </a:lnTo>
                  <a:lnTo>
                    <a:pt x="4454" y="30898"/>
                  </a:lnTo>
                  <a:lnTo>
                    <a:pt x="0" y="50761"/>
                  </a:lnTo>
                  <a:lnTo>
                    <a:pt x="0" y="121869"/>
                  </a:lnTo>
                  <a:lnTo>
                    <a:pt x="818388" y="121869"/>
                  </a:lnTo>
                  <a:lnTo>
                    <a:pt x="818388" y="50050"/>
                  </a:lnTo>
                  <a:lnTo>
                    <a:pt x="813952" y="30598"/>
                  </a:lnTo>
                  <a:lnTo>
                    <a:pt x="801862" y="14685"/>
                  </a:lnTo>
                  <a:lnTo>
                    <a:pt x="783937" y="3943"/>
                  </a:lnTo>
                  <a:lnTo>
                    <a:pt x="762000" y="0"/>
                  </a:lnTo>
                  <a:close/>
                </a:path>
              </a:pathLst>
            </a:custGeom>
            <a:solidFill>
              <a:srgbClr val="6C7896"/>
            </a:solidFill>
          </p:spPr>
          <p:txBody>
            <a:bodyPr wrap="square" lIns="0" tIns="0" rIns="0" bIns="0" rtlCol="0"/>
            <a:lstStyle/>
            <a:p>
              <a:endParaRPr/>
            </a:p>
          </p:txBody>
        </p:sp>
        <p:sp>
          <p:nvSpPr>
            <p:cNvPr id="41" name="object 41"/>
            <p:cNvSpPr/>
            <p:nvPr/>
          </p:nvSpPr>
          <p:spPr>
            <a:xfrm>
              <a:off x="5804916" y="4866157"/>
              <a:ext cx="518159" cy="121920"/>
            </a:xfrm>
            <a:custGeom>
              <a:avLst/>
              <a:gdLst/>
              <a:ahLst/>
              <a:cxnLst/>
              <a:rect l="l" t="t" r="r" b="b"/>
              <a:pathLst>
                <a:path w="518160" h="121920">
                  <a:moveTo>
                    <a:pt x="67005" y="0"/>
                  </a:moveTo>
                  <a:lnTo>
                    <a:pt x="0" y="0"/>
                  </a:lnTo>
                  <a:lnTo>
                    <a:pt x="0" y="77673"/>
                  </a:lnTo>
                  <a:lnTo>
                    <a:pt x="67005" y="77673"/>
                  </a:lnTo>
                  <a:lnTo>
                    <a:pt x="67005" y="0"/>
                  </a:lnTo>
                  <a:close/>
                </a:path>
                <a:path w="518160" h="121920">
                  <a:moveTo>
                    <a:pt x="518134" y="0"/>
                  </a:moveTo>
                  <a:lnTo>
                    <a:pt x="381000" y="0"/>
                  </a:lnTo>
                  <a:lnTo>
                    <a:pt x="381000" y="121869"/>
                  </a:lnTo>
                  <a:lnTo>
                    <a:pt x="518134" y="121869"/>
                  </a:lnTo>
                  <a:lnTo>
                    <a:pt x="518134" y="0"/>
                  </a:lnTo>
                  <a:close/>
                </a:path>
              </a:pathLst>
            </a:custGeom>
            <a:solidFill>
              <a:srgbClr val="ECCA6D"/>
            </a:solidFill>
          </p:spPr>
          <p:txBody>
            <a:bodyPr wrap="square" lIns="0" tIns="0" rIns="0" bIns="0" rtlCol="0"/>
            <a:lstStyle/>
            <a:p>
              <a:endParaRPr/>
            </a:p>
          </p:txBody>
        </p:sp>
        <p:pic>
          <p:nvPicPr>
            <p:cNvPr id="42" name="object 42"/>
            <p:cNvPicPr/>
            <p:nvPr/>
          </p:nvPicPr>
          <p:blipFill>
            <a:blip r:embed="rId7" cstate="print"/>
            <a:stretch>
              <a:fillRect/>
            </a:stretch>
          </p:blipFill>
          <p:spPr>
            <a:xfrm>
              <a:off x="5564123" y="4866157"/>
              <a:ext cx="211836" cy="121869"/>
            </a:xfrm>
            <a:prstGeom prst="rect">
              <a:avLst/>
            </a:prstGeom>
          </p:spPr>
        </p:pic>
        <p:sp>
          <p:nvSpPr>
            <p:cNvPr id="43" name="object 43"/>
            <p:cNvSpPr/>
            <p:nvPr/>
          </p:nvSpPr>
          <p:spPr>
            <a:xfrm>
              <a:off x="5564123" y="4943854"/>
              <a:ext cx="818515" cy="44450"/>
            </a:xfrm>
            <a:custGeom>
              <a:avLst/>
              <a:gdLst/>
              <a:ahLst/>
              <a:cxnLst/>
              <a:rect l="l" t="t" r="r" b="b"/>
              <a:pathLst>
                <a:path w="818514" h="44450">
                  <a:moveTo>
                    <a:pt x="818337" y="0"/>
                  </a:moveTo>
                  <a:lnTo>
                    <a:pt x="0" y="0"/>
                  </a:lnTo>
                  <a:lnTo>
                    <a:pt x="0" y="44171"/>
                  </a:lnTo>
                  <a:lnTo>
                    <a:pt x="818337" y="44171"/>
                  </a:lnTo>
                  <a:lnTo>
                    <a:pt x="818337" y="0"/>
                  </a:lnTo>
                  <a:close/>
                </a:path>
              </a:pathLst>
            </a:custGeom>
            <a:solidFill>
              <a:srgbClr val="ECCA6D"/>
            </a:solidFill>
          </p:spPr>
          <p:txBody>
            <a:bodyPr wrap="square" lIns="0" tIns="0" rIns="0" bIns="0" rtlCol="0"/>
            <a:lstStyle/>
            <a:p>
              <a:endParaRPr/>
            </a:p>
          </p:txBody>
        </p:sp>
        <p:sp>
          <p:nvSpPr>
            <p:cNvPr id="44" name="object 44"/>
            <p:cNvSpPr/>
            <p:nvPr/>
          </p:nvSpPr>
          <p:spPr>
            <a:xfrm>
              <a:off x="6013704" y="4943855"/>
              <a:ext cx="309880" cy="44450"/>
            </a:xfrm>
            <a:custGeom>
              <a:avLst/>
              <a:gdLst/>
              <a:ahLst/>
              <a:cxnLst/>
              <a:rect l="l" t="t" r="r" b="b"/>
              <a:pathLst>
                <a:path w="309879" h="44450">
                  <a:moveTo>
                    <a:pt x="56337" y="0"/>
                  </a:moveTo>
                  <a:lnTo>
                    <a:pt x="0" y="0"/>
                  </a:lnTo>
                  <a:lnTo>
                    <a:pt x="0" y="44170"/>
                  </a:lnTo>
                  <a:lnTo>
                    <a:pt x="56337" y="44170"/>
                  </a:lnTo>
                  <a:lnTo>
                    <a:pt x="56337" y="0"/>
                  </a:lnTo>
                  <a:close/>
                </a:path>
                <a:path w="309879" h="44450">
                  <a:moveTo>
                    <a:pt x="309346" y="0"/>
                  </a:moveTo>
                  <a:lnTo>
                    <a:pt x="102108" y="0"/>
                  </a:lnTo>
                  <a:lnTo>
                    <a:pt x="102108" y="44170"/>
                  </a:lnTo>
                  <a:lnTo>
                    <a:pt x="309346" y="44170"/>
                  </a:lnTo>
                  <a:lnTo>
                    <a:pt x="309346" y="0"/>
                  </a:lnTo>
                  <a:close/>
                </a:path>
              </a:pathLst>
            </a:custGeom>
            <a:solidFill>
              <a:srgbClr val="6C7896"/>
            </a:solidFill>
          </p:spPr>
          <p:txBody>
            <a:bodyPr wrap="square" lIns="0" tIns="0" rIns="0" bIns="0" rtlCol="0"/>
            <a:lstStyle/>
            <a:p>
              <a:endParaRPr/>
            </a:p>
          </p:txBody>
        </p:sp>
        <p:sp>
          <p:nvSpPr>
            <p:cNvPr id="45" name="object 45"/>
            <p:cNvSpPr/>
            <p:nvPr/>
          </p:nvSpPr>
          <p:spPr>
            <a:xfrm>
              <a:off x="1556004" y="3811523"/>
              <a:ext cx="4200525" cy="1176655"/>
            </a:xfrm>
            <a:custGeom>
              <a:avLst/>
              <a:gdLst/>
              <a:ahLst/>
              <a:cxnLst/>
              <a:rect l="l" t="t" r="r" b="b"/>
              <a:pathLst>
                <a:path w="4200525" h="1176654">
                  <a:moveTo>
                    <a:pt x="391668" y="52832"/>
                  </a:moveTo>
                  <a:lnTo>
                    <a:pt x="354457" y="0"/>
                  </a:lnTo>
                  <a:lnTo>
                    <a:pt x="0" y="248856"/>
                  </a:lnTo>
                  <a:lnTo>
                    <a:pt x="37211" y="301726"/>
                  </a:lnTo>
                  <a:lnTo>
                    <a:pt x="391668" y="52832"/>
                  </a:lnTo>
                  <a:close/>
                </a:path>
                <a:path w="4200525" h="1176654">
                  <a:moveTo>
                    <a:pt x="810768" y="513118"/>
                  </a:moveTo>
                  <a:lnTo>
                    <a:pt x="713994" y="374929"/>
                  </a:lnTo>
                  <a:lnTo>
                    <a:pt x="230124" y="713727"/>
                  </a:lnTo>
                  <a:lnTo>
                    <a:pt x="326263" y="851916"/>
                  </a:lnTo>
                  <a:lnTo>
                    <a:pt x="810768" y="513118"/>
                  </a:lnTo>
                  <a:close/>
                </a:path>
                <a:path w="4200525" h="1176654">
                  <a:moveTo>
                    <a:pt x="4200118" y="1132332"/>
                  </a:moveTo>
                  <a:lnTo>
                    <a:pt x="4008120" y="1132332"/>
                  </a:lnTo>
                  <a:lnTo>
                    <a:pt x="4008120" y="1176502"/>
                  </a:lnTo>
                  <a:lnTo>
                    <a:pt x="4200118" y="1176502"/>
                  </a:lnTo>
                  <a:lnTo>
                    <a:pt x="4200118" y="1132332"/>
                  </a:lnTo>
                  <a:close/>
                </a:path>
              </a:pathLst>
            </a:custGeom>
            <a:solidFill>
              <a:srgbClr val="ECCA6D"/>
            </a:solidFill>
          </p:spPr>
          <p:txBody>
            <a:bodyPr wrap="square" lIns="0" tIns="0" rIns="0" bIns="0" rtlCol="0"/>
            <a:lstStyle/>
            <a:p>
              <a:endParaRPr/>
            </a:p>
          </p:txBody>
        </p:sp>
        <p:sp>
          <p:nvSpPr>
            <p:cNvPr id="46" name="object 46"/>
            <p:cNvSpPr/>
            <p:nvPr/>
          </p:nvSpPr>
          <p:spPr>
            <a:xfrm>
              <a:off x="1556003" y="3639311"/>
              <a:ext cx="317500" cy="190500"/>
            </a:xfrm>
            <a:custGeom>
              <a:avLst/>
              <a:gdLst/>
              <a:ahLst/>
              <a:cxnLst/>
              <a:rect l="l" t="t" r="r" b="b"/>
              <a:pathLst>
                <a:path w="317500" h="190500">
                  <a:moveTo>
                    <a:pt x="316991" y="0"/>
                  </a:moveTo>
                  <a:lnTo>
                    <a:pt x="247522" y="1396"/>
                  </a:lnTo>
                  <a:lnTo>
                    <a:pt x="7746" y="170053"/>
                  </a:lnTo>
                  <a:lnTo>
                    <a:pt x="0" y="190500"/>
                  </a:lnTo>
                  <a:lnTo>
                    <a:pt x="24511" y="172847"/>
                  </a:lnTo>
                  <a:lnTo>
                    <a:pt x="136778" y="93853"/>
                  </a:lnTo>
                  <a:lnTo>
                    <a:pt x="183427" y="93853"/>
                  </a:lnTo>
                  <a:lnTo>
                    <a:pt x="207645" y="76962"/>
                  </a:lnTo>
                  <a:lnTo>
                    <a:pt x="164084" y="74803"/>
                  </a:lnTo>
                  <a:lnTo>
                    <a:pt x="190753" y="55753"/>
                  </a:lnTo>
                  <a:lnTo>
                    <a:pt x="238378" y="54990"/>
                  </a:lnTo>
                  <a:lnTo>
                    <a:pt x="316991" y="0"/>
                  </a:lnTo>
                  <a:close/>
                </a:path>
                <a:path w="317500" h="190500">
                  <a:moveTo>
                    <a:pt x="183427" y="93853"/>
                  </a:moveTo>
                  <a:lnTo>
                    <a:pt x="136778" y="93853"/>
                  </a:lnTo>
                  <a:lnTo>
                    <a:pt x="177419" y="98043"/>
                  </a:lnTo>
                  <a:lnTo>
                    <a:pt x="183427" y="93853"/>
                  </a:lnTo>
                  <a:close/>
                </a:path>
              </a:pathLst>
            </a:custGeom>
            <a:solidFill>
              <a:srgbClr val="FFD279"/>
            </a:solidFill>
          </p:spPr>
          <p:txBody>
            <a:bodyPr wrap="square" lIns="0" tIns="0" rIns="0" bIns="0" rtlCol="0"/>
            <a:lstStyle/>
            <a:p>
              <a:endParaRPr/>
            </a:p>
          </p:txBody>
        </p:sp>
        <p:sp>
          <p:nvSpPr>
            <p:cNvPr id="47" name="object 47"/>
            <p:cNvSpPr/>
            <p:nvPr/>
          </p:nvSpPr>
          <p:spPr>
            <a:xfrm>
              <a:off x="1789176" y="3660648"/>
              <a:ext cx="170815" cy="163195"/>
            </a:xfrm>
            <a:custGeom>
              <a:avLst/>
              <a:gdLst/>
              <a:ahLst/>
              <a:cxnLst/>
              <a:rect l="l" t="t" r="r" b="b"/>
              <a:pathLst>
                <a:path w="170814" h="163195">
                  <a:moveTo>
                    <a:pt x="113284" y="0"/>
                  </a:moveTo>
                  <a:lnTo>
                    <a:pt x="0" y="79755"/>
                  </a:lnTo>
                  <a:lnTo>
                    <a:pt x="58038" y="163067"/>
                  </a:lnTo>
                  <a:lnTo>
                    <a:pt x="170687" y="83311"/>
                  </a:lnTo>
                  <a:lnTo>
                    <a:pt x="113284" y="0"/>
                  </a:lnTo>
                  <a:close/>
                </a:path>
              </a:pathLst>
            </a:custGeom>
            <a:solidFill>
              <a:srgbClr val="44ACD4"/>
            </a:solidFill>
          </p:spPr>
          <p:txBody>
            <a:bodyPr wrap="square" lIns="0" tIns="0" rIns="0" bIns="0" rtlCol="0"/>
            <a:lstStyle/>
            <a:p>
              <a:endParaRPr/>
            </a:p>
          </p:txBody>
        </p:sp>
        <p:sp>
          <p:nvSpPr>
            <p:cNvPr id="48" name="object 48"/>
            <p:cNvSpPr/>
            <p:nvPr/>
          </p:nvSpPr>
          <p:spPr>
            <a:xfrm>
              <a:off x="1568196" y="3846575"/>
              <a:ext cx="645160" cy="643255"/>
            </a:xfrm>
            <a:custGeom>
              <a:avLst/>
              <a:gdLst/>
              <a:ahLst/>
              <a:cxnLst/>
              <a:rect l="l" t="t" r="r" b="b"/>
              <a:pathLst>
                <a:path w="645160" h="643254">
                  <a:moveTo>
                    <a:pt x="644652" y="395516"/>
                  </a:moveTo>
                  <a:lnTo>
                    <a:pt x="637946" y="386054"/>
                  </a:lnTo>
                  <a:lnTo>
                    <a:pt x="638556" y="385622"/>
                  </a:lnTo>
                  <a:lnTo>
                    <a:pt x="608418" y="342328"/>
                  </a:lnTo>
                  <a:lnTo>
                    <a:pt x="632460" y="325475"/>
                  </a:lnTo>
                  <a:lnTo>
                    <a:pt x="632282" y="325234"/>
                  </a:lnTo>
                  <a:lnTo>
                    <a:pt x="632460" y="325107"/>
                  </a:lnTo>
                  <a:lnTo>
                    <a:pt x="555218" y="214541"/>
                  </a:lnTo>
                  <a:lnTo>
                    <a:pt x="518922" y="162394"/>
                  </a:lnTo>
                  <a:lnTo>
                    <a:pt x="405384" y="0"/>
                  </a:lnTo>
                  <a:lnTo>
                    <a:pt x="405117" y="190"/>
                  </a:lnTo>
                  <a:lnTo>
                    <a:pt x="405003" y="0"/>
                  </a:lnTo>
                  <a:lnTo>
                    <a:pt x="0" y="282968"/>
                  </a:lnTo>
                  <a:lnTo>
                    <a:pt x="113792" y="445871"/>
                  </a:lnTo>
                  <a:lnTo>
                    <a:pt x="227457" y="608050"/>
                  </a:lnTo>
                  <a:lnTo>
                    <a:pt x="538810" y="390537"/>
                  </a:lnTo>
                  <a:lnTo>
                    <a:pt x="538962" y="390753"/>
                  </a:lnTo>
                  <a:lnTo>
                    <a:pt x="252984" y="590511"/>
                  </a:lnTo>
                  <a:lnTo>
                    <a:pt x="290195" y="643128"/>
                  </a:lnTo>
                  <a:lnTo>
                    <a:pt x="644652" y="395516"/>
                  </a:lnTo>
                  <a:close/>
                </a:path>
              </a:pathLst>
            </a:custGeom>
            <a:solidFill>
              <a:srgbClr val="ECCA6D"/>
            </a:solidFill>
          </p:spPr>
          <p:txBody>
            <a:bodyPr wrap="square" lIns="0" tIns="0" rIns="0" bIns="0" rtlCol="0"/>
            <a:lstStyle/>
            <a:p>
              <a:endParaRPr/>
            </a:p>
          </p:txBody>
        </p:sp>
        <p:sp>
          <p:nvSpPr>
            <p:cNvPr id="49" name="object 49"/>
            <p:cNvSpPr/>
            <p:nvPr/>
          </p:nvSpPr>
          <p:spPr>
            <a:xfrm>
              <a:off x="1738883" y="4088891"/>
              <a:ext cx="462280" cy="365760"/>
            </a:xfrm>
            <a:custGeom>
              <a:avLst/>
              <a:gdLst/>
              <a:ahLst/>
              <a:cxnLst/>
              <a:rect l="l" t="t" r="r" b="b"/>
              <a:pathLst>
                <a:path w="462280" h="365760">
                  <a:moveTo>
                    <a:pt x="404241" y="0"/>
                  </a:moveTo>
                  <a:lnTo>
                    <a:pt x="0" y="283616"/>
                  </a:lnTo>
                  <a:lnTo>
                    <a:pt x="57531" y="365734"/>
                  </a:lnTo>
                  <a:lnTo>
                    <a:pt x="461772" y="82842"/>
                  </a:lnTo>
                  <a:lnTo>
                    <a:pt x="404241" y="0"/>
                  </a:lnTo>
                  <a:close/>
                </a:path>
              </a:pathLst>
            </a:custGeom>
            <a:solidFill>
              <a:srgbClr val="6C7896"/>
            </a:solidFill>
          </p:spPr>
          <p:txBody>
            <a:bodyPr wrap="square" lIns="0" tIns="0" rIns="0" bIns="0" rtlCol="0"/>
            <a:lstStyle/>
            <a:p>
              <a:endParaRPr/>
            </a:p>
          </p:txBody>
        </p:sp>
        <p:pic>
          <p:nvPicPr>
            <p:cNvPr id="50" name="object 50"/>
            <p:cNvPicPr/>
            <p:nvPr/>
          </p:nvPicPr>
          <p:blipFill>
            <a:blip r:embed="rId8" cstate="print"/>
            <a:stretch>
              <a:fillRect/>
            </a:stretch>
          </p:blipFill>
          <p:spPr>
            <a:xfrm>
              <a:off x="2048255" y="4088891"/>
              <a:ext cx="318516" cy="303276"/>
            </a:xfrm>
            <a:prstGeom prst="rect">
              <a:avLst/>
            </a:prstGeom>
          </p:spPr>
        </p:pic>
        <p:sp>
          <p:nvSpPr>
            <p:cNvPr id="51" name="object 51"/>
            <p:cNvSpPr/>
            <p:nvPr/>
          </p:nvSpPr>
          <p:spPr>
            <a:xfrm>
              <a:off x="1882139" y="4325137"/>
              <a:ext cx="485140" cy="338455"/>
            </a:xfrm>
            <a:custGeom>
              <a:avLst/>
              <a:gdLst/>
              <a:ahLst/>
              <a:cxnLst/>
              <a:rect l="l" t="t" r="r" b="b"/>
              <a:pathLst>
                <a:path w="485139" h="338454">
                  <a:moveTo>
                    <a:pt x="484632" y="0"/>
                  </a:moveTo>
                  <a:lnTo>
                    <a:pt x="0" y="338302"/>
                  </a:lnTo>
                  <a:lnTo>
                    <a:pt x="83566" y="336181"/>
                  </a:lnTo>
                  <a:lnTo>
                    <a:pt x="454406" y="77038"/>
                  </a:lnTo>
                  <a:lnTo>
                    <a:pt x="484632" y="0"/>
                  </a:lnTo>
                  <a:close/>
                </a:path>
              </a:pathLst>
            </a:custGeom>
            <a:solidFill>
              <a:srgbClr val="ECCA6D"/>
            </a:solidFill>
          </p:spPr>
          <p:txBody>
            <a:bodyPr wrap="square" lIns="0" tIns="0" rIns="0" bIns="0" rtlCol="0"/>
            <a:lstStyle/>
            <a:p>
              <a:endParaRPr/>
            </a:p>
          </p:txBody>
        </p:sp>
        <p:sp>
          <p:nvSpPr>
            <p:cNvPr id="52" name="object 52"/>
            <p:cNvSpPr/>
            <p:nvPr/>
          </p:nvSpPr>
          <p:spPr>
            <a:xfrm>
              <a:off x="1568196" y="3846575"/>
              <a:ext cx="783590" cy="794385"/>
            </a:xfrm>
            <a:custGeom>
              <a:avLst/>
              <a:gdLst/>
              <a:ahLst/>
              <a:cxnLst/>
              <a:rect l="l" t="t" r="r" b="b"/>
              <a:pathLst>
                <a:path w="783589" h="794385">
                  <a:moveTo>
                    <a:pt x="463296" y="82829"/>
                  </a:moveTo>
                  <a:lnTo>
                    <a:pt x="405765" y="0"/>
                  </a:lnTo>
                  <a:lnTo>
                    <a:pt x="405638" y="0"/>
                  </a:lnTo>
                  <a:lnTo>
                    <a:pt x="0" y="283603"/>
                  </a:lnTo>
                  <a:lnTo>
                    <a:pt x="57658" y="365734"/>
                  </a:lnTo>
                  <a:lnTo>
                    <a:pt x="368261" y="149123"/>
                  </a:lnTo>
                  <a:lnTo>
                    <a:pt x="368427" y="149352"/>
                  </a:lnTo>
                  <a:lnTo>
                    <a:pt x="459955" y="85178"/>
                  </a:lnTo>
                  <a:lnTo>
                    <a:pt x="463296" y="82842"/>
                  </a:lnTo>
                  <a:close/>
                </a:path>
                <a:path w="783589" h="794385">
                  <a:moveTo>
                    <a:pt x="783336" y="455968"/>
                  </a:moveTo>
                  <a:lnTo>
                    <a:pt x="725678" y="373380"/>
                  </a:lnTo>
                  <a:lnTo>
                    <a:pt x="724128" y="374459"/>
                  </a:lnTo>
                  <a:lnTo>
                    <a:pt x="723392" y="373380"/>
                  </a:lnTo>
                  <a:lnTo>
                    <a:pt x="609600" y="451993"/>
                  </a:lnTo>
                  <a:lnTo>
                    <a:pt x="610692" y="453542"/>
                  </a:lnTo>
                  <a:lnTo>
                    <a:pt x="240792" y="711415"/>
                  </a:lnTo>
                  <a:lnTo>
                    <a:pt x="298450" y="794004"/>
                  </a:lnTo>
                  <a:lnTo>
                    <a:pt x="783336" y="455968"/>
                  </a:lnTo>
                  <a:close/>
                </a:path>
              </a:pathLst>
            </a:custGeom>
            <a:solidFill>
              <a:srgbClr val="6C7896"/>
            </a:solidFill>
          </p:spPr>
          <p:txBody>
            <a:bodyPr wrap="square" lIns="0" tIns="0" rIns="0" bIns="0" rtlCol="0"/>
            <a:lstStyle/>
            <a:p>
              <a:endParaRPr/>
            </a:p>
          </p:txBody>
        </p:sp>
        <p:sp>
          <p:nvSpPr>
            <p:cNvPr id="53" name="object 53"/>
            <p:cNvSpPr/>
            <p:nvPr/>
          </p:nvSpPr>
          <p:spPr>
            <a:xfrm>
              <a:off x="1402080" y="3639311"/>
              <a:ext cx="581025" cy="477520"/>
            </a:xfrm>
            <a:custGeom>
              <a:avLst/>
              <a:gdLst/>
              <a:ahLst/>
              <a:cxnLst/>
              <a:rect l="l" t="t" r="r" b="b"/>
              <a:pathLst>
                <a:path w="581025" h="477520">
                  <a:moveTo>
                    <a:pt x="580644" y="138176"/>
                  </a:moveTo>
                  <a:lnTo>
                    <a:pt x="484111" y="368"/>
                  </a:lnTo>
                  <a:lnTo>
                    <a:pt x="484632" y="0"/>
                  </a:lnTo>
                  <a:lnTo>
                    <a:pt x="483882" y="25"/>
                  </a:lnTo>
                  <a:lnTo>
                    <a:pt x="401320" y="2159"/>
                  </a:lnTo>
                  <a:lnTo>
                    <a:pt x="31623" y="261264"/>
                  </a:lnTo>
                  <a:lnTo>
                    <a:pt x="1828" y="337527"/>
                  </a:lnTo>
                  <a:lnTo>
                    <a:pt x="0" y="338797"/>
                  </a:lnTo>
                  <a:lnTo>
                    <a:pt x="96774" y="476986"/>
                  </a:lnTo>
                  <a:lnTo>
                    <a:pt x="580644" y="138176"/>
                  </a:lnTo>
                  <a:close/>
                </a:path>
              </a:pathLst>
            </a:custGeom>
            <a:solidFill>
              <a:srgbClr val="ECCA6D"/>
            </a:solidFill>
          </p:spPr>
          <p:txBody>
            <a:bodyPr wrap="square" lIns="0" tIns="0" rIns="0" bIns="0" rtlCol="0"/>
            <a:lstStyle/>
            <a:p>
              <a:endParaRPr/>
            </a:p>
          </p:txBody>
        </p:sp>
        <p:pic>
          <p:nvPicPr>
            <p:cNvPr id="54" name="object 54"/>
            <p:cNvPicPr/>
            <p:nvPr/>
          </p:nvPicPr>
          <p:blipFill>
            <a:blip r:embed="rId9" cstate="print"/>
            <a:stretch>
              <a:fillRect/>
            </a:stretch>
          </p:blipFill>
          <p:spPr>
            <a:xfrm>
              <a:off x="1554480" y="4192523"/>
              <a:ext cx="198119" cy="240766"/>
            </a:xfrm>
            <a:prstGeom prst="rect">
              <a:avLst/>
            </a:prstGeom>
          </p:spPr>
        </p:pic>
        <p:sp>
          <p:nvSpPr>
            <p:cNvPr id="55" name="object 55"/>
            <p:cNvSpPr/>
            <p:nvPr/>
          </p:nvSpPr>
          <p:spPr>
            <a:xfrm>
              <a:off x="734783" y="4274819"/>
              <a:ext cx="931544" cy="711835"/>
            </a:xfrm>
            <a:custGeom>
              <a:avLst/>
              <a:gdLst/>
              <a:ahLst/>
              <a:cxnLst/>
              <a:rect l="l" t="t" r="r" b="b"/>
              <a:pathLst>
                <a:path w="931544" h="711835">
                  <a:moveTo>
                    <a:pt x="930948" y="118465"/>
                  </a:moveTo>
                  <a:lnTo>
                    <a:pt x="889419" y="58902"/>
                  </a:lnTo>
                  <a:lnTo>
                    <a:pt x="848017" y="0"/>
                  </a:lnTo>
                  <a:lnTo>
                    <a:pt x="42164" y="527164"/>
                  </a:lnTo>
                  <a:lnTo>
                    <a:pt x="14097" y="556082"/>
                  </a:lnTo>
                  <a:lnTo>
                    <a:pt x="0" y="592366"/>
                  </a:lnTo>
                  <a:lnTo>
                    <a:pt x="647" y="631266"/>
                  </a:lnTo>
                  <a:lnTo>
                    <a:pt x="16852" y="668045"/>
                  </a:lnTo>
                  <a:lnTo>
                    <a:pt x="54038" y="700544"/>
                  </a:lnTo>
                  <a:lnTo>
                    <a:pt x="100418" y="711682"/>
                  </a:lnTo>
                  <a:lnTo>
                    <a:pt x="115506" y="710565"/>
                  </a:lnTo>
                  <a:lnTo>
                    <a:pt x="122237" y="709028"/>
                  </a:lnTo>
                  <a:lnTo>
                    <a:pt x="127482" y="710158"/>
                  </a:lnTo>
                  <a:lnTo>
                    <a:pt x="832408" y="191820"/>
                  </a:lnTo>
                  <a:lnTo>
                    <a:pt x="930948" y="118465"/>
                  </a:lnTo>
                  <a:close/>
                </a:path>
              </a:pathLst>
            </a:custGeom>
            <a:solidFill>
              <a:srgbClr val="6C7896"/>
            </a:solidFill>
          </p:spPr>
          <p:txBody>
            <a:bodyPr wrap="square" lIns="0" tIns="0" rIns="0" bIns="0" rtlCol="0"/>
            <a:lstStyle/>
            <a:p>
              <a:endParaRPr/>
            </a:p>
          </p:txBody>
        </p:sp>
        <p:pic>
          <p:nvPicPr>
            <p:cNvPr id="56" name="object 56"/>
            <p:cNvPicPr/>
            <p:nvPr/>
          </p:nvPicPr>
          <p:blipFill>
            <a:blip r:embed="rId10" cstate="print"/>
            <a:stretch>
              <a:fillRect/>
            </a:stretch>
          </p:blipFill>
          <p:spPr>
            <a:xfrm>
              <a:off x="1487424" y="4264177"/>
              <a:ext cx="175259" cy="207238"/>
            </a:xfrm>
            <a:prstGeom prst="rect">
              <a:avLst/>
            </a:prstGeom>
          </p:spPr>
        </p:pic>
        <p:pic>
          <p:nvPicPr>
            <p:cNvPr id="57" name="object 57"/>
            <p:cNvPicPr/>
            <p:nvPr/>
          </p:nvPicPr>
          <p:blipFill>
            <a:blip r:embed="rId11" cstate="print"/>
            <a:stretch>
              <a:fillRect/>
            </a:stretch>
          </p:blipFill>
          <p:spPr>
            <a:xfrm>
              <a:off x="1153667" y="4456201"/>
              <a:ext cx="234695" cy="249885"/>
            </a:xfrm>
            <a:prstGeom prst="rect">
              <a:avLst/>
            </a:prstGeom>
          </p:spPr>
        </p:pic>
        <p:sp>
          <p:nvSpPr>
            <p:cNvPr id="58" name="object 58"/>
            <p:cNvSpPr/>
            <p:nvPr/>
          </p:nvSpPr>
          <p:spPr>
            <a:xfrm>
              <a:off x="1456944" y="4661941"/>
              <a:ext cx="1264920" cy="326390"/>
            </a:xfrm>
            <a:custGeom>
              <a:avLst/>
              <a:gdLst/>
              <a:ahLst/>
              <a:cxnLst/>
              <a:rect l="l" t="t" r="r" b="b"/>
              <a:pathLst>
                <a:path w="1264920" h="326389">
                  <a:moveTo>
                    <a:pt x="1211580" y="92913"/>
                  </a:moveTo>
                  <a:lnTo>
                    <a:pt x="1075436" y="0"/>
                  </a:lnTo>
                  <a:lnTo>
                    <a:pt x="189471" y="0"/>
                  </a:lnTo>
                  <a:lnTo>
                    <a:pt x="53340" y="92913"/>
                  </a:lnTo>
                  <a:lnTo>
                    <a:pt x="1211580" y="92913"/>
                  </a:lnTo>
                  <a:close/>
                </a:path>
                <a:path w="1264920" h="326389">
                  <a:moveTo>
                    <a:pt x="1264920" y="295605"/>
                  </a:moveTo>
                  <a:lnTo>
                    <a:pt x="0" y="295605"/>
                  </a:lnTo>
                  <a:lnTo>
                    <a:pt x="0" y="326110"/>
                  </a:lnTo>
                  <a:lnTo>
                    <a:pt x="1264920" y="326110"/>
                  </a:lnTo>
                  <a:lnTo>
                    <a:pt x="1264920" y="295605"/>
                  </a:lnTo>
                  <a:close/>
                </a:path>
                <a:path w="1264920" h="326389">
                  <a:moveTo>
                    <a:pt x="1264920" y="210286"/>
                  </a:moveTo>
                  <a:lnTo>
                    <a:pt x="0" y="210286"/>
                  </a:lnTo>
                  <a:lnTo>
                    <a:pt x="0" y="242290"/>
                  </a:lnTo>
                  <a:lnTo>
                    <a:pt x="1264920" y="242290"/>
                  </a:lnTo>
                  <a:lnTo>
                    <a:pt x="1264920" y="210286"/>
                  </a:lnTo>
                  <a:close/>
                </a:path>
              </a:pathLst>
            </a:custGeom>
            <a:solidFill>
              <a:srgbClr val="ECCA6D"/>
            </a:solidFill>
          </p:spPr>
          <p:txBody>
            <a:bodyPr wrap="square" lIns="0" tIns="0" rIns="0" bIns="0" rtlCol="0"/>
            <a:lstStyle/>
            <a:p>
              <a:endParaRPr/>
            </a:p>
          </p:txBody>
        </p:sp>
        <p:sp>
          <p:nvSpPr>
            <p:cNvPr id="59" name="object 59"/>
            <p:cNvSpPr/>
            <p:nvPr/>
          </p:nvSpPr>
          <p:spPr>
            <a:xfrm>
              <a:off x="1456944" y="4904232"/>
              <a:ext cx="1264920" cy="53340"/>
            </a:xfrm>
            <a:custGeom>
              <a:avLst/>
              <a:gdLst/>
              <a:ahLst/>
              <a:cxnLst/>
              <a:rect l="l" t="t" r="r" b="b"/>
              <a:pathLst>
                <a:path w="1264920" h="53339">
                  <a:moveTo>
                    <a:pt x="0" y="0"/>
                  </a:moveTo>
                  <a:lnTo>
                    <a:pt x="0" y="52628"/>
                  </a:lnTo>
                  <a:lnTo>
                    <a:pt x="1264920" y="53314"/>
                  </a:lnTo>
                  <a:lnTo>
                    <a:pt x="1264920" y="711"/>
                  </a:lnTo>
                  <a:lnTo>
                    <a:pt x="0" y="0"/>
                  </a:lnTo>
                  <a:close/>
                </a:path>
              </a:pathLst>
            </a:custGeom>
            <a:solidFill>
              <a:srgbClr val="6C7896"/>
            </a:solidFill>
          </p:spPr>
          <p:txBody>
            <a:bodyPr wrap="square" lIns="0" tIns="0" rIns="0" bIns="0" rtlCol="0"/>
            <a:lstStyle/>
            <a:p>
              <a:endParaRPr/>
            </a:p>
          </p:txBody>
        </p:sp>
        <p:sp>
          <p:nvSpPr>
            <p:cNvPr id="60" name="object 60"/>
            <p:cNvSpPr/>
            <p:nvPr/>
          </p:nvSpPr>
          <p:spPr>
            <a:xfrm>
              <a:off x="1510284" y="4754879"/>
              <a:ext cx="1158240" cy="116205"/>
            </a:xfrm>
            <a:custGeom>
              <a:avLst/>
              <a:gdLst/>
              <a:ahLst/>
              <a:cxnLst/>
              <a:rect l="l" t="t" r="r" b="b"/>
              <a:pathLst>
                <a:path w="1158239" h="116204">
                  <a:moveTo>
                    <a:pt x="1158240" y="85344"/>
                  </a:moveTo>
                  <a:lnTo>
                    <a:pt x="0" y="85344"/>
                  </a:lnTo>
                  <a:lnTo>
                    <a:pt x="0" y="115824"/>
                  </a:lnTo>
                  <a:lnTo>
                    <a:pt x="1158240" y="115824"/>
                  </a:lnTo>
                  <a:lnTo>
                    <a:pt x="1158240" y="85344"/>
                  </a:lnTo>
                  <a:close/>
                </a:path>
                <a:path w="1158239" h="116204">
                  <a:moveTo>
                    <a:pt x="1158240" y="0"/>
                  </a:moveTo>
                  <a:lnTo>
                    <a:pt x="0" y="0"/>
                  </a:lnTo>
                  <a:lnTo>
                    <a:pt x="0" y="32004"/>
                  </a:lnTo>
                  <a:lnTo>
                    <a:pt x="1158240" y="32004"/>
                  </a:lnTo>
                  <a:lnTo>
                    <a:pt x="1158240" y="0"/>
                  </a:lnTo>
                  <a:close/>
                </a:path>
              </a:pathLst>
            </a:custGeom>
            <a:solidFill>
              <a:srgbClr val="ECCA6D"/>
            </a:solidFill>
          </p:spPr>
          <p:txBody>
            <a:bodyPr wrap="square" lIns="0" tIns="0" rIns="0" bIns="0" rtlCol="0"/>
            <a:lstStyle/>
            <a:p>
              <a:endParaRPr/>
            </a:p>
          </p:txBody>
        </p:sp>
        <p:sp>
          <p:nvSpPr>
            <p:cNvPr id="61" name="object 61"/>
            <p:cNvSpPr/>
            <p:nvPr/>
          </p:nvSpPr>
          <p:spPr>
            <a:xfrm>
              <a:off x="1418844" y="3660647"/>
              <a:ext cx="1249680" cy="1179830"/>
            </a:xfrm>
            <a:custGeom>
              <a:avLst/>
              <a:gdLst/>
              <a:ahLst/>
              <a:cxnLst/>
              <a:rect l="l" t="t" r="r" b="b"/>
              <a:pathLst>
                <a:path w="1249680" h="1179829">
                  <a:moveTo>
                    <a:pt x="541020" y="82931"/>
                  </a:moveTo>
                  <a:lnTo>
                    <a:pt x="483489" y="0"/>
                  </a:lnTo>
                  <a:lnTo>
                    <a:pt x="0" y="339267"/>
                  </a:lnTo>
                  <a:lnTo>
                    <a:pt x="57531" y="422122"/>
                  </a:lnTo>
                  <a:lnTo>
                    <a:pt x="541020" y="82931"/>
                  </a:lnTo>
                  <a:close/>
                </a:path>
                <a:path w="1249680" h="1179829">
                  <a:moveTo>
                    <a:pt x="1249680" y="1126959"/>
                  </a:moveTo>
                  <a:lnTo>
                    <a:pt x="91440" y="1126236"/>
                  </a:lnTo>
                  <a:lnTo>
                    <a:pt x="91440" y="1178852"/>
                  </a:lnTo>
                  <a:lnTo>
                    <a:pt x="1249680" y="1179576"/>
                  </a:lnTo>
                  <a:lnTo>
                    <a:pt x="1249680" y="1126959"/>
                  </a:lnTo>
                  <a:close/>
                </a:path>
              </a:pathLst>
            </a:custGeom>
            <a:solidFill>
              <a:srgbClr val="6C7896"/>
            </a:solidFill>
          </p:spPr>
          <p:txBody>
            <a:bodyPr wrap="square" lIns="0" tIns="0" rIns="0" bIns="0" rtlCol="0"/>
            <a:lstStyle/>
            <a:p>
              <a:endParaRPr/>
            </a:p>
          </p:txBody>
        </p:sp>
      </p:grpSp>
      <p:sp>
        <p:nvSpPr>
          <p:cNvPr id="62" name="object 62"/>
          <p:cNvSpPr txBox="1">
            <a:spLocks noGrp="1"/>
          </p:cNvSpPr>
          <p:nvPr>
            <p:ph type="title"/>
          </p:nvPr>
        </p:nvSpPr>
        <p:spPr>
          <a:xfrm>
            <a:off x="969975" y="1826463"/>
            <a:ext cx="4114800" cy="940435"/>
          </a:xfrm>
          <a:prstGeom prst="rect">
            <a:avLst/>
          </a:prstGeom>
        </p:spPr>
        <p:txBody>
          <a:bodyPr vert="horz" wrap="square" lIns="0" tIns="12700" rIns="0" bIns="0" rtlCol="0">
            <a:spAutoFit/>
          </a:bodyPr>
          <a:lstStyle/>
          <a:p>
            <a:pPr marL="12700">
              <a:lnSpc>
                <a:spcPct val="100000"/>
              </a:lnSpc>
              <a:spcBef>
                <a:spcPts val="100"/>
              </a:spcBef>
            </a:pPr>
            <a:r>
              <a:rPr sz="6000" b="0" spc="-310" dirty="0">
                <a:latin typeface="Times New Roman"/>
                <a:cs typeface="Times New Roman"/>
              </a:rPr>
              <a:t>THANK</a:t>
            </a:r>
            <a:r>
              <a:rPr sz="6000" b="0" spc="-20" dirty="0">
                <a:latin typeface="Times New Roman"/>
                <a:cs typeface="Times New Roman"/>
              </a:rPr>
              <a:t> </a:t>
            </a:r>
            <a:r>
              <a:rPr sz="6000" b="0" spc="-590" dirty="0">
                <a:latin typeface="Times New Roman"/>
                <a:cs typeface="Times New Roman"/>
              </a:rPr>
              <a:t>YOU</a:t>
            </a:r>
            <a:endParaRPr sz="60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608830"/>
          </a:xfrm>
          <a:custGeom>
            <a:avLst/>
            <a:gdLst/>
            <a:ahLst/>
            <a:cxnLst/>
            <a:rect l="l" t="t" r="r" b="b"/>
            <a:pathLst>
              <a:path w="9144000" h="4608830">
                <a:moveTo>
                  <a:pt x="0" y="4608576"/>
                </a:moveTo>
                <a:lnTo>
                  <a:pt x="9144000" y="4608576"/>
                </a:lnTo>
                <a:lnTo>
                  <a:pt x="9144000" y="0"/>
                </a:lnTo>
                <a:lnTo>
                  <a:pt x="0" y="0"/>
                </a:lnTo>
                <a:lnTo>
                  <a:pt x="0" y="4608576"/>
                </a:lnTo>
                <a:close/>
              </a:path>
            </a:pathLst>
          </a:custGeom>
          <a:solidFill>
            <a:srgbClr val="F0EEED"/>
          </a:solidFill>
        </p:spPr>
        <p:txBody>
          <a:bodyPr wrap="square" lIns="0" tIns="0" rIns="0" bIns="0" rtlCol="0"/>
          <a:lstStyle/>
          <a:p>
            <a:endParaRPr/>
          </a:p>
        </p:txBody>
      </p:sp>
      <p:sp>
        <p:nvSpPr>
          <p:cNvPr id="3" name="object 3"/>
          <p:cNvSpPr/>
          <p:nvPr/>
        </p:nvSpPr>
        <p:spPr>
          <a:xfrm>
            <a:off x="0" y="4608576"/>
            <a:ext cx="9144000" cy="535305"/>
          </a:xfrm>
          <a:custGeom>
            <a:avLst/>
            <a:gdLst/>
            <a:ahLst/>
            <a:cxnLst/>
            <a:rect l="l" t="t" r="r" b="b"/>
            <a:pathLst>
              <a:path w="9144000" h="535304">
                <a:moveTo>
                  <a:pt x="9144000" y="0"/>
                </a:moveTo>
                <a:lnTo>
                  <a:pt x="0" y="0"/>
                </a:lnTo>
                <a:lnTo>
                  <a:pt x="0" y="534922"/>
                </a:lnTo>
                <a:lnTo>
                  <a:pt x="9144000" y="534922"/>
                </a:lnTo>
                <a:lnTo>
                  <a:pt x="9144000" y="0"/>
                </a:lnTo>
                <a:close/>
              </a:path>
            </a:pathLst>
          </a:custGeom>
          <a:solidFill>
            <a:srgbClr val="EAD9D5"/>
          </a:solidFill>
        </p:spPr>
        <p:txBody>
          <a:bodyPr wrap="square" lIns="0" tIns="0" rIns="0" bIns="0" rtlCol="0"/>
          <a:lstStyle/>
          <a:p>
            <a:endParaRPr/>
          </a:p>
        </p:txBody>
      </p:sp>
      <p:sp>
        <p:nvSpPr>
          <p:cNvPr id="4" name="object 4"/>
          <p:cNvSpPr txBox="1">
            <a:spLocks noGrp="1"/>
          </p:cNvSpPr>
          <p:nvPr>
            <p:ph type="title"/>
          </p:nvPr>
        </p:nvSpPr>
        <p:spPr>
          <a:xfrm>
            <a:off x="798982" y="490473"/>
            <a:ext cx="2006600" cy="574040"/>
          </a:xfrm>
          <a:prstGeom prst="rect">
            <a:avLst/>
          </a:prstGeom>
        </p:spPr>
        <p:txBody>
          <a:bodyPr vert="horz" wrap="square" lIns="0" tIns="12700" rIns="0" bIns="0" rtlCol="0">
            <a:spAutoFit/>
          </a:bodyPr>
          <a:lstStyle/>
          <a:p>
            <a:pPr marL="12700">
              <a:lnSpc>
                <a:spcPct val="100000"/>
              </a:lnSpc>
              <a:spcBef>
                <a:spcPts val="100"/>
              </a:spcBef>
            </a:pPr>
            <a:r>
              <a:rPr spc="-5" dirty="0"/>
              <a:t>AGENDA</a:t>
            </a:r>
          </a:p>
        </p:txBody>
      </p:sp>
      <p:sp>
        <p:nvSpPr>
          <p:cNvPr id="5" name="object 5"/>
          <p:cNvSpPr txBox="1"/>
          <p:nvPr/>
        </p:nvSpPr>
        <p:spPr>
          <a:xfrm>
            <a:off x="1542033" y="1294002"/>
            <a:ext cx="5141595" cy="3104055"/>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4965" algn="l"/>
                <a:tab pos="355600" algn="l"/>
              </a:tabLst>
            </a:pPr>
            <a:r>
              <a:rPr sz="2000" spc="-5" dirty="0">
                <a:latin typeface="Times New Roman"/>
                <a:cs typeface="Times New Roman"/>
              </a:rPr>
              <a:t>Domain</a:t>
            </a:r>
            <a:r>
              <a:rPr sz="2000" spc="-40" dirty="0">
                <a:latin typeface="Times New Roman"/>
                <a:cs typeface="Times New Roman"/>
              </a:rPr>
              <a:t> </a:t>
            </a:r>
            <a:r>
              <a:rPr sz="2000" dirty="0">
                <a:latin typeface="Times New Roman"/>
                <a:cs typeface="Times New Roman"/>
              </a:rPr>
              <a:t>Introduction</a:t>
            </a:r>
            <a:endParaRPr lang="en-IN" sz="2000" dirty="0">
              <a:latin typeface="Times New Roman"/>
              <a:cs typeface="Times New Roman"/>
            </a:endParaRPr>
          </a:p>
          <a:p>
            <a:pPr marL="355600" indent="-342900">
              <a:lnSpc>
                <a:spcPct val="100000"/>
              </a:lnSpc>
              <a:spcBef>
                <a:spcPts val="105"/>
              </a:spcBef>
              <a:buFont typeface="Wingdings"/>
              <a:buChar char=""/>
              <a:tabLst>
                <a:tab pos="354965" algn="l"/>
                <a:tab pos="355600" algn="l"/>
              </a:tabLst>
            </a:pPr>
            <a:r>
              <a:rPr lang="en-IN" sz="2000" dirty="0">
                <a:latin typeface="Times New Roman"/>
                <a:cs typeface="Times New Roman"/>
              </a:rPr>
              <a:t>Problem Statement</a:t>
            </a:r>
            <a:endParaRPr sz="2000" dirty="0">
              <a:latin typeface="Times New Roman"/>
              <a:cs typeface="Times New Roman"/>
            </a:endParaRPr>
          </a:p>
          <a:p>
            <a:pPr marL="355600" indent="-342900">
              <a:lnSpc>
                <a:spcPct val="100000"/>
              </a:lnSpc>
              <a:buFont typeface="Wingdings"/>
              <a:buChar char=""/>
              <a:tabLst>
                <a:tab pos="354965" algn="l"/>
                <a:tab pos="355600" algn="l"/>
              </a:tabLst>
            </a:pPr>
            <a:r>
              <a:rPr sz="2000" spc="-5" dirty="0">
                <a:latin typeface="Times New Roman"/>
                <a:cs typeface="Times New Roman"/>
              </a:rPr>
              <a:t>Example </a:t>
            </a:r>
            <a:r>
              <a:rPr sz="2000" dirty="0">
                <a:latin typeface="Times New Roman"/>
                <a:cs typeface="Times New Roman"/>
              </a:rPr>
              <a:t>of</a:t>
            </a:r>
            <a:r>
              <a:rPr sz="2000" spc="5" dirty="0">
                <a:latin typeface="Times New Roman"/>
                <a:cs typeface="Times New Roman"/>
              </a:rPr>
              <a:t> </a:t>
            </a:r>
            <a:r>
              <a:rPr sz="2000" spc="-5" dirty="0">
                <a:latin typeface="Times New Roman"/>
                <a:cs typeface="Times New Roman"/>
              </a:rPr>
              <a:t>Applications</a:t>
            </a:r>
            <a:r>
              <a:rPr sz="2000" spc="-40" dirty="0">
                <a:latin typeface="Times New Roman"/>
                <a:cs typeface="Times New Roman"/>
              </a:rPr>
              <a:t> </a:t>
            </a:r>
            <a:r>
              <a:rPr sz="2000" spc="-5" dirty="0">
                <a:latin typeface="Times New Roman"/>
                <a:cs typeface="Times New Roman"/>
              </a:rPr>
              <a:t>related </a:t>
            </a:r>
            <a:r>
              <a:rPr sz="2000" dirty="0">
                <a:latin typeface="Times New Roman"/>
                <a:cs typeface="Times New Roman"/>
              </a:rPr>
              <a:t>to our</a:t>
            </a:r>
            <a:r>
              <a:rPr sz="2000" spc="-20" dirty="0">
                <a:latin typeface="Times New Roman"/>
                <a:cs typeface="Times New Roman"/>
              </a:rPr>
              <a:t> </a:t>
            </a:r>
            <a:r>
              <a:rPr sz="2000" spc="-5" dirty="0">
                <a:latin typeface="Times New Roman"/>
                <a:cs typeface="Times New Roman"/>
              </a:rPr>
              <a:t>domain</a:t>
            </a:r>
            <a:endParaRPr sz="2000" dirty="0">
              <a:latin typeface="Times New Roman"/>
              <a:cs typeface="Times New Roman"/>
            </a:endParaRPr>
          </a:p>
          <a:p>
            <a:pPr marL="355600" indent="-342900">
              <a:lnSpc>
                <a:spcPct val="100000"/>
              </a:lnSpc>
              <a:buFont typeface="Wingdings"/>
              <a:buChar char=""/>
              <a:tabLst>
                <a:tab pos="354965" algn="l"/>
                <a:tab pos="355600" algn="l"/>
              </a:tabLst>
            </a:pPr>
            <a:r>
              <a:rPr sz="2000" dirty="0">
                <a:latin typeface="Times New Roman"/>
                <a:cs typeface="Times New Roman"/>
              </a:rPr>
              <a:t>Project</a:t>
            </a:r>
            <a:r>
              <a:rPr sz="2000" spc="-85" dirty="0">
                <a:latin typeface="Times New Roman"/>
                <a:cs typeface="Times New Roman"/>
              </a:rPr>
              <a:t> </a:t>
            </a:r>
            <a:r>
              <a:rPr sz="2000" dirty="0">
                <a:latin typeface="Times New Roman"/>
                <a:cs typeface="Times New Roman"/>
              </a:rPr>
              <a:t>Introduction</a:t>
            </a:r>
          </a:p>
          <a:p>
            <a:pPr marL="355600" indent="-342900">
              <a:lnSpc>
                <a:spcPct val="100000"/>
              </a:lnSpc>
              <a:buFont typeface="Wingdings"/>
              <a:buChar char=""/>
              <a:tabLst>
                <a:tab pos="354965" algn="l"/>
                <a:tab pos="355600" algn="l"/>
              </a:tabLst>
            </a:pPr>
            <a:r>
              <a:rPr sz="2000" dirty="0">
                <a:latin typeface="Times New Roman"/>
                <a:cs typeface="Times New Roman"/>
              </a:rPr>
              <a:t>Literature</a:t>
            </a:r>
            <a:r>
              <a:rPr sz="2000" spc="-70" dirty="0">
                <a:latin typeface="Times New Roman"/>
                <a:cs typeface="Times New Roman"/>
              </a:rPr>
              <a:t> </a:t>
            </a:r>
            <a:r>
              <a:rPr sz="2000" dirty="0">
                <a:latin typeface="Times New Roman"/>
                <a:cs typeface="Times New Roman"/>
              </a:rPr>
              <a:t>Overview</a:t>
            </a:r>
          </a:p>
          <a:p>
            <a:pPr marL="355600" indent="-342900">
              <a:lnSpc>
                <a:spcPct val="100000"/>
              </a:lnSpc>
              <a:buFont typeface="Wingdings"/>
              <a:buChar char=""/>
              <a:tabLst>
                <a:tab pos="354965" algn="l"/>
                <a:tab pos="355600" algn="l"/>
              </a:tabLst>
            </a:pPr>
            <a:r>
              <a:rPr sz="2000" spc="-5" dirty="0">
                <a:latin typeface="Times New Roman"/>
                <a:cs typeface="Times New Roman"/>
              </a:rPr>
              <a:t>Motivation</a:t>
            </a:r>
            <a:endParaRPr sz="2000" dirty="0">
              <a:latin typeface="Times New Roman"/>
              <a:cs typeface="Times New Roman"/>
            </a:endParaRPr>
          </a:p>
          <a:p>
            <a:pPr marL="355600" indent="-342900">
              <a:lnSpc>
                <a:spcPct val="100000"/>
              </a:lnSpc>
              <a:spcBef>
                <a:spcPts val="5"/>
              </a:spcBef>
              <a:buFont typeface="Wingdings"/>
              <a:buChar char=""/>
              <a:tabLst>
                <a:tab pos="354965" algn="l"/>
                <a:tab pos="355600" algn="l"/>
              </a:tabLst>
            </a:pPr>
            <a:r>
              <a:rPr sz="2000" dirty="0">
                <a:latin typeface="Times New Roman"/>
                <a:cs typeface="Times New Roman"/>
              </a:rPr>
              <a:t>Objectives</a:t>
            </a:r>
          </a:p>
          <a:p>
            <a:pPr marL="355600" indent="-342900">
              <a:lnSpc>
                <a:spcPct val="100000"/>
              </a:lnSpc>
              <a:buFont typeface="Wingdings"/>
              <a:buChar char=""/>
              <a:tabLst>
                <a:tab pos="354965" algn="l"/>
                <a:tab pos="355600" algn="l"/>
              </a:tabLst>
            </a:pPr>
            <a:r>
              <a:rPr sz="2000" spc="-5" dirty="0">
                <a:latin typeface="Times New Roman"/>
                <a:cs typeface="Times New Roman"/>
              </a:rPr>
              <a:t>System</a:t>
            </a:r>
            <a:r>
              <a:rPr sz="2000" spc="-60" dirty="0">
                <a:latin typeface="Times New Roman"/>
                <a:cs typeface="Times New Roman"/>
              </a:rPr>
              <a:t> </a:t>
            </a:r>
            <a:r>
              <a:rPr sz="2000" dirty="0">
                <a:latin typeface="Times New Roman"/>
                <a:cs typeface="Times New Roman"/>
              </a:rPr>
              <a:t>architecture</a:t>
            </a:r>
          </a:p>
          <a:p>
            <a:pPr marL="355600" indent="-342900">
              <a:lnSpc>
                <a:spcPct val="100000"/>
              </a:lnSpc>
              <a:buFont typeface="Wingdings"/>
              <a:buChar char=""/>
              <a:tabLst>
                <a:tab pos="354965" algn="l"/>
                <a:tab pos="355600" algn="l"/>
              </a:tabLst>
            </a:pPr>
            <a:r>
              <a:rPr sz="2000" dirty="0">
                <a:latin typeface="Times New Roman"/>
                <a:cs typeface="Times New Roman"/>
              </a:rPr>
              <a:t>Future</a:t>
            </a:r>
            <a:r>
              <a:rPr sz="2000" spc="-60" dirty="0">
                <a:latin typeface="Times New Roman"/>
                <a:cs typeface="Times New Roman"/>
              </a:rPr>
              <a:t> </a:t>
            </a:r>
            <a:r>
              <a:rPr sz="2000" spc="-5" dirty="0">
                <a:latin typeface="Times New Roman"/>
                <a:cs typeface="Times New Roman"/>
              </a:rPr>
              <a:t>scope</a:t>
            </a:r>
            <a:endParaRPr sz="2000" dirty="0">
              <a:latin typeface="Times New Roman"/>
              <a:cs typeface="Times New Roman"/>
            </a:endParaRPr>
          </a:p>
          <a:p>
            <a:pPr marL="355600" indent="-342900">
              <a:lnSpc>
                <a:spcPct val="100000"/>
              </a:lnSpc>
              <a:buFont typeface="Wingdings"/>
              <a:buChar char=""/>
              <a:tabLst>
                <a:tab pos="354965" algn="l"/>
                <a:tab pos="355600" algn="l"/>
              </a:tabLst>
            </a:pPr>
            <a:r>
              <a:rPr sz="2000" dirty="0">
                <a:latin typeface="Times New Roman"/>
                <a:cs typeface="Times New Roman"/>
              </a:rPr>
              <a:t>Conclusion</a:t>
            </a:r>
          </a:p>
        </p:txBody>
      </p:sp>
      <p:grpSp>
        <p:nvGrpSpPr>
          <p:cNvPr id="6" name="object 6"/>
          <p:cNvGrpSpPr/>
          <p:nvPr/>
        </p:nvGrpSpPr>
        <p:grpSpPr>
          <a:xfrm>
            <a:off x="7492412" y="303275"/>
            <a:ext cx="1228090" cy="960119"/>
            <a:chOff x="7492412" y="303275"/>
            <a:chExt cx="1228090" cy="960119"/>
          </a:xfrm>
        </p:grpSpPr>
        <p:sp>
          <p:nvSpPr>
            <p:cNvPr id="7" name="object 7"/>
            <p:cNvSpPr/>
            <p:nvPr/>
          </p:nvSpPr>
          <p:spPr>
            <a:xfrm>
              <a:off x="8000999" y="426719"/>
              <a:ext cx="241300" cy="213360"/>
            </a:xfrm>
            <a:custGeom>
              <a:avLst/>
              <a:gdLst/>
              <a:ahLst/>
              <a:cxnLst/>
              <a:rect l="l" t="t" r="r" b="b"/>
              <a:pathLst>
                <a:path w="241300" h="213359">
                  <a:moveTo>
                    <a:pt x="217931" y="0"/>
                  </a:moveTo>
                  <a:lnTo>
                    <a:pt x="0" y="175894"/>
                  </a:lnTo>
                  <a:lnTo>
                    <a:pt x="22859" y="213359"/>
                  </a:lnTo>
                  <a:lnTo>
                    <a:pt x="240792" y="37337"/>
                  </a:lnTo>
                  <a:lnTo>
                    <a:pt x="217931" y="0"/>
                  </a:lnTo>
                  <a:close/>
                </a:path>
              </a:pathLst>
            </a:custGeom>
            <a:solidFill>
              <a:srgbClr val="ECCA6D"/>
            </a:solidFill>
          </p:spPr>
          <p:txBody>
            <a:bodyPr wrap="square" lIns="0" tIns="0" rIns="0" bIns="0" rtlCol="0"/>
            <a:lstStyle/>
            <a:p>
              <a:endParaRPr/>
            </a:p>
          </p:txBody>
        </p:sp>
        <p:pic>
          <p:nvPicPr>
            <p:cNvPr id="8" name="object 8"/>
            <p:cNvPicPr/>
            <p:nvPr/>
          </p:nvPicPr>
          <p:blipFill>
            <a:blip r:embed="rId2" cstate="print"/>
            <a:stretch>
              <a:fillRect/>
            </a:stretch>
          </p:blipFill>
          <p:spPr>
            <a:xfrm>
              <a:off x="7999475" y="303275"/>
              <a:ext cx="249935" cy="135636"/>
            </a:xfrm>
            <a:prstGeom prst="rect">
              <a:avLst/>
            </a:prstGeom>
          </p:spPr>
        </p:pic>
        <p:sp>
          <p:nvSpPr>
            <p:cNvPr id="9" name="object 9"/>
            <p:cNvSpPr/>
            <p:nvPr/>
          </p:nvSpPr>
          <p:spPr>
            <a:xfrm>
              <a:off x="8007096" y="451103"/>
              <a:ext cx="494030" cy="582295"/>
            </a:xfrm>
            <a:custGeom>
              <a:avLst/>
              <a:gdLst/>
              <a:ahLst/>
              <a:cxnLst/>
              <a:rect l="l" t="t" r="r" b="b"/>
              <a:pathLst>
                <a:path w="494029" h="582294">
                  <a:moveTo>
                    <a:pt x="391668" y="231394"/>
                  </a:moveTo>
                  <a:lnTo>
                    <a:pt x="358978" y="177698"/>
                  </a:lnTo>
                  <a:lnTo>
                    <a:pt x="251587" y="0"/>
                  </a:lnTo>
                  <a:lnTo>
                    <a:pt x="251066" y="419"/>
                  </a:lnTo>
                  <a:lnTo>
                    <a:pt x="250825" y="0"/>
                  </a:lnTo>
                  <a:lnTo>
                    <a:pt x="0" y="201422"/>
                  </a:lnTo>
                  <a:lnTo>
                    <a:pt x="140843" y="432816"/>
                  </a:lnTo>
                  <a:lnTo>
                    <a:pt x="342519" y="270865"/>
                  </a:lnTo>
                  <a:lnTo>
                    <a:pt x="342773" y="271272"/>
                  </a:lnTo>
                  <a:lnTo>
                    <a:pt x="391668" y="231775"/>
                  </a:lnTo>
                  <a:lnTo>
                    <a:pt x="391502" y="231521"/>
                  </a:lnTo>
                  <a:lnTo>
                    <a:pt x="391668" y="231394"/>
                  </a:lnTo>
                  <a:close/>
                </a:path>
                <a:path w="494029" h="582294">
                  <a:moveTo>
                    <a:pt x="493776" y="340741"/>
                  </a:moveTo>
                  <a:lnTo>
                    <a:pt x="434086" y="242316"/>
                  </a:lnTo>
                  <a:lnTo>
                    <a:pt x="135636" y="483743"/>
                  </a:lnTo>
                  <a:lnTo>
                    <a:pt x="194945" y="582168"/>
                  </a:lnTo>
                  <a:lnTo>
                    <a:pt x="493776" y="340741"/>
                  </a:lnTo>
                  <a:close/>
                </a:path>
              </a:pathLst>
            </a:custGeom>
            <a:solidFill>
              <a:srgbClr val="ECCA6D"/>
            </a:solidFill>
          </p:spPr>
          <p:txBody>
            <a:bodyPr wrap="square" lIns="0" tIns="0" rIns="0" bIns="0" rtlCol="0"/>
            <a:lstStyle/>
            <a:p>
              <a:endParaRPr/>
            </a:p>
          </p:txBody>
        </p:sp>
        <p:pic>
          <p:nvPicPr>
            <p:cNvPr id="10" name="object 10"/>
            <p:cNvPicPr/>
            <p:nvPr/>
          </p:nvPicPr>
          <p:blipFill>
            <a:blip r:embed="rId3" cstate="print"/>
            <a:stretch>
              <a:fillRect/>
            </a:stretch>
          </p:blipFill>
          <p:spPr>
            <a:xfrm>
              <a:off x="8164067" y="691895"/>
              <a:ext cx="242315" cy="217931"/>
            </a:xfrm>
            <a:prstGeom prst="rect">
              <a:avLst/>
            </a:prstGeom>
          </p:spPr>
        </p:pic>
        <p:sp>
          <p:nvSpPr>
            <p:cNvPr id="11" name="object 11"/>
            <p:cNvSpPr/>
            <p:nvPr/>
          </p:nvSpPr>
          <p:spPr>
            <a:xfrm>
              <a:off x="8112251" y="624839"/>
              <a:ext cx="287020" cy="259079"/>
            </a:xfrm>
            <a:custGeom>
              <a:avLst/>
              <a:gdLst/>
              <a:ahLst/>
              <a:cxnLst/>
              <a:rect l="l" t="t" r="r" b="b"/>
              <a:pathLst>
                <a:path w="287020" h="259080">
                  <a:moveTo>
                    <a:pt x="250825" y="0"/>
                  </a:moveTo>
                  <a:lnTo>
                    <a:pt x="0" y="200913"/>
                  </a:lnTo>
                  <a:lnTo>
                    <a:pt x="35687" y="259080"/>
                  </a:lnTo>
                  <a:lnTo>
                    <a:pt x="286512" y="58674"/>
                  </a:lnTo>
                  <a:lnTo>
                    <a:pt x="250825" y="0"/>
                  </a:lnTo>
                  <a:close/>
                </a:path>
              </a:pathLst>
            </a:custGeom>
            <a:solidFill>
              <a:srgbClr val="6C7896"/>
            </a:solidFill>
          </p:spPr>
          <p:txBody>
            <a:bodyPr wrap="square" lIns="0" tIns="0" rIns="0" bIns="0" rtlCol="0"/>
            <a:lstStyle/>
            <a:p>
              <a:endParaRPr/>
            </a:p>
          </p:txBody>
        </p:sp>
        <p:pic>
          <p:nvPicPr>
            <p:cNvPr id="12" name="object 12"/>
            <p:cNvPicPr/>
            <p:nvPr/>
          </p:nvPicPr>
          <p:blipFill>
            <a:blip r:embed="rId4" cstate="print"/>
            <a:stretch>
              <a:fillRect/>
            </a:stretch>
          </p:blipFill>
          <p:spPr>
            <a:xfrm>
              <a:off x="8304275" y="624839"/>
              <a:ext cx="196596" cy="214884"/>
            </a:xfrm>
            <a:prstGeom prst="rect">
              <a:avLst/>
            </a:prstGeom>
          </p:spPr>
        </p:pic>
        <p:sp>
          <p:nvSpPr>
            <p:cNvPr id="13" name="object 13"/>
            <p:cNvSpPr/>
            <p:nvPr/>
          </p:nvSpPr>
          <p:spPr>
            <a:xfrm>
              <a:off x="8202167" y="790956"/>
              <a:ext cx="299085" cy="242570"/>
            </a:xfrm>
            <a:custGeom>
              <a:avLst/>
              <a:gdLst/>
              <a:ahLst/>
              <a:cxnLst/>
              <a:rect l="l" t="t" r="r" b="b"/>
              <a:pathLst>
                <a:path w="299084" h="242569">
                  <a:moveTo>
                    <a:pt x="298703" y="0"/>
                  </a:moveTo>
                  <a:lnTo>
                    <a:pt x="0" y="242316"/>
                  </a:lnTo>
                  <a:lnTo>
                    <a:pt x="51561" y="240792"/>
                  </a:lnTo>
                  <a:lnTo>
                    <a:pt x="280034" y="55245"/>
                  </a:lnTo>
                  <a:lnTo>
                    <a:pt x="298703" y="0"/>
                  </a:lnTo>
                  <a:close/>
                </a:path>
              </a:pathLst>
            </a:custGeom>
            <a:solidFill>
              <a:srgbClr val="ECCA6D"/>
            </a:solidFill>
          </p:spPr>
          <p:txBody>
            <a:bodyPr wrap="square" lIns="0" tIns="0" rIns="0" bIns="0" rtlCol="0"/>
            <a:lstStyle/>
            <a:p>
              <a:endParaRPr/>
            </a:p>
          </p:txBody>
        </p:sp>
        <p:sp>
          <p:nvSpPr>
            <p:cNvPr id="14" name="object 14"/>
            <p:cNvSpPr/>
            <p:nvPr/>
          </p:nvSpPr>
          <p:spPr>
            <a:xfrm>
              <a:off x="8007096" y="451103"/>
              <a:ext cx="485140" cy="565785"/>
            </a:xfrm>
            <a:custGeom>
              <a:avLst/>
              <a:gdLst/>
              <a:ahLst/>
              <a:cxnLst/>
              <a:rect l="l" t="t" r="r" b="b"/>
              <a:pathLst>
                <a:path w="485140" h="565785">
                  <a:moveTo>
                    <a:pt x="286512" y="59055"/>
                  </a:moveTo>
                  <a:lnTo>
                    <a:pt x="250825" y="0"/>
                  </a:lnTo>
                  <a:lnTo>
                    <a:pt x="0" y="202057"/>
                  </a:lnTo>
                  <a:lnTo>
                    <a:pt x="35687" y="260604"/>
                  </a:lnTo>
                  <a:lnTo>
                    <a:pt x="227545" y="106438"/>
                  </a:lnTo>
                  <a:lnTo>
                    <a:pt x="227711" y="106680"/>
                  </a:lnTo>
                  <a:lnTo>
                    <a:pt x="286512" y="59182"/>
                  </a:lnTo>
                  <a:lnTo>
                    <a:pt x="286512" y="59055"/>
                  </a:lnTo>
                  <a:close/>
                </a:path>
                <a:path w="485140" h="565785">
                  <a:moveTo>
                    <a:pt x="484632" y="324104"/>
                  </a:moveTo>
                  <a:lnTo>
                    <a:pt x="449072" y="265176"/>
                  </a:lnTo>
                  <a:lnTo>
                    <a:pt x="448373" y="265734"/>
                  </a:lnTo>
                  <a:lnTo>
                    <a:pt x="448056" y="265176"/>
                  </a:lnTo>
                  <a:lnTo>
                    <a:pt x="377952" y="322072"/>
                  </a:lnTo>
                  <a:lnTo>
                    <a:pt x="378091" y="322326"/>
                  </a:lnTo>
                  <a:lnTo>
                    <a:pt x="149352" y="506476"/>
                  </a:lnTo>
                  <a:lnTo>
                    <a:pt x="184912" y="565404"/>
                  </a:lnTo>
                  <a:lnTo>
                    <a:pt x="484632" y="324104"/>
                  </a:lnTo>
                  <a:close/>
                </a:path>
              </a:pathLst>
            </a:custGeom>
            <a:solidFill>
              <a:srgbClr val="6C7896"/>
            </a:solidFill>
          </p:spPr>
          <p:txBody>
            <a:bodyPr wrap="square" lIns="0" tIns="0" rIns="0" bIns="0" rtlCol="0"/>
            <a:lstStyle/>
            <a:p>
              <a:endParaRPr/>
            </a:p>
          </p:txBody>
        </p:sp>
        <p:sp>
          <p:nvSpPr>
            <p:cNvPr id="15" name="object 15"/>
            <p:cNvSpPr/>
            <p:nvPr/>
          </p:nvSpPr>
          <p:spPr>
            <a:xfrm>
              <a:off x="7904988" y="303275"/>
              <a:ext cx="360045" cy="340360"/>
            </a:xfrm>
            <a:custGeom>
              <a:avLst/>
              <a:gdLst/>
              <a:ahLst/>
              <a:cxnLst/>
              <a:rect l="l" t="t" r="r" b="b"/>
              <a:pathLst>
                <a:path w="360045" h="340359">
                  <a:moveTo>
                    <a:pt x="359664" y="98425"/>
                  </a:moveTo>
                  <a:lnTo>
                    <a:pt x="299885" y="279"/>
                  </a:lnTo>
                  <a:lnTo>
                    <a:pt x="300228" y="0"/>
                  </a:lnTo>
                  <a:lnTo>
                    <a:pt x="299720" y="25"/>
                  </a:lnTo>
                  <a:lnTo>
                    <a:pt x="248412" y="1524"/>
                  </a:lnTo>
                  <a:lnTo>
                    <a:pt x="18669" y="185928"/>
                  </a:lnTo>
                  <a:lnTo>
                    <a:pt x="0" y="240792"/>
                  </a:lnTo>
                  <a:lnTo>
                    <a:pt x="122821" y="142494"/>
                  </a:lnTo>
                  <a:lnTo>
                    <a:pt x="0" y="241427"/>
                  </a:lnTo>
                  <a:lnTo>
                    <a:pt x="59944" y="339852"/>
                  </a:lnTo>
                  <a:lnTo>
                    <a:pt x="359664" y="98425"/>
                  </a:lnTo>
                  <a:close/>
                </a:path>
              </a:pathLst>
            </a:custGeom>
            <a:solidFill>
              <a:srgbClr val="ECCA6D"/>
            </a:solidFill>
          </p:spPr>
          <p:txBody>
            <a:bodyPr wrap="square" lIns="0" tIns="0" rIns="0" bIns="0" rtlCol="0"/>
            <a:lstStyle/>
            <a:p>
              <a:endParaRPr/>
            </a:p>
          </p:txBody>
        </p:sp>
        <p:pic>
          <p:nvPicPr>
            <p:cNvPr id="16" name="object 16"/>
            <p:cNvPicPr/>
            <p:nvPr/>
          </p:nvPicPr>
          <p:blipFill>
            <a:blip r:embed="rId5" cstate="print"/>
            <a:stretch>
              <a:fillRect/>
            </a:stretch>
          </p:blipFill>
          <p:spPr>
            <a:xfrm>
              <a:off x="7999475" y="697991"/>
              <a:ext cx="121920" cy="170687"/>
            </a:xfrm>
            <a:prstGeom prst="rect">
              <a:avLst/>
            </a:prstGeom>
          </p:spPr>
        </p:pic>
        <p:sp>
          <p:nvSpPr>
            <p:cNvPr id="17" name="object 17"/>
            <p:cNvSpPr/>
            <p:nvPr/>
          </p:nvSpPr>
          <p:spPr>
            <a:xfrm>
              <a:off x="7492403" y="755903"/>
              <a:ext cx="575945" cy="508000"/>
            </a:xfrm>
            <a:custGeom>
              <a:avLst/>
              <a:gdLst/>
              <a:ahLst/>
              <a:cxnLst/>
              <a:rect l="l" t="t" r="r" b="b"/>
              <a:pathLst>
                <a:path w="575945" h="508000">
                  <a:moveTo>
                    <a:pt x="575652" y="84455"/>
                  </a:moveTo>
                  <a:lnTo>
                    <a:pt x="524344" y="0"/>
                  </a:lnTo>
                  <a:lnTo>
                    <a:pt x="26123" y="375920"/>
                  </a:lnTo>
                  <a:lnTo>
                    <a:pt x="8750" y="396532"/>
                  </a:lnTo>
                  <a:lnTo>
                    <a:pt x="0" y="422389"/>
                  </a:lnTo>
                  <a:lnTo>
                    <a:pt x="381" y="450126"/>
                  </a:lnTo>
                  <a:lnTo>
                    <a:pt x="20853" y="489813"/>
                  </a:lnTo>
                  <a:lnTo>
                    <a:pt x="62064" y="507492"/>
                  </a:lnTo>
                  <a:lnTo>
                    <a:pt x="71386" y="506691"/>
                  </a:lnTo>
                  <a:lnTo>
                    <a:pt x="79844" y="504444"/>
                  </a:lnTo>
                  <a:lnTo>
                    <a:pt x="80619" y="504240"/>
                  </a:lnTo>
                  <a:lnTo>
                    <a:pt x="81470" y="503859"/>
                  </a:lnTo>
                  <a:lnTo>
                    <a:pt x="86829" y="501904"/>
                  </a:lnTo>
                  <a:lnTo>
                    <a:pt x="93306" y="497967"/>
                  </a:lnTo>
                  <a:lnTo>
                    <a:pt x="95808" y="495973"/>
                  </a:lnTo>
                  <a:lnTo>
                    <a:pt x="98132" y="494411"/>
                  </a:lnTo>
                  <a:lnTo>
                    <a:pt x="575652" y="84455"/>
                  </a:lnTo>
                  <a:close/>
                </a:path>
              </a:pathLst>
            </a:custGeom>
            <a:solidFill>
              <a:srgbClr val="6C7896"/>
            </a:solidFill>
          </p:spPr>
          <p:txBody>
            <a:bodyPr wrap="square" lIns="0" tIns="0" rIns="0" bIns="0" rtlCol="0"/>
            <a:lstStyle/>
            <a:p>
              <a:endParaRPr/>
            </a:p>
          </p:txBody>
        </p:sp>
        <p:pic>
          <p:nvPicPr>
            <p:cNvPr id="18" name="object 18"/>
            <p:cNvPicPr/>
            <p:nvPr/>
          </p:nvPicPr>
          <p:blipFill>
            <a:blip r:embed="rId6" cstate="print"/>
            <a:stretch>
              <a:fillRect/>
            </a:stretch>
          </p:blipFill>
          <p:spPr>
            <a:xfrm>
              <a:off x="7956803" y="748284"/>
              <a:ext cx="109727" cy="147827"/>
            </a:xfrm>
            <a:prstGeom prst="rect">
              <a:avLst/>
            </a:prstGeom>
          </p:spPr>
        </p:pic>
        <p:pic>
          <p:nvPicPr>
            <p:cNvPr id="19" name="object 19"/>
            <p:cNvPicPr/>
            <p:nvPr/>
          </p:nvPicPr>
          <p:blipFill>
            <a:blip r:embed="rId7" cstate="print"/>
            <a:stretch>
              <a:fillRect/>
            </a:stretch>
          </p:blipFill>
          <p:spPr>
            <a:xfrm>
              <a:off x="7751063" y="885443"/>
              <a:ext cx="146303" cy="176783"/>
            </a:xfrm>
            <a:prstGeom prst="rect">
              <a:avLst/>
            </a:prstGeom>
          </p:spPr>
        </p:pic>
        <p:sp>
          <p:nvSpPr>
            <p:cNvPr id="20" name="object 20"/>
            <p:cNvSpPr/>
            <p:nvPr/>
          </p:nvSpPr>
          <p:spPr>
            <a:xfrm>
              <a:off x="7938516" y="1031747"/>
              <a:ext cx="782320" cy="231775"/>
            </a:xfrm>
            <a:custGeom>
              <a:avLst/>
              <a:gdLst/>
              <a:ahLst/>
              <a:cxnLst/>
              <a:rect l="l" t="t" r="r" b="b"/>
              <a:pathLst>
                <a:path w="782320" h="231775">
                  <a:moveTo>
                    <a:pt x="748284" y="67056"/>
                  </a:moveTo>
                  <a:lnTo>
                    <a:pt x="664210" y="0"/>
                  </a:lnTo>
                  <a:lnTo>
                    <a:pt x="117602" y="0"/>
                  </a:lnTo>
                  <a:lnTo>
                    <a:pt x="33528" y="67056"/>
                  </a:lnTo>
                  <a:lnTo>
                    <a:pt x="748284" y="67056"/>
                  </a:lnTo>
                  <a:close/>
                </a:path>
                <a:path w="782320" h="231775">
                  <a:moveTo>
                    <a:pt x="781812" y="149860"/>
                  </a:moveTo>
                  <a:lnTo>
                    <a:pt x="249910" y="149517"/>
                  </a:lnTo>
                  <a:lnTo>
                    <a:pt x="249910" y="149352"/>
                  </a:lnTo>
                  <a:lnTo>
                    <a:pt x="201168" y="149352"/>
                  </a:lnTo>
                  <a:lnTo>
                    <a:pt x="201168" y="149491"/>
                  </a:lnTo>
                  <a:lnTo>
                    <a:pt x="0" y="149352"/>
                  </a:lnTo>
                  <a:lnTo>
                    <a:pt x="0" y="231140"/>
                  </a:lnTo>
                  <a:lnTo>
                    <a:pt x="201168" y="231279"/>
                  </a:lnTo>
                  <a:lnTo>
                    <a:pt x="201168" y="231648"/>
                  </a:lnTo>
                  <a:lnTo>
                    <a:pt x="249910" y="231648"/>
                  </a:lnTo>
                  <a:lnTo>
                    <a:pt x="249910" y="231305"/>
                  </a:lnTo>
                  <a:lnTo>
                    <a:pt x="781812" y="231648"/>
                  </a:lnTo>
                  <a:lnTo>
                    <a:pt x="781812" y="149860"/>
                  </a:lnTo>
                  <a:close/>
                </a:path>
              </a:pathLst>
            </a:custGeom>
            <a:solidFill>
              <a:srgbClr val="ECCA6D"/>
            </a:solidFill>
          </p:spPr>
          <p:txBody>
            <a:bodyPr wrap="square" lIns="0" tIns="0" rIns="0" bIns="0" rtlCol="0"/>
            <a:lstStyle/>
            <a:p>
              <a:endParaRPr/>
            </a:p>
          </p:txBody>
        </p:sp>
        <p:sp>
          <p:nvSpPr>
            <p:cNvPr id="21" name="object 21"/>
            <p:cNvSpPr/>
            <p:nvPr/>
          </p:nvSpPr>
          <p:spPr>
            <a:xfrm>
              <a:off x="7938516" y="1203959"/>
              <a:ext cx="782320" cy="38100"/>
            </a:xfrm>
            <a:custGeom>
              <a:avLst/>
              <a:gdLst/>
              <a:ahLst/>
              <a:cxnLst/>
              <a:rect l="l" t="t" r="r" b="b"/>
              <a:pathLst>
                <a:path w="782320" h="38100">
                  <a:moveTo>
                    <a:pt x="781812" y="508"/>
                  </a:moveTo>
                  <a:lnTo>
                    <a:pt x="725424" y="482"/>
                  </a:lnTo>
                  <a:lnTo>
                    <a:pt x="725424" y="25"/>
                  </a:lnTo>
                  <a:lnTo>
                    <a:pt x="527304" y="25"/>
                  </a:lnTo>
                  <a:lnTo>
                    <a:pt x="527304" y="342"/>
                  </a:lnTo>
                  <a:lnTo>
                    <a:pt x="483108" y="317"/>
                  </a:lnTo>
                  <a:lnTo>
                    <a:pt x="483108" y="25"/>
                  </a:lnTo>
                  <a:lnTo>
                    <a:pt x="429768" y="25"/>
                  </a:lnTo>
                  <a:lnTo>
                    <a:pt x="429768" y="292"/>
                  </a:lnTo>
                  <a:lnTo>
                    <a:pt x="0" y="0"/>
                  </a:lnTo>
                  <a:lnTo>
                    <a:pt x="0" y="37592"/>
                  </a:lnTo>
                  <a:lnTo>
                    <a:pt x="0" y="38100"/>
                  </a:lnTo>
                  <a:lnTo>
                    <a:pt x="182880" y="38100"/>
                  </a:lnTo>
                  <a:lnTo>
                    <a:pt x="182880" y="37719"/>
                  </a:lnTo>
                  <a:lnTo>
                    <a:pt x="429768" y="37884"/>
                  </a:lnTo>
                  <a:lnTo>
                    <a:pt x="429768" y="38100"/>
                  </a:lnTo>
                  <a:lnTo>
                    <a:pt x="483108" y="38100"/>
                  </a:lnTo>
                  <a:lnTo>
                    <a:pt x="483108" y="37909"/>
                  </a:lnTo>
                  <a:lnTo>
                    <a:pt x="527304" y="37934"/>
                  </a:lnTo>
                  <a:lnTo>
                    <a:pt x="527304" y="38100"/>
                  </a:lnTo>
                  <a:lnTo>
                    <a:pt x="725424" y="38100"/>
                  </a:lnTo>
                  <a:lnTo>
                    <a:pt x="781812" y="38100"/>
                  </a:lnTo>
                  <a:lnTo>
                    <a:pt x="781812" y="508"/>
                  </a:lnTo>
                  <a:close/>
                </a:path>
              </a:pathLst>
            </a:custGeom>
            <a:solidFill>
              <a:srgbClr val="6C7896"/>
            </a:solidFill>
          </p:spPr>
          <p:txBody>
            <a:bodyPr wrap="square" lIns="0" tIns="0" rIns="0" bIns="0" rtlCol="0"/>
            <a:lstStyle/>
            <a:p>
              <a:endParaRPr/>
            </a:p>
          </p:txBody>
        </p:sp>
        <p:sp>
          <p:nvSpPr>
            <p:cNvPr id="22" name="object 22"/>
            <p:cNvSpPr/>
            <p:nvPr/>
          </p:nvSpPr>
          <p:spPr>
            <a:xfrm>
              <a:off x="7972043" y="1097279"/>
              <a:ext cx="715010" cy="83820"/>
            </a:xfrm>
            <a:custGeom>
              <a:avLst/>
              <a:gdLst/>
              <a:ahLst/>
              <a:cxnLst/>
              <a:rect l="l" t="t" r="r" b="b"/>
              <a:pathLst>
                <a:path w="715009" h="83819">
                  <a:moveTo>
                    <a:pt x="0" y="0"/>
                  </a:moveTo>
                  <a:lnTo>
                    <a:pt x="0" y="83312"/>
                  </a:lnTo>
                  <a:lnTo>
                    <a:pt x="714755" y="83820"/>
                  </a:lnTo>
                  <a:lnTo>
                    <a:pt x="714755" y="508"/>
                  </a:lnTo>
                  <a:lnTo>
                    <a:pt x="0" y="0"/>
                  </a:lnTo>
                  <a:close/>
                </a:path>
              </a:pathLst>
            </a:custGeom>
            <a:solidFill>
              <a:srgbClr val="ECCA6D"/>
            </a:solidFill>
          </p:spPr>
          <p:txBody>
            <a:bodyPr wrap="square" lIns="0" tIns="0" rIns="0" bIns="0" rtlCol="0"/>
            <a:lstStyle/>
            <a:p>
              <a:endParaRPr/>
            </a:p>
          </p:txBody>
        </p:sp>
        <p:sp>
          <p:nvSpPr>
            <p:cNvPr id="23" name="object 23"/>
            <p:cNvSpPr/>
            <p:nvPr/>
          </p:nvSpPr>
          <p:spPr>
            <a:xfrm>
              <a:off x="7915656" y="320039"/>
              <a:ext cx="772795" cy="838200"/>
            </a:xfrm>
            <a:custGeom>
              <a:avLst/>
              <a:gdLst/>
              <a:ahLst/>
              <a:cxnLst/>
              <a:rect l="l" t="t" r="r" b="b"/>
              <a:pathLst>
                <a:path w="772795" h="838200">
                  <a:moveTo>
                    <a:pt x="333756" y="58928"/>
                  </a:moveTo>
                  <a:lnTo>
                    <a:pt x="298323" y="0"/>
                  </a:lnTo>
                  <a:lnTo>
                    <a:pt x="0" y="241300"/>
                  </a:lnTo>
                  <a:lnTo>
                    <a:pt x="35433" y="300228"/>
                  </a:lnTo>
                  <a:lnTo>
                    <a:pt x="333756" y="58928"/>
                  </a:lnTo>
                  <a:close/>
                </a:path>
                <a:path w="772795" h="838200">
                  <a:moveTo>
                    <a:pt x="772668" y="800608"/>
                  </a:moveTo>
                  <a:lnTo>
                    <a:pt x="56388" y="800100"/>
                  </a:lnTo>
                  <a:lnTo>
                    <a:pt x="56388" y="837692"/>
                  </a:lnTo>
                  <a:lnTo>
                    <a:pt x="56388" y="838200"/>
                  </a:lnTo>
                  <a:lnTo>
                    <a:pt x="277368" y="838200"/>
                  </a:lnTo>
                  <a:lnTo>
                    <a:pt x="277368" y="837857"/>
                  </a:lnTo>
                  <a:lnTo>
                    <a:pt x="772668" y="838200"/>
                  </a:lnTo>
                  <a:lnTo>
                    <a:pt x="772668" y="800608"/>
                  </a:lnTo>
                  <a:close/>
                </a:path>
              </a:pathLst>
            </a:custGeom>
            <a:solidFill>
              <a:srgbClr val="6C7896"/>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608830"/>
          </a:xfrm>
          <a:custGeom>
            <a:avLst/>
            <a:gdLst/>
            <a:ahLst/>
            <a:cxnLst/>
            <a:rect l="l" t="t" r="r" b="b"/>
            <a:pathLst>
              <a:path w="9144000" h="4608830">
                <a:moveTo>
                  <a:pt x="0" y="4608576"/>
                </a:moveTo>
                <a:lnTo>
                  <a:pt x="9144000" y="4608576"/>
                </a:lnTo>
                <a:lnTo>
                  <a:pt x="9144000" y="0"/>
                </a:lnTo>
                <a:lnTo>
                  <a:pt x="0" y="0"/>
                </a:lnTo>
                <a:lnTo>
                  <a:pt x="0" y="4608576"/>
                </a:lnTo>
                <a:close/>
              </a:path>
            </a:pathLst>
          </a:custGeom>
          <a:solidFill>
            <a:srgbClr val="F0EEED"/>
          </a:solidFill>
        </p:spPr>
        <p:txBody>
          <a:bodyPr wrap="square" lIns="0" tIns="0" rIns="0" bIns="0" rtlCol="0"/>
          <a:lstStyle/>
          <a:p>
            <a:endParaRPr/>
          </a:p>
        </p:txBody>
      </p:sp>
      <p:grpSp>
        <p:nvGrpSpPr>
          <p:cNvPr id="3" name="object 3"/>
          <p:cNvGrpSpPr/>
          <p:nvPr/>
        </p:nvGrpSpPr>
        <p:grpSpPr>
          <a:xfrm>
            <a:off x="0" y="2537586"/>
            <a:ext cx="9144000" cy="2606040"/>
            <a:chOff x="0" y="2537586"/>
            <a:chExt cx="9144000" cy="2606040"/>
          </a:xfrm>
        </p:grpSpPr>
        <p:sp>
          <p:nvSpPr>
            <p:cNvPr id="4" name="object 4"/>
            <p:cNvSpPr/>
            <p:nvPr/>
          </p:nvSpPr>
          <p:spPr>
            <a:xfrm>
              <a:off x="0" y="4608576"/>
              <a:ext cx="9144000" cy="535305"/>
            </a:xfrm>
            <a:custGeom>
              <a:avLst/>
              <a:gdLst/>
              <a:ahLst/>
              <a:cxnLst/>
              <a:rect l="l" t="t" r="r" b="b"/>
              <a:pathLst>
                <a:path w="9144000" h="535304">
                  <a:moveTo>
                    <a:pt x="9144000" y="0"/>
                  </a:moveTo>
                  <a:lnTo>
                    <a:pt x="0" y="0"/>
                  </a:lnTo>
                  <a:lnTo>
                    <a:pt x="0" y="534922"/>
                  </a:lnTo>
                  <a:lnTo>
                    <a:pt x="9144000" y="534922"/>
                  </a:lnTo>
                  <a:lnTo>
                    <a:pt x="9144000" y="0"/>
                  </a:lnTo>
                  <a:close/>
                </a:path>
              </a:pathLst>
            </a:custGeom>
            <a:solidFill>
              <a:srgbClr val="EAD9D5"/>
            </a:solidFill>
          </p:spPr>
          <p:txBody>
            <a:bodyPr wrap="square" lIns="0" tIns="0" rIns="0" bIns="0" rtlCol="0"/>
            <a:lstStyle/>
            <a:p>
              <a:endParaRPr/>
            </a:p>
          </p:txBody>
        </p:sp>
        <p:sp>
          <p:nvSpPr>
            <p:cNvPr id="5" name="object 5"/>
            <p:cNvSpPr/>
            <p:nvPr/>
          </p:nvSpPr>
          <p:spPr>
            <a:xfrm>
              <a:off x="1063828" y="4594936"/>
              <a:ext cx="1468120" cy="118745"/>
            </a:xfrm>
            <a:custGeom>
              <a:avLst/>
              <a:gdLst/>
              <a:ahLst/>
              <a:cxnLst/>
              <a:rect l="l" t="t" r="r" b="b"/>
              <a:pathLst>
                <a:path w="1468120" h="118745">
                  <a:moveTo>
                    <a:pt x="733729" y="0"/>
                  </a:moveTo>
                  <a:lnTo>
                    <a:pt x="653821" y="346"/>
                  </a:lnTo>
                  <a:lnTo>
                    <a:pt x="576395" y="1361"/>
                  </a:lnTo>
                  <a:lnTo>
                    <a:pt x="501900" y="3009"/>
                  </a:lnTo>
                  <a:lnTo>
                    <a:pt x="430786" y="5256"/>
                  </a:lnTo>
                  <a:lnTo>
                    <a:pt x="363502" y="8065"/>
                  </a:lnTo>
                  <a:lnTo>
                    <a:pt x="300495" y="11403"/>
                  </a:lnTo>
                  <a:lnTo>
                    <a:pt x="242215" y="15232"/>
                  </a:lnTo>
                  <a:lnTo>
                    <a:pt x="189111" y="19519"/>
                  </a:lnTo>
                  <a:lnTo>
                    <a:pt x="141632" y="24227"/>
                  </a:lnTo>
                  <a:lnTo>
                    <a:pt x="100225" y="29322"/>
                  </a:lnTo>
                  <a:lnTo>
                    <a:pt x="37427" y="40531"/>
                  </a:lnTo>
                  <a:lnTo>
                    <a:pt x="0" y="59359"/>
                  </a:lnTo>
                  <a:lnTo>
                    <a:pt x="4308" y="65857"/>
                  </a:lnTo>
                  <a:lnTo>
                    <a:pt x="65341" y="83950"/>
                  </a:lnTo>
                  <a:lnTo>
                    <a:pt x="141632" y="94491"/>
                  </a:lnTo>
                  <a:lnTo>
                    <a:pt x="189111" y="99200"/>
                  </a:lnTo>
                  <a:lnTo>
                    <a:pt x="242215" y="103486"/>
                  </a:lnTo>
                  <a:lnTo>
                    <a:pt x="300495" y="107316"/>
                  </a:lnTo>
                  <a:lnTo>
                    <a:pt x="363502" y="110653"/>
                  </a:lnTo>
                  <a:lnTo>
                    <a:pt x="430786" y="113463"/>
                  </a:lnTo>
                  <a:lnTo>
                    <a:pt x="501900" y="115710"/>
                  </a:lnTo>
                  <a:lnTo>
                    <a:pt x="576395" y="117358"/>
                  </a:lnTo>
                  <a:lnTo>
                    <a:pt x="653821" y="118373"/>
                  </a:lnTo>
                  <a:lnTo>
                    <a:pt x="733729" y="118719"/>
                  </a:lnTo>
                  <a:lnTo>
                    <a:pt x="813661" y="118373"/>
                  </a:lnTo>
                  <a:lnTo>
                    <a:pt x="891106" y="117358"/>
                  </a:lnTo>
                  <a:lnTo>
                    <a:pt x="965615" y="115710"/>
                  </a:lnTo>
                  <a:lnTo>
                    <a:pt x="1036740" y="113463"/>
                  </a:lnTo>
                  <a:lnTo>
                    <a:pt x="1104033" y="110653"/>
                  </a:lnTo>
                  <a:lnTo>
                    <a:pt x="1167045" y="107316"/>
                  </a:lnTo>
                  <a:lnTo>
                    <a:pt x="1225328" y="103486"/>
                  </a:lnTo>
                  <a:lnTo>
                    <a:pt x="1278434" y="99200"/>
                  </a:lnTo>
                  <a:lnTo>
                    <a:pt x="1325913" y="94491"/>
                  </a:lnTo>
                  <a:lnTo>
                    <a:pt x="1367318" y="89396"/>
                  </a:lnTo>
                  <a:lnTo>
                    <a:pt x="1430112" y="78188"/>
                  </a:lnTo>
                  <a:lnTo>
                    <a:pt x="1467535" y="59359"/>
                  </a:lnTo>
                  <a:lnTo>
                    <a:pt x="1463228" y="52861"/>
                  </a:lnTo>
                  <a:lnTo>
                    <a:pt x="1402201" y="34769"/>
                  </a:lnTo>
                  <a:lnTo>
                    <a:pt x="1325913" y="24227"/>
                  </a:lnTo>
                  <a:lnTo>
                    <a:pt x="1278434" y="19519"/>
                  </a:lnTo>
                  <a:lnTo>
                    <a:pt x="1225328" y="15232"/>
                  </a:lnTo>
                  <a:lnTo>
                    <a:pt x="1167045" y="11403"/>
                  </a:lnTo>
                  <a:lnTo>
                    <a:pt x="1104033" y="8065"/>
                  </a:lnTo>
                  <a:lnTo>
                    <a:pt x="1036740" y="5256"/>
                  </a:lnTo>
                  <a:lnTo>
                    <a:pt x="965615" y="3009"/>
                  </a:lnTo>
                  <a:lnTo>
                    <a:pt x="891106" y="1361"/>
                  </a:lnTo>
                  <a:lnTo>
                    <a:pt x="813661" y="346"/>
                  </a:lnTo>
                  <a:lnTo>
                    <a:pt x="733729" y="0"/>
                  </a:lnTo>
                  <a:close/>
                </a:path>
              </a:pathLst>
            </a:custGeom>
            <a:solidFill>
              <a:srgbClr val="434343">
                <a:alpha val="29411"/>
              </a:srgbClr>
            </a:solidFill>
          </p:spPr>
          <p:txBody>
            <a:bodyPr wrap="square" lIns="0" tIns="0" rIns="0" bIns="0" rtlCol="0"/>
            <a:lstStyle/>
            <a:p>
              <a:endParaRPr/>
            </a:p>
          </p:txBody>
        </p:sp>
        <p:sp>
          <p:nvSpPr>
            <p:cNvPr id="6" name="object 6"/>
            <p:cNvSpPr/>
            <p:nvPr/>
          </p:nvSpPr>
          <p:spPr>
            <a:xfrm>
              <a:off x="205752" y="3279647"/>
              <a:ext cx="1899920" cy="1077595"/>
            </a:xfrm>
            <a:custGeom>
              <a:avLst/>
              <a:gdLst/>
              <a:ahLst/>
              <a:cxnLst/>
              <a:rect l="l" t="t" r="r" b="b"/>
              <a:pathLst>
                <a:path w="1899920" h="1077595">
                  <a:moveTo>
                    <a:pt x="1899805" y="327355"/>
                  </a:moveTo>
                  <a:lnTo>
                    <a:pt x="1880120" y="285788"/>
                  </a:lnTo>
                  <a:lnTo>
                    <a:pt x="1851012" y="274447"/>
                  </a:lnTo>
                  <a:lnTo>
                    <a:pt x="1846313" y="274447"/>
                  </a:lnTo>
                  <a:lnTo>
                    <a:pt x="1841487" y="275209"/>
                  </a:lnTo>
                  <a:lnTo>
                    <a:pt x="1618678" y="353441"/>
                  </a:lnTo>
                  <a:lnTo>
                    <a:pt x="1530337" y="0"/>
                  </a:lnTo>
                  <a:lnTo>
                    <a:pt x="1127747" y="148590"/>
                  </a:lnTo>
                  <a:lnTo>
                    <a:pt x="1214564" y="495312"/>
                  </a:lnTo>
                  <a:lnTo>
                    <a:pt x="54495" y="902576"/>
                  </a:lnTo>
                  <a:lnTo>
                    <a:pt x="53327" y="903528"/>
                  </a:lnTo>
                  <a:lnTo>
                    <a:pt x="27076" y="920559"/>
                  </a:lnTo>
                  <a:lnTo>
                    <a:pt x="8737" y="947331"/>
                  </a:lnTo>
                  <a:lnTo>
                    <a:pt x="0" y="980173"/>
                  </a:lnTo>
                  <a:lnTo>
                    <a:pt x="2540" y="1015415"/>
                  </a:lnTo>
                  <a:lnTo>
                    <a:pt x="12712" y="1041019"/>
                  </a:lnTo>
                  <a:lnTo>
                    <a:pt x="28613" y="1060577"/>
                  </a:lnTo>
                  <a:lnTo>
                    <a:pt x="48691" y="1073073"/>
                  </a:lnTo>
                  <a:lnTo>
                    <a:pt x="71462" y="1077468"/>
                  </a:lnTo>
                  <a:lnTo>
                    <a:pt x="77901" y="1077125"/>
                  </a:lnTo>
                  <a:lnTo>
                    <a:pt x="84416" y="1076083"/>
                  </a:lnTo>
                  <a:lnTo>
                    <a:pt x="90957" y="1074318"/>
                  </a:lnTo>
                  <a:lnTo>
                    <a:pt x="1166101" y="659104"/>
                  </a:lnTo>
                  <a:lnTo>
                    <a:pt x="1186294" y="651052"/>
                  </a:lnTo>
                  <a:lnTo>
                    <a:pt x="1247635" y="627367"/>
                  </a:lnTo>
                  <a:lnTo>
                    <a:pt x="1332090" y="964615"/>
                  </a:lnTo>
                  <a:lnTo>
                    <a:pt x="1734299" y="815987"/>
                  </a:lnTo>
                  <a:lnTo>
                    <a:pt x="1648447" y="472528"/>
                  </a:lnTo>
                  <a:lnTo>
                    <a:pt x="1710804" y="448437"/>
                  </a:lnTo>
                  <a:lnTo>
                    <a:pt x="1865109" y="389255"/>
                  </a:lnTo>
                  <a:lnTo>
                    <a:pt x="1894192" y="360553"/>
                  </a:lnTo>
                  <a:lnTo>
                    <a:pt x="1899666" y="338797"/>
                  </a:lnTo>
                  <a:lnTo>
                    <a:pt x="1899805" y="327355"/>
                  </a:lnTo>
                  <a:close/>
                </a:path>
              </a:pathLst>
            </a:custGeom>
            <a:solidFill>
              <a:srgbClr val="C4BCAB"/>
            </a:solidFill>
          </p:spPr>
          <p:txBody>
            <a:bodyPr wrap="square" lIns="0" tIns="0" rIns="0" bIns="0" rtlCol="0"/>
            <a:lstStyle/>
            <a:p>
              <a:endParaRPr/>
            </a:p>
          </p:txBody>
        </p:sp>
        <p:sp>
          <p:nvSpPr>
            <p:cNvPr id="7" name="object 7"/>
            <p:cNvSpPr/>
            <p:nvPr/>
          </p:nvSpPr>
          <p:spPr>
            <a:xfrm>
              <a:off x="1331975" y="3404615"/>
              <a:ext cx="271780" cy="840105"/>
            </a:xfrm>
            <a:custGeom>
              <a:avLst/>
              <a:gdLst/>
              <a:ahLst/>
              <a:cxnLst/>
              <a:rect l="l" t="t" r="r" b="b"/>
              <a:pathLst>
                <a:path w="271780" h="840104">
                  <a:moveTo>
                    <a:pt x="67056" y="0"/>
                  </a:moveTo>
                  <a:lnTo>
                    <a:pt x="0" y="24891"/>
                  </a:lnTo>
                  <a:lnTo>
                    <a:pt x="204597" y="839647"/>
                  </a:lnTo>
                  <a:lnTo>
                    <a:pt x="271272" y="815225"/>
                  </a:lnTo>
                  <a:lnTo>
                    <a:pt x="67056" y="0"/>
                  </a:lnTo>
                  <a:close/>
                </a:path>
              </a:pathLst>
            </a:custGeom>
            <a:solidFill>
              <a:srgbClr val="434343">
                <a:alpha val="29411"/>
              </a:srgbClr>
            </a:solidFill>
          </p:spPr>
          <p:txBody>
            <a:bodyPr wrap="square" lIns="0" tIns="0" rIns="0" bIns="0" rtlCol="0"/>
            <a:lstStyle/>
            <a:p>
              <a:endParaRPr/>
            </a:p>
          </p:txBody>
        </p:sp>
        <p:sp>
          <p:nvSpPr>
            <p:cNvPr id="8" name="object 8"/>
            <p:cNvSpPr/>
            <p:nvPr/>
          </p:nvSpPr>
          <p:spPr>
            <a:xfrm>
              <a:off x="1276311" y="3229482"/>
              <a:ext cx="725170" cy="1080770"/>
            </a:xfrm>
            <a:custGeom>
              <a:avLst/>
              <a:gdLst/>
              <a:ahLst/>
              <a:cxnLst/>
              <a:rect l="l" t="t" r="r" b="b"/>
              <a:pathLst>
                <a:path w="725169" h="1080770">
                  <a:moveTo>
                    <a:pt x="531749" y="90741"/>
                  </a:moveTo>
                  <a:lnTo>
                    <a:pt x="519264" y="34239"/>
                  </a:lnTo>
                  <a:lnTo>
                    <a:pt x="485368" y="4152"/>
                  </a:lnTo>
                  <a:lnTo>
                    <a:pt x="464223" y="0"/>
                  </a:lnTo>
                  <a:lnTo>
                    <a:pt x="457619" y="0"/>
                  </a:lnTo>
                  <a:lnTo>
                    <a:pt x="47917" y="149606"/>
                  </a:lnTo>
                  <a:lnTo>
                    <a:pt x="7645" y="189801"/>
                  </a:lnTo>
                  <a:lnTo>
                    <a:pt x="0" y="219900"/>
                  </a:lnTo>
                  <a:lnTo>
                    <a:pt x="2578" y="252476"/>
                  </a:lnTo>
                  <a:lnTo>
                    <a:pt x="12319" y="276517"/>
                  </a:lnTo>
                  <a:lnTo>
                    <a:pt x="27368" y="294855"/>
                  </a:lnTo>
                  <a:lnTo>
                    <a:pt x="46189" y="306539"/>
                  </a:lnTo>
                  <a:lnTo>
                    <a:pt x="67221" y="310642"/>
                  </a:lnTo>
                  <a:lnTo>
                    <a:pt x="73952" y="310642"/>
                  </a:lnTo>
                  <a:lnTo>
                    <a:pt x="484035" y="160909"/>
                  </a:lnTo>
                  <a:lnTo>
                    <a:pt x="524129" y="120929"/>
                  </a:lnTo>
                  <a:lnTo>
                    <a:pt x="531749" y="90741"/>
                  </a:lnTo>
                  <a:close/>
                </a:path>
                <a:path w="725169" h="1080770">
                  <a:moveTo>
                    <a:pt x="653580" y="568883"/>
                  </a:moveTo>
                  <a:lnTo>
                    <a:pt x="597192" y="332486"/>
                  </a:lnTo>
                  <a:lnTo>
                    <a:pt x="564426" y="303276"/>
                  </a:lnTo>
                  <a:lnTo>
                    <a:pt x="561251" y="303276"/>
                  </a:lnTo>
                  <a:lnTo>
                    <a:pt x="87160" y="477520"/>
                  </a:lnTo>
                  <a:lnTo>
                    <a:pt x="69888" y="515543"/>
                  </a:lnTo>
                  <a:lnTo>
                    <a:pt x="71412" y="526415"/>
                  </a:lnTo>
                  <a:lnTo>
                    <a:pt x="126403" y="746061"/>
                  </a:lnTo>
                  <a:lnTo>
                    <a:pt x="158534" y="775512"/>
                  </a:lnTo>
                  <a:lnTo>
                    <a:pt x="161709" y="775512"/>
                  </a:lnTo>
                  <a:lnTo>
                    <a:pt x="629704" y="603758"/>
                  </a:lnTo>
                  <a:lnTo>
                    <a:pt x="653580" y="568883"/>
                  </a:lnTo>
                  <a:close/>
                </a:path>
                <a:path w="725169" h="1080770">
                  <a:moveTo>
                    <a:pt x="724903" y="844270"/>
                  </a:moveTo>
                  <a:lnTo>
                    <a:pt x="712584" y="803833"/>
                  </a:lnTo>
                  <a:lnTo>
                    <a:pt x="678472" y="773684"/>
                  </a:lnTo>
                  <a:lnTo>
                    <a:pt x="657136" y="769569"/>
                  </a:lnTo>
                  <a:lnTo>
                    <a:pt x="650532" y="769569"/>
                  </a:lnTo>
                  <a:lnTo>
                    <a:pt x="240322" y="919581"/>
                  </a:lnTo>
                  <a:lnTo>
                    <a:pt x="209397" y="943140"/>
                  </a:lnTo>
                  <a:lnTo>
                    <a:pt x="201460" y="956208"/>
                  </a:lnTo>
                  <a:lnTo>
                    <a:pt x="200317" y="957618"/>
                  </a:lnTo>
                  <a:lnTo>
                    <a:pt x="199936" y="959510"/>
                  </a:lnTo>
                  <a:lnTo>
                    <a:pt x="195110" y="974140"/>
                  </a:lnTo>
                  <a:lnTo>
                    <a:pt x="192582" y="989647"/>
                  </a:lnTo>
                  <a:lnTo>
                    <a:pt x="200063" y="1036269"/>
                  </a:lnTo>
                  <a:lnTo>
                    <a:pt x="224320" y="1067943"/>
                  </a:lnTo>
                  <a:lnTo>
                    <a:pt x="260007" y="1080389"/>
                  </a:lnTo>
                  <a:lnTo>
                    <a:pt x="266611" y="1080389"/>
                  </a:lnTo>
                  <a:lnTo>
                    <a:pt x="273342" y="1079207"/>
                  </a:lnTo>
                  <a:lnTo>
                    <a:pt x="677202" y="930376"/>
                  </a:lnTo>
                  <a:lnTo>
                    <a:pt x="681901" y="928954"/>
                  </a:lnTo>
                  <a:lnTo>
                    <a:pt x="712584" y="900214"/>
                  </a:lnTo>
                  <a:lnTo>
                    <a:pt x="724890" y="860323"/>
                  </a:lnTo>
                  <a:lnTo>
                    <a:pt x="724903" y="844270"/>
                  </a:lnTo>
                  <a:close/>
                </a:path>
              </a:pathLst>
            </a:custGeom>
            <a:solidFill>
              <a:srgbClr val="999997"/>
            </a:solidFill>
          </p:spPr>
          <p:txBody>
            <a:bodyPr wrap="square" lIns="0" tIns="0" rIns="0" bIns="0" rtlCol="0"/>
            <a:lstStyle/>
            <a:p>
              <a:endParaRPr/>
            </a:p>
          </p:txBody>
        </p:sp>
        <p:sp>
          <p:nvSpPr>
            <p:cNvPr id="9" name="object 9"/>
            <p:cNvSpPr/>
            <p:nvPr/>
          </p:nvSpPr>
          <p:spPr>
            <a:xfrm>
              <a:off x="1346784" y="3532758"/>
              <a:ext cx="584835" cy="472440"/>
            </a:xfrm>
            <a:custGeom>
              <a:avLst/>
              <a:gdLst/>
              <a:ahLst/>
              <a:cxnLst/>
              <a:rect l="l" t="t" r="r" b="b"/>
              <a:pathLst>
                <a:path w="584835" h="472439">
                  <a:moveTo>
                    <a:pt x="529259" y="33909"/>
                  </a:moveTo>
                  <a:lnTo>
                    <a:pt x="506412" y="2082"/>
                  </a:lnTo>
                  <a:lnTo>
                    <a:pt x="495858" y="0"/>
                  </a:lnTo>
                  <a:lnTo>
                    <a:pt x="492683" y="0"/>
                  </a:lnTo>
                  <a:lnTo>
                    <a:pt x="23799" y="171704"/>
                  </a:lnTo>
                  <a:lnTo>
                    <a:pt x="0" y="206095"/>
                  </a:lnTo>
                  <a:lnTo>
                    <a:pt x="1320" y="222250"/>
                  </a:lnTo>
                  <a:lnTo>
                    <a:pt x="2082" y="226822"/>
                  </a:lnTo>
                  <a:lnTo>
                    <a:pt x="529259" y="33909"/>
                  </a:lnTo>
                  <a:close/>
                </a:path>
                <a:path w="584835" h="472439">
                  <a:moveTo>
                    <a:pt x="584403" y="266166"/>
                  </a:moveTo>
                  <a:lnTo>
                    <a:pt x="583234" y="250063"/>
                  </a:lnTo>
                  <a:lnTo>
                    <a:pt x="582091" y="245364"/>
                  </a:lnTo>
                  <a:lnTo>
                    <a:pt x="55295" y="438162"/>
                  </a:lnTo>
                  <a:lnTo>
                    <a:pt x="78003" y="470179"/>
                  </a:lnTo>
                  <a:lnTo>
                    <a:pt x="88569" y="472236"/>
                  </a:lnTo>
                  <a:lnTo>
                    <a:pt x="91744" y="472236"/>
                  </a:lnTo>
                  <a:lnTo>
                    <a:pt x="560374" y="300990"/>
                  </a:lnTo>
                  <a:lnTo>
                    <a:pt x="584403" y="266166"/>
                  </a:lnTo>
                  <a:close/>
                </a:path>
              </a:pathLst>
            </a:custGeom>
            <a:solidFill>
              <a:srgbClr val="ECCA6D"/>
            </a:solidFill>
          </p:spPr>
          <p:txBody>
            <a:bodyPr wrap="square" lIns="0" tIns="0" rIns="0" bIns="0" rtlCol="0"/>
            <a:lstStyle/>
            <a:p>
              <a:endParaRPr/>
            </a:p>
          </p:txBody>
        </p:sp>
        <p:sp>
          <p:nvSpPr>
            <p:cNvPr id="10" name="object 10"/>
            <p:cNvSpPr/>
            <p:nvPr/>
          </p:nvSpPr>
          <p:spPr>
            <a:xfrm>
              <a:off x="1276680" y="3383406"/>
              <a:ext cx="690880" cy="926465"/>
            </a:xfrm>
            <a:custGeom>
              <a:avLst/>
              <a:gdLst/>
              <a:ahLst/>
              <a:cxnLst/>
              <a:rect l="l" t="t" r="r" b="b"/>
              <a:pathLst>
                <a:path w="690880" h="926464">
                  <a:moveTo>
                    <a:pt x="498779" y="0"/>
                  </a:moveTo>
                  <a:lnTo>
                    <a:pt x="469468" y="6451"/>
                  </a:lnTo>
                  <a:lnTo>
                    <a:pt x="391604" y="20637"/>
                  </a:lnTo>
                  <a:lnTo>
                    <a:pt x="280225" y="34836"/>
                  </a:lnTo>
                  <a:lnTo>
                    <a:pt x="150418" y="41275"/>
                  </a:lnTo>
                  <a:lnTo>
                    <a:pt x="114909" y="40728"/>
                  </a:lnTo>
                  <a:lnTo>
                    <a:pt x="79451" y="38963"/>
                  </a:lnTo>
                  <a:lnTo>
                    <a:pt x="44323" y="35814"/>
                  </a:lnTo>
                  <a:lnTo>
                    <a:pt x="9829" y="31115"/>
                  </a:lnTo>
                  <a:lnTo>
                    <a:pt x="9067" y="33020"/>
                  </a:lnTo>
                  <a:lnTo>
                    <a:pt x="7924" y="34417"/>
                  </a:lnTo>
                  <a:lnTo>
                    <a:pt x="2654" y="50584"/>
                  </a:lnTo>
                  <a:lnTo>
                    <a:pt x="127" y="66344"/>
                  </a:lnTo>
                  <a:lnTo>
                    <a:pt x="0" y="82664"/>
                  </a:lnTo>
                  <a:lnTo>
                    <a:pt x="2463" y="99072"/>
                  </a:lnTo>
                  <a:lnTo>
                    <a:pt x="22275" y="137172"/>
                  </a:lnTo>
                  <a:lnTo>
                    <a:pt x="58534" y="157441"/>
                  </a:lnTo>
                  <a:lnTo>
                    <a:pt x="67995" y="158242"/>
                  </a:lnTo>
                  <a:lnTo>
                    <a:pt x="74599" y="158242"/>
                  </a:lnTo>
                  <a:lnTo>
                    <a:pt x="81203" y="157226"/>
                  </a:lnTo>
                  <a:lnTo>
                    <a:pt x="484809" y="7493"/>
                  </a:lnTo>
                  <a:lnTo>
                    <a:pt x="489508" y="6096"/>
                  </a:lnTo>
                  <a:lnTo>
                    <a:pt x="498779" y="0"/>
                  </a:lnTo>
                  <a:close/>
                </a:path>
                <a:path w="690880" h="926464">
                  <a:moveTo>
                    <a:pt x="652983" y="415086"/>
                  </a:moveTo>
                  <a:lnTo>
                    <a:pt x="652297" y="405638"/>
                  </a:lnTo>
                  <a:lnTo>
                    <a:pt x="651814" y="398907"/>
                  </a:lnTo>
                  <a:lnTo>
                    <a:pt x="640207" y="399961"/>
                  </a:lnTo>
                  <a:lnTo>
                    <a:pt x="607834" y="402272"/>
                  </a:lnTo>
                  <a:lnTo>
                    <a:pt x="558368" y="404596"/>
                  </a:lnTo>
                  <a:lnTo>
                    <a:pt x="495477" y="405638"/>
                  </a:lnTo>
                  <a:lnTo>
                    <a:pt x="452551" y="405130"/>
                  </a:lnTo>
                  <a:lnTo>
                    <a:pt x="406869" y="403402"/>
                  </a:lnTo>
                  <a:lnTo>
                    <a:pt x="359232" y="400189"/>
                  </a:lnTo>
                  <a:lnTo>
                    <a:pt x="310438" y="395198"/>
                  </a:lnTo>
                  <a:lnTo>
                    <a:pt x="261315" y="388150"/>
                  </a:lnTo>
                  <a:lnTo>
                    <a:pt x="212661" y="378752"/>
                  </a:lnTo>
                  <a:lnTo>
                    <a:pt x="165265" y="366750"/>
                  </a:lnTo>
                  <a:lnTo>
                    <a:pt x="119951" y="351853"/>
                  </a:lnTo>
                  <a:lnTo>
                    <a:pt x="77520" y="333756"/>
                  </a:lnTo>
                  <a:lnTo>
                    <a:pt x="72898" y="341922"/>
                  </a:lnTo>
                  <a:lnTo>
                    <a:pt x="70180" y="351434"/>
                  </a:lnTo>
                  <a:lnTo>
                    <a:pt x="69519" y="361823"/>
                  </a:lnTo>
                  <a:lnTo>
                    <a:pt x="71043" y="372618"/>
                  </a:lnTo>
                  <a:lnTo>
                    <a:pt x="125907" y="592162"/>
                  </a:lnTo>
                  <a:lnTo>
                    <a:pt x="158292" y="621588"/>
                  </a:lnTo>
                  <a:lnTo>
                    <a:pt x="161594" y="621588"/>
                  </a:lnTo>
                  <a:lnTo>
                    <a:pt x="164896" y="621030"/>
                  </a:lnTo>
                  <a:lnTo>
                    <a:pt x="628954" y="449961"/>
                  </a:lnTo>
                  <a:lnTo>
                    <a:pt x="640765" y="442290"/>
                  </a:lnTo>
                  <a:lnTo>
                    <a:pt x="649046" y="430110"/>
                  </a:lnTo>
                  <a:lnTo>
                    <a:pt x="652983" y="415086"/>
                  </a:lnTo>
                  <a:close/>
                </a:path>
                <a:path w="690880" h="926464">
                  <a:moveTo>
                    <a:pt x="660196" y="339725"/>
                  </a:moveTo>
                  <a:lnTo>
                    <a:pt x="630351" y="222504"/>
                  </a:lnTo>
                  <a:lnTo>
                    <a:pt x="610158" y="229489"/>
                  </a:lnTo>
                  <a:lnTo>
                    <a:pt x="640384" y="347345"/>
                  </a:lnTo>
                  <a:lnTo>
                    <a:pt x="660196" y="339725"/>
                  </a:lnTo>
                  <a:close/>
                </a:path>
                <a:path w="690880" h="926464">
                  <a:moveTo>
                    <a:pt x="690803" y="769569"/>
                  </a:moveTo>
                  <a:lnTo>
                    <a:pt x="661365" y="776008"/>
                  </a:lnTo>
                  <a:lnTo>
                    <a:pt x="583171" y="790168"/>
                  </a:lnTo>
                  <a:lnTo>
                    <a:pt x="471347" y="804329"/>
                  </a:lnTo>
                  <a:lnTo>
                    <a:pt x="341045" y="810755"/>
                  </a:lnTo>
                  <a:lnTo>
                    <a:pt x="305917" y="810209"/>
                  </a:lnTo>
                  <a:lnTo>
                    <a:pt x="270827" y="808469"/>
                  </a:lnTo>
                  <a:lnTo>
                    <a:pt x="236042" y="805408"/>
                  </a:lnTo>
                  <a:lnTo>
                    <a:pt x="201853" y="800874"/>
                  </a:lnTo>
                  <a:lnTo>
                    <a:pt x="201091" y="802284"/>
                  </a:lnTo>
                  <a:lnTo>
                    <a:pt x="199948" y="803694"/>
                  </a:lnTo>
                  <a:lnTo>
                    <a:pt x="194678" y="820140"/>
                  </a:lnTo>
                  <a:lnTo>
                    <a:pt x="192201" y="835596"/>
                  </a:lnTo>
                  <a:lnTo>
                    <a:pt x="192189" y="851598"/>
                  </a:lnTo>
                  <a:lnTo>
                    <a:pt x="194868" y="867791"/>
                  </a:lnTo>
                  <a:lnTo>
                    <a:pt x="214706" y="905332"/>
                  </a:lnTo>
                  <a:lnTo>
                    <a:pt x="250774" y="925664"/>
                  </a:lnTo>
                  <a:lnTo>
                    <a:pt x="260400" y="926465"/>
                  </a:lnTo>
                  <a:lnTo>
                    <a:pt x="266877" y="926465"/>
                  </a:lnTo>
                  <a:lnTo>
                    <a:pt x="273608" y="925283"/>
                  </a:lnTo>
                  <a:lnTo>
                    <a:pt x="681913" y="775614"/>
                  </a:lnTo>
                  <a:lnTo>
                    <a:pt x="686485" y="772782"/>
                  </a:lnTo>
                  <a:lnTo>
                    <a:pt x="690803" y="769569"/>
                  </a:lnTo>
                  <a:close/>
                </a:path>
              </a:pathLst>
            </a:custGeom>
            <a:solidFill>
              <a:srgbClr val="434343">
                <a:alpha val="29411"/>
              </a:srgbClr>
            </a:solidFill>
          </p:spPr>
          <p:txBody>
            <a:bodyPr wrap="square" lIns="0" tIns="0" rIns="0" bIns="0" rtlCol="0"/>
            <a:lstStyle/>
            <a:p>
              <a:endParaRPr/>
            </a:p>
          </p:txBody>
        </p:sp>
        <p:sp>
          <p:nvSpPr>
            <p:cNvPr id="11" name="object 11"/>
            <p:cNvSpPr/>
            <p:nvPr/>
          </p:nvSpPr>
          <p:spPr>
            <a:xfrm>
              <a:off x="1338199" y="3797808"/>
              <a:ext cx="54610" cy="143510"/>
            </a:xfrm>
            <a:custGeom>
              <a:avLst/>
              <a:gdLst/>
              <a:ahLst/>
              <a:cxnLst/>
              <a:rect l="l" t="t" r="r" b="b"/>
              <a:pathLst>
                <a:path w="54609" h="143510">
                  <a:moveTo>
                    <a:pt x="20065" y="0"/>
                  </a:moveTo>
                  <a:lnTo>
                    <a:pt x="0" y="7111"/>
                  </a:lnTo>
                  <a:lnTo>
                    <a:pt x="34162" y="143255"/>
                  </a:lnTo>
                  <a:lnTo>
                    <a:pt x="54609" y="135648"/>
                  </a:lnTo>
                  <a:lnTo>
                    <a:pt x="20065" y="0"/>
                  </a:lnTo>
                  <a:close/>
                </a:path>
              </a:pathLst>
            </a:custGeom>
            <a:solidFill>
              <a:srgbClr val="181818">
                <a:alpha val="23136"/>
              </a:srgbClr>
            </a:solidFill>
          </p:spPr>
          <p:txBody>
            <a:bodyPr wrap="square" lIns="0" tIns="0" rIns="0" bIns="0" rtlCol="0"/>
            <a:lstStyle/>
            <a:p>
              <a:endParaRPr/>
            </a:p>
          </p:txBody>
        </p:sp>
        <p:sp>
          <p:nvSpPr>
            <p:cNvPr id="12" name="object 12"/>
            <p:cNvSpPr/>
            <p:nvPr/>
          </p:nvSpPr>
          <p:spPr>
            <a:xfrm>
              <a:off x="1281684" y="4309948"/>
              <a:ext cx="1059180" cy="352425"/>
            </a:xfrm>
            <a:custGeom>
              <a:avLst/>
              <a:gdLst/>
              <a:ahLst/>
              <a:cxnLst/>
              <a:rect l="l" t="t" r="r" b="b"/>
              <a:pathLst>
                <a:path w="1059180" h="352425">
                  <a:moveTo>
                    <a:pt x="908177" y="152323"/>
                  </a:moveTo>
                  <a:lnTo>
                    <a:pt x="901776" y="104152"/>
                  </a:lnTo>
                  <a:lnTo>
                    <a:pt x="883958" y="62331"/>
                  </a:lnTo>
                  <a:lnTo>
                    <a:pt x="856767" y="29375"/>
                  </a:lnTo>
                  <a:lnTo>
                    <a:pt x="822236" y="7759"/>
                  </a:lnTo>
                  <a:lnTo>
                    <a:pt x="782447" y="0"/>
                  </a:lnTo>
                  <a:lnTo>
                    <a:pt x="277114" y="0"/>
                  </a:lnTo>
                  <a:lnTo>
                    <a:pt x="237109" y="7759"/>
                  </a:lnTo>
                  <a:lnTo>
                    <a:pt x="202438" y="29375"/>
                  </a:lnTo>
                  <a:lnTo>
                    <a:pt x="175158" y="62331"/>
                  </a:lnTo>
                  <a:lnTo>
                    <a:pt x="157276" y="104152"/>
                  </a:lnTo>
                  <a:lnTo>
                    <a:pt x="150876" y="152323"/>
                  </a:lnTo>
                  <a:lnTo>
                    <a:pt x="908177" y="152323"/>
                  </a:lnTo>
                  <a:close/>
                </a:path>
                <a:path w="1059180" h="352425">
                  <a:moveTo>
                    <a:pt x="1059053" y="250799"/>
                  </a:moveTo>
                  <a:lnTo>
                    <a:pt x="1055306" y="228574"/>
                  </a:lnTo>
                  <a:lnTo>
                    <a:pt x="1045095" y="210350"/>
                  </a:lnTo>
                  <a:lnTo>
                    <a:pt x="1029957" y="198005"/>
                  </a:lnTo>
                  <a:lnTo>
                    <a:pt x="1011428" y="193471"/>
                  </a:lnTo>
                  <a:lnTo>
                    <a:pt x="47371" y="193471"/>
                  </a:lnTo>
                  <a:lnTo>
                    <a:pt x="28981" y="198005"/>
                  </a:lnTo>
                  <a:lnTo>
                    <a:pt x="13919" y="210350"/>
                  </a:lnTo>
                  <a:lnTo>
                    <a:pt x="3733" y="228574"/>
                  </a:lnTo>
                  <a:lnTo>
                    <a:pt x="0" y="250799"/>
                  </a:lnTo>
                  <a:lnTo>
                    <a:pt x="0" y="294563"/>
                  </a:lnTo>
                  <a:lnTo>
                    <a:pt x="3733" y="316801"/>
                  </a:lnTo>
                  <a:lnTo>
                    <a:pt x="13919" y="335026"/>
                  </a:lnTo>
                  <a:lnTo>
                    <a:pt x="28981" y="347370"/>
                  </a:lnTo>
                  <a:lnTo>
                    <a:pt x="47371" y="351891"/>
                  </a:lnTo>
                  <a:lnTo>
                    <a:pt x="1011428" y="351891"/>
                  </a:lnTo>
                  <a:lnTo>
                    <a:pt x="1029957" y="347370"/>
                  </a:lnTo>
                  <a:lnTo>
                    <a:pt x="1045095" y="335026"/>
                  </a:lnTo>
                  <a:lnTo>
                    <a:pt x="1055306" y="316801"/>
                  </a:lnTo>
                  <a:lnTo>
                    <a:pt x="1059053" y="294563"/>
                  </a:lnTo>
                  <a:lnTo>
                    <a:pt x="1059053" y="250799"/>
                  </a:lnTo>
                  <a:close/>
                </a:path>
              </a:pathLst>
            </a:custGeom>
            <a:solidFill>
              <a:srgbClr val="6C7896"/>
            </a:solidFill>
          </p:spPr>
          <p:txBody>
            <a:bodyPr wrap="square" lIns="0" tIns="0" rIns="0" bIns="0" rtlCol="0"/>
            <a:lstStyle/>
            <a:p>
              <a:endParaRPr/>
            </a:p>
          </p:txBody>
        </p:sp>
        <p:sp>
          <p:nvSpPr>
            <p:cNvPr id="13" name="object 13"/>
            <p:cNvSpPr/>
            <p:nvPr/>
          </p:nvSpPr>
          <p:spPr>
            <a:xfrm>
              <a:off x="1339722" y="4419676"/>
              <a:ext cx="941705" cy="83820"/>
            </a:xfrm>
            <a:custGeom>
              <a:avLst/>
              <a:gdLst/>
              <a:ahLst/>
              <a:cxnLst/>
              <a:rect l="l" t="t" r="r" b="b"/>
              <a:pathLst>
                <a:path w="941705" h="83820">
                  <a:moveTo>
                    <a:pt x="890016" y="0"/>
                  </a:moveTo>
                  <a:lnTo>
                    <a:pt x="51815" y="0"/>
                  </a:lnTo>
                  <a:lnTo>
                    <a:pt x="34510" y="3737"/>
                  </a:lnTo>
                  <a:lnTo>
                    <a:pt x="19954" y="14135"/>
                  </a:lnTo>
                  <a:lnTo>
                    <a:pt x="9328" y="29971"/>
                  </a:lnTo>
                  <a:lnTo>
                    <a:pt x="3810" y="50025"/>
                  </a:lnTo>
                  <a:lnTo>
                    <a:pt x="0" y="83667"/>
                  </a:lnTo>
                  <a:lnTo>
                    <a:pt x="941578" y="83667"/>
                  </a:lnTo>
                  <a:lnTo>
                    <a:pt x="932414" y="30169"/>
                  </a:lnTo>
                  <a:lnTo>
                    <a:pt x="890016" y="0"/>
                  </a:lnTo>
                  <a:close/>
                </a:path>
              </a:pathLst>
            </a:custGeom>
            <a:solidFill>
              <a:srgbClr val="ECCA6D"/>
            </a:solidFill>
          </p:spPr>
          <p:txBody>
            <a:bodyPr wrap="square" lIns="0" tIns="0" rIns="0" bIns="0" rtlCol="0"/>
            <a:lstStyle/>
            <a:p>
              <a:endParaRPr/>
            </a:p>
          </p:txBody>
        </p:sp>
        <p:sp>
          <p:nvSpPr>
            <p:cNvPr id="14" name="object 14"/>
            <p:cNvSpPr/>
            <p:nvPr/>
          </p:nvSpPr>
          <p:spPr>
            <a:xfrm>
              <a:off x="1886839" y="2537586"/>
              <a:ext cx="491490" cy="654050"/>
            </a:xfrm>
            <a:custGeom>
              <a:avLst/>
              <a:gdLst/>
              <a:ahLst/>
              <a:cxnLst/>
              <a:rect l="l" t="t" r="r" b="b"/>
              <a:pathLst>
                <a:path w="491489" h="654050">
                  <a:moveTo>
                    <a:pt x="471805" y="0"/>
                  </a:moveTo>
                  <a:lnTo>
                    <a:pt x="389320" y="41576"/>
                  </a:lnTo>
                  <a:lnTo>
                    <a:pt x="318281" y="73910"/>
                  </a:lnTo>
                  <a:lnTo>
                    <a:pt x="258416" y="98141"/>
                  </a:lnTo>
                  <a:lnTo>
                    <a:pt x="209454" y="115411"/>
                  </a:lnTo>
                  <a:lnTo>
                    <a:pt x="171125" y="126858"/>
                  </a:lnTo>
                  <a:lnTo>
                    <a:pt x="125279" y="136846"/>
                  </a:lnTo>
                  <a:lnTo>
                    <a:pt x="117221" y="137668"/>
                  </a:lnTo>
                  <a:lnTo>
                    <a:pt x="116586" y="137668"/>
                  </a:lnTo>
                  <a:lnTo>
                    <a:pt x="112460" y="387784"/>
                  </a:lnTo>
                  <a:lnTo>
                    <a:pt x="70818" y="534495"/>
                  </a:lnTo>
                  <a:lnTo>
                    <a:pt x="22913" y="603601"/>
                  </a:lnTo>
                  <a:lnTo>
                    <a:pt x="0" y="620902"/>
                  </a:lnTo>
                  <a:lnTo>
                    <a:pt x="35218" y="635861"/>
                  </a:lnTo>
                  <a:lnTo>
                    <a:pt x="69723" y="645985"/>
                  </a:lnTo>
                  <a:lnTo>
                    <a:pt x="103370" y="651728"/>
                  </a:lnTo>
                  <a:lnTo>
                    <a:pt x="136017" y="653542"/>
                  </a:lnTo>
                  <a:lnTo>
                    <a:pt x="245711" y="633737"/>
                  </a:lnTo>
                  <a:lnTo>
                    <a:pt x="332628" y="590169"/>
                  </a:lnTo>
                  <a:lnTo>
                    <a:pt x="389852" y="546600"/>
                  </a:lnTo>
                  <a:lnTo>
                    <a:pt x="476305" y="366742"/>
                  </a:lnTo>
                  <a:lnTo>
                    <a:pt x="491140" y="194294"/>
                  </a:lnTo>
                  <a:lnTo>
                    <a:pt x="480972" y="56397"/>
                  </a:lnTo>
                  <a:lnTo>
                    <a:pt x="471805" y="0"/>
                  </a:lnTo>
                  <a:close/>
                </a:path>
              </a:pathLst>
            </a:custGeom>
            <a:solidFill>
              <a:srgbClr val="FFFFFF"/>
            </a:solidFill>
          </p:spPr>
          <p:txBody>
            <a:bodyPr wrap="square" lIns="0" tIns="0" rIns="0" bIns="0" rtlCol="0"/>
            <a:lstStyle/>
            <a:p>
              <a:endParaRPr/>
            </a:p>
          </p:txBody>
        </p:sp>
        <p:sp>
          <p:nvSpPr>
            <p:cNvPr id="15" name="object 15"/>
            <p:cNvSpPr/>
            <p:nvPr/>
          </p:nvSpPr>
          <p:spPr>
            <a:xfrm>
              <a:off x="1886711" y="2956559"/>
              <a:ext cx="411480" cy="240665"/>
            </a:xfrm>
            <a:custGeom>
              <a:avLst/>
              <a:gdLst/>
              <a:ahLst/>
              <a:cxnLst/>
              <a:rect l="l" t="t" r="r" b="b"/>
              <a:pathLst>
                <a:path w="411480" h="240664">
                  <a:moveTo>
                    <a:pt x="381" y="201675"/>
                  </a:moveTo>
                  <a:lnTo>
                    <a:pt x="41181" y="219662"/>
                  </a:lnTo>
                  <a:lnTo>
                    <a:pt x="80279" y="231743"/>
                  </a:lnTo>
                  <a:lnTo>
                    <a:pt x="117592" y="238537"/>
                  </a:lnTo>
                  <a:lnTo>
                    <a:pt x="153035" y="240664"/>
                  </a:lnTo>
                  <a:lnTo>
                    <a:pt x="261227" y="219789"/>
                  </a:lnTo>
                  <a:lnTo>
                    <a:pt x="290804" y="203072"/>
                  </a:lnTo>
                  <a:lnTo>
                    <a:pt x="7619" y="203072"/>
                  </a:lnTo>
                  <a:lnTo>
                    <a:pt x="1650" y="202056"/>
                  </a:lnTo>
                  <a:lnTo>
                    <a:pt x="381" y="201675"/>
                  </a:lnTo>
                  <a:close/>
                </a:path>
                <a:path w="411480" h="240664">
                  <a:moveTo>
                    <a:pt x="261493" y="0"/>
                  </a:moveTo>
                  <a:lnTo>
                    <a:pt x="221631" y="68872"/>
                  </a:lnTo>
                  <a:lnTo>
                    <a:pt x="180732" y="120291"/>
                  </a:lnTo>
                  <a:lnTo>
                    <a:pt x="140401" y="156757"/>
                  </a:lnTo>
                  <a:lnTo>
                    <a:pt x="102246" y="180769"/>
                  </a:lnTo>
                  <a:lnTo>
                    <a:pt x="38884" y="201427"/>
                  </a:lnTo>
                  <a:lnTo>
                    <a:pt x="16890" y="203072"/>
                  </a:lnTo>
                  <a:lnTo>
                    <a:pt x="290804" y="203072"/>
                  </a:lnTo>
                  <a:lnTo>
                    <a:pt x="342487" y="173862"/>
                  </a:lnTo>
                  <a:lnTo>
                    <a:pt x="393600" y="127936"/>
                  </a:lnTo>
                  <a:lnTo>
                    <a:pt x="400013" y="120395"/>
                  </a:lnTo>
                  <a:lnTo>
                    <a:pt x="373252" y="120395"/>
                  </a:lnTo>
                  <a:lnTo>
                    <a:pt x="327715" y="101584"/>
                  </a:lnTo>
                  <a:lnTo>
                    <a:pt x="292417" y="60197"/>
                  </a:lnTo>
                  <a:lnTo>
                    <a:pt x="269597" y="18811"/>
                  </a:lnTo>
                  <a:lnTo>
                    <a:pt x="261493" y="0"/>
                  </a:lnTo>
                  <a:close/>
                </a:path>
                <a:path w="411480" h="240664">
                  <a:moveTo>
                    <a:pt x="254" y="201548"/>
                  </a:moveTo>
                  <a:lnTo>
                    <a:pt x="126" y="201548"/>
                  </a:lnTo>
                  <a:lnTo>
                    <a:pt x="381" y="201675"/>
                  </a:lnTo>
                  <a:lnTo>
                    <a:pt x="254" y="201548"/>
                  </a:lnTo>
                  <a:close/>
                </a:path>
                <a:path w="411480" h="240664">
                  <a:moveTo>
                    <a:pt x="126" y="201421"/>
                  </a:moveTo>
                  <a:close/>
                </a:path>
                <a:path w="411480" h="240664">
                  <a:moveTo>
                    <a:pt x="411352" y="107060"/>
                  </a:moveTo>
                  <a:lnTo>
                    <a:pt x="401524" y="113109"/>
                  </a:lnTo>
                  <a:lnTo>
                    <a:pt x="391874" y="117252"/>
                  </a:lnTo>
                  <a:lnTo>
                    <a:pt x="382438" y="119633"/>
                  </a:lnTo>
                  <a:lnTo>
                    <a:pt x="373252" y="120395"/>
                  </a:lnTo>
                  <a:lnTo>
                    <a:pt x="400013" y="120395"/>
                  </a:lnTo>
                  <a:lnTo>
                    <a:pt x="411352" y="107060"/>
                  </a:lnTo>
                  <a:close/>
                </a:path>
              </a:pathLst>
            </a:custGeom>
            <a:solidFill>
              <a:srgbClr val="EAD9D5"/>
            </a:solidFill>
          </p:spPr>
          <p:txBody>
            <a:bodyPr wrap="square" lIns="0" tIns="0" rIns="0" bIns="0" rtlCol="0"/>
            <a:lstStyle/>
            <a:p>
              <a:endParaRPr/>
            </a:p>
          </p:txBody>
        </p:sp>
      </p:grpSp>
      <p:sp>
        <p:nvSpPr>
          <p:cNvPr id="16" name="object 16"/>
          <p:cNvSpPr txBox="1">
            <a:spLocks noGrp="1"/>
          </p:cNvSpPr>
          <p:nvPr>
            <p:ph type="title"/>
          </p:nvPr>
        </p:nvSpPr>
        <p:spPr>
          <a:xfrm>
            <a:off x="781304" y="182371"/>
            <a:ext cx="5757545" cy="57404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434343"/>
                </a:solidFill>
              </a:rPr>
              <a:t>DOMAIN</a:t>
            </a:r>
            <a:r>
              <a:rPr spc="-70" dirty="0">
                <a:solidFill>
                  <a:srgbClr val="434343"/>
                </a:solidFill>
              </a:rPr>
              <a:t> </a:t>
            </a:r>
            <a:r>
              <a:rPr dirty="0">
                <a:solidFill>
                  <a:srgbClr val="313131"/>
                </a:solidFill>
              </a:rPr>
              <a:t>INTRODUCTION</a:t>
            </a:r>
          </a:p>
        </p:txBody>
      </p:sp>
      <p:grpSp>
        <p:nvGrpSpPr>
          <p:cNvPr id="17" name="object 17"/>
          <p:cNvGrpSpPr/>
          <p:nvPr/>
        </p:nvGrpSpPr>
        <p:grpSpPr>
          <a:xfrm>
            <a:off x="1153731" y="1269491"/>
            <a:ext cx="435609" cy="909955"/>
            <a:chOff x="1153731" y="1269491"/>
            <a:chExt cx="435609" cy="909955"/>
          </a:xfrm>
        </p:grpSpPr>
        <p:sp>
          <p:nvSpPr>
            <p:cNvPr id="18" name="object 18"/>
            <p:cNvSpPr/>
            <p:nvPr/>
          </p:nvSpPr>
          <p:spPr>
            <a:xfrm>
              <a:off x="1153731" y="1786254"/>
              <a:ext cx="299085" cy="393065"/>
            </a:xfrm>
            <a:custGeom>
              <a:avLst/>
              <a:gdLst/>
              <a:ahLst/>
              <a:cxnLst/>
              <a:rect l="l" t="t" r="r" b="b"/>
              <a:pathLst>
                <a:path w="299084" h="393064">
                  <a:moveTo>
                    <a:pt x="205041" y="0"/>
                  </a:moveTo>
                  <a:lnTo>
                    <a:pt x="148572" y="153872"/>
                  </a:lnTo>
                  <a:lnTo>
                    <a:pt x="80803" y="253904"/>
                  </a:lnTo>
                  <a:lnTo>
                    <a:pt x="23893" y="308074"/>
                  </a:lnTo>
                  <a:lnTo>
                    <a:pt x="0" y="324358"/>
                  </a:lnTo>
                  <a:lnTo>
                    <a:pt x="42125" y="357040"/>
                  </a:lnTo>
                  <a:lnTo>
                    <a:pt x="81637" y="378174"/>
                  </a:lnTo>
                  <a:lnTo>
                    <a:pt x="118255" y="389544"/>
                  </a:lnTo>
                  <a:lnTo>
                    <a:pt x="151701" y="392938"/>
                  </a:lnTo>
                  <a:lnTo>
                    <a:pt x="202203" y="384782"/>
                  </a:lnTo>
                  <a:lnTo>
                    <a:pt x="240252" y="366839"/>
                  </a:lnTo>
                  <a:lnTo>
                    <a:pt x="272605" y="340741"/>
                  </a:lnTo>
                  <a:lnTo>
                    <a:pt x="294642" y="276781"/>
                  </a:lnTo>
                  <a:lnTo>
                    <a:pt x="298696" y="215062"/>
                  </a:lnTo>
                  <a:lnTo>
                    <a:pt x="289402" y="157517"/>
                  </a:lnTo>
                  <a:lnTo>
                    <a:pt x="271399" y="106076"/>
                  </a:lnTo>
                  <a:lnTo>
                    <a:pt x="249323" y="62673"/>
                  </a:lnTo>
                  <a:lnTo>
                    <a:pt x="227814" y="29237"/>
                  </a:lnTo>
                  <a:lnTo>
                    <a:pt x="211507" y="7702"/>
                  </a:lnTo>
                  <a:lnTo>
                    <a:pt x="205041" y="0"/>
                  </a:lnTo>
                  <a:close/>
                </a:path>
              </a:pathLst>
            </a:custGeom>
            <a:solidFill>
              <a:srgbClr val="EAD9D5"/>
            </a:solidFill>
          </p:spPr>
          <p:txBody>
            <a:bodyPr wrap="square" lIns="0" tIns="0" rIns="0" bIns="0" rtlCol="0"/>
            <a:lstStyle/>
            <a:p>
              <a:endParaRPr/>
            </a:p>
          </p:txBody>
        </p:sp>
        <p:sp>
          <p:nvSpPr>
            <p:cNvPr id="19" name="object 19"/>
            <p:cNvSpPr/>
            <p:nvPr/>
          </p:nvSpPr>
          <p:spPr>
            <a:xfrm>
              <a:off x="1216152" y="1269491"/>
              <a:ext cx="373380" cy="857885"/>
            </a:xfrm>
            <a:custGeom>
              <a:avLst/>
              <a:gdLst/>
              <a:ahLst/>
              <a:cxnLst/>
              <a:rect l="l" t="t" r="r" b="b"/>
              <a:pathLst>
                <a:path w="373380" h="857885">
                  <a:moveTo>
                    <a:pt x="114807" y="0"/>
                  </a:moveTo>
                  <a:lnTo>
                    <a:pt x="98851" y="170416"/>
                  </a:lnTo>
                  <a:lnTo>
                    <a:pt x="59166" y="325294"/>
                  </a:lnTo>
                  <a:lnTo>
                    <a:pt x="18599" y="437858"/>
                  </a:lnTo>
                  <a:lnTo>
                    <a:pt x="0" y="481330"/>
                  </a:lnTo>
                  <a:lnTo>
                    <a:pt x="149935" y="616033"/>
                  </a:lnTo>
                  <a:lnTo>
                    <a:pt x="209359" y="737044"/>
                  </a:lnTo>
                  <a:lnTo>
                    <a:pt x="216777" y="824337"/>
                  </a:lnTo>
                  <a:lnTo>
                    <a:pt x="210692" y="857885"/>
                  </a:lnTo>
                  <a:lnTo>
                    <a:pt x="373000" y="476845"/>
                  </a:lnTo>
                  <a:lnTo>
                    <a:pt x="320341" y="209391"/>
                  </a:lnTo>
                  <a:lnTo>
                    <a:pt x="188886" y="51712"/>
                  </a:lnTo>
                  <a:lnTo>
                    <a:pt x="114807" y="0"/>
                  </a:lnTo>
                  <a:close/>
                </a:path>
              </a:pathLst>
            </a:custGeom>
            <a:solidFill>
              <a:srgbClr val="FFFFFF"/>
            </a:solidFill>
          </p:spPr>
          <p:txBody>
            <a:bodyPr wrap="square" lIns="0" tIns="0" rIns="0" bIns="0" rtlCol="0"/>
            <a:lstStyle/>
            <a:p>
              <a:endParaRPr/>
            </a:p>
          </p:txBody>
        </p:sp>
      </p:grpSp>
      <p:sp>
        <p:nvSpPr>
          <p:cNvPr id="20" name="object 20"/>
          <p:cNvSpPr txBox="1"/>
          <p:nvPr/>
        </p:nvSpPr>
        <p:spPr>
          <a:xfrm>
            <a:off x="2510154" y="917193"/>
            <a:ext cx="6195695" cy="3439795"/>
          </a:xfrm>
          <a:prstGeom prst="rect">
            <a:avLst/>
          </a:prstGeom>
        </p:spPr>
        <p:txBody>
          <a:bodyPr vert="horz" wrap="square" lIns="0" tIns="12065" rIns="0" bIns="0" rtlCol="0">
            <a:spAutoFit/>
          </a:bodyPr>
          <a:lstStyle/>
          <a:p>
            <a:pPr marL="355600" marR="157480" indent="-342900">
              <a:lnSpc>
                <a:spcPct val="100000"/>
              </a:lnSpc>
              <a:spcBef>
                <a:spcPts val="95"/>
              </a:spcBef>
              <a:buClr>
                <a:srgbClr val="000000"/>
              </a:buClr>
              <a:buFont typeface="Wingdings"/>
              <a:buChar char=""/>
              <a:tabLst>
                <a:tab pos="354965" algn="l"/>
                <a:tab pos="355600" algn="l"/>
              </a:tabLst>
            </a:pPr>
            <a:r>
              <a:rPr sz="1600" spc="-5" dirty="0">
                <a:solidFill>
                  <a:srgbClr val="4D5155"/>
                </a:solidFill>
                <a:latin typeface="Times New Roman"/>
                <a:cs typeface="Times New Roman"/>
              </a:rPr>
              <a:t>Data</a:t>
            </a:r>
            <a:r>
              <a:rPr sz="1600" spc="10" dirty="0">
                <a:solidFill>
                  <a:srgbClr val="4D5155"/>
                </a:solidFill>
                <a:latin typeface="Times New Roman"/>
                <a:cs typeface="Times New Roman"/>
              </a:rPr>
              <a:t> </a:t>
            </a:r>
            <a:r>
              <a:rPr sz="1600" spc="-10" dirty="0">
                <a:solidFill>
                  <a:srgbClr val="4D5155"/>
                </a:solidFill>
                <a:latin typeface="Times New Roman"/>
                <a:cs typeface="Times New Roman"/>
              </a:rPr>
              <a:t>mining</a:t>
            </a:r>
            <a:r>
              <a:rPr sz="1600" spc="50" dirty="0">
                <a:solidFill>
                  <a:srgbClr val="4D5155"/>
                </a:solidFill>
                <a:latin typeface="Times New Roman"/>
                <a:cs typeface="Times New Roman"/>
              </a:rPr>
              <a:t> </a:t>
            </a:r>
            <a:r>
              <a:rPr sz="1600" spc="-5" dirty="0">
                <a:solidFill>
                  <a:srgbClr val="4D5155"/>
                </a:solidFill>
                <a:latin typeface="Times New Roman"/>
                <a:cs typeface="Times New Roman"/>
              </a:rPr>
              <a:t>is</a:t>
            </a:r>
            <a:r>
              <a:rPr sz="1600" spc="20" dirty="0">
                <a:solidFill>
                  <a:srgbClr val="4D5155"/>
                </a:solidFill>
                <a:latin typeface="Times New Roman"/>
                <a:cs typeface="Times New Roman"/>
              </a:rPr>
              <a:t> </a:t>
            </a:r>
            <a:r>
              <a:rPr sz="1600" spc="-5" dirty="0">
                <a:solidFill>
                  <a:srgbClr val="4D5155"/>
                </a:solidFill>
                <a:latin typeface="Times New Roman"/>
                <a:cs typeface="Times New Roman"/>
              </a:rPr>
              <a:t>defined</a:t>
            </a:r>
            <a:r>
              <a:rPr sz="1600" spc="5" dirty="0">
                <a:solidFill>
                  <a:srgbClr val="4D5155"/>
                </a:solidFill>
                <a:latin typeface="Times New Roman"/>
                <a:cs typeface="Times New Roman"/>
              </a:rPr>
              <a:t> </a:t>
            </a:r>
            <a:r>
              <a:rPr sz="1600" spc="-5" dirty="0">
                <a:solidFill>
                  <a:srgbClr val="4D5155"/>
                </a:solidFill>
                <a:latin typeface="Times New Roman"/>
                <a:cs typeface="Times New Roman"/>
              </a:rPr>
              <a:t>as</a:t>
            </a:r>
            <a:r>
              <a:rPr sz="1600" spc="25" dirty="0">
                <a:solidFill>
                  <a:srgbClr val="4D5155"/>
                </a:solidFill>
                <a:latin typeface="Times New Roman"/>
                <a:cs typeface="Times New Roman"/>
              </a:rPr>
              <a:t> </a:t>
            </a:r>
            <a:r>
              <a:rPr sz="1600" spc="-5" dirty="0">
                <a:solidFill>
                  <a:srgbClr val="040C28"/>
                </a:solidFill>
                <a:latin typeface="Times New Roman"/>
                <a:cs typeface="Times New Roman"/>
              </a:rPr>
              <a:t>a</a:t>
            </a:r>
            <a:r>
              <a:rPr sz="1600" spc="10" dirty="0">
                <a:solidFill>
                  <a:srgbClr val="040C28"/>
                </a:solidFill>
                <a:latin typeface="Times New Roman"/>
                <a:cs typeface="Times New Roman"/>
              </a:rPr>
              <a:t> </a:t>
            </a:r>
            <a:r>
              <a:rPr sz="1600" spc="-5" dirty="0">
                <a:solidFill>
                  <a:srgbClr val="040C28"/>
                </a:solidFill>
                <a:latin typeface="Times New Roman"/>
                <a:cs typeface="Times New Roman"/>
              </a:rPr>
              <a:t>process</a:t>
            </a:r>
            <a:r>
              <a:rPr sz="1600" spc="20" dirty="0">
                <a:solidFill>
                  <a:srgbClr val="040C28"/>
                </a:solidFill>
                <a:latin typeface="Times New Roman"/>
                <a:cs typeface="Times New Roman"/>
              </a:rPr>
              <a:t> </a:t>
            </a:r>
            <a:r>
              <a:rPr sz="1600" spc="-5" dirty="0">
                <a:solidFill>
                  <a:srgbClr val="040C28"/>
                </a:solidFill>
                <a:latin typeface="Times New Roman"/>
                <a:cs typeface="Times New Roman"/>
              </a:rPr>
              <a:t>used</a:t>
            </a:r>
            <a:r>
              <a:rPr sz="1600" spc="10" dirty="0">
                <a:solidFill>
                  <a:srgbClr val="040C28"/>
                </a:solidFill>
                <a:latin typeface="Times New Roman"/>
                <a:cs typeface="Times New Roman"/>
              </a:rPr>
              <a:t> </a:t>
            </a:r>
            <a:r>
              <a:rPr sz="1600" spc="-5" dirty="0">
                <a:solidFill>
                  <a:srgbClr val="040C28"/>
                </a:solidFill>
                <a:latin typeface="Times New Roman"/>
                <a:cs typeface="Times New Roman"/>
              </a:rPr>
              <a:t>to</a:t>
            </a:r>
            <a:r>
              <a:rPr sz="1600" spc="15" dirty="0">
                <a:solidFill>
                  <a:srgbClr val="040C28"/>
                </a:solidFill>
                <a:latin typeface="Times New Roman"/>
                <a:cs typeface="Times New Roman"/>
              </a:rPr>
              <a:t> </a:t>
            </a:r>
            <a:r>
              <a:rPr sz="1600" spc="-5" dirty="0">
                <a:solidFill>
                  <a:srgbClr val="040C28"/>
                </a:solidFill>
                <a:latin typeface="Times New Roman"/>
                <a:cs typeface="Times New Roman"/>
              </a:rPr>
              <a:t>extract</a:t>
            </a:r>
            <a:r>
              <a:rPr sz="1600" spc="35" dirty="0">
                <a:solidFill>
                  <a:srgbClr val="040C28"/>
                </a:solidFill>
                <a:latin typeface="Times New Roman"/>
                <a:cs typeface="Times New Roman"/>
              </a:rPr>
              <a:t> </a:t>
            </a:r>
            <a:r>
              <a:rPr sz="1600" spc="-5" dirty="0">
                <a:solidFill>
                  <a:srgbClr val="040C28"/>
                </a:solidFill>
                <a:latin typeface="Times New Roman"/>
                <a:cs typeface="Times New Roman"/>
              </a:rPr>
              <a:t>usable</a:t>
            </a:r>
            <a:r>
              <a:rPr sz="1600" spc="10" dirty="0">
                <a:solidFill>
                  <a:srgbClr val="040C28"/>
                </a:solidFill>
                <a:latin typeface="Times New Roman"/>
                <a:cs typeface="Times New Roman"/>
              </a:rPr>
              <a:t> </a:t>
            </a:r>
            <a:r>
              <a:rPr sz="1600" spc="-5" dirty="0">
                <a:solidFill>
                  <a:srgbClr val="040C28"/>
                </a:solidFill>
                <a:latin typeface="Times New Roman"/>
                <a:cs typeface="Times New Roman"/>
              </a:rPr>
              <a:t>data</a:t>
            </a:r>
            <a:r>
              <a:rPr sz="1600" spc="10" dirty="0">
                <a:solidFill>
                  <a:srgbClr val="040C28"/>
                </a:solidFill>
                <a:latin typeface="Times New Roman"/>
                <a:cs typeface="Times New Roman"/>
              </a:rPr>
              <a:t> </a:t>
            </a:r>
            <a:r>
              <a:rPr sz="1600" spc="-5" dirty="0">
                <a:solidFill>
                  <a:srgbClr val="040C28"/>
                </a:solidFill>
                <a:latin typeface="Times New Roman"/>
                <a:cs typeface="Times New Roman"/>
              </a:rPr>
              <a:t>from</a:t>
            </a:r>
            <a:r>
              <a:rPr sz="1600" spc="15" dirty="0">
                <a:solidFill>
                  <a:srgbClr val="040C28"/>
                </a:solidFill>
                <a:latin typeface="Times New Roman"/>
                <a:cs typeface="Times New Roman"/>
              </a:rPr>
              <a:t> </a:t>
            </a:r>
            <a:r>
              <a:rPr sz="1600" spc="-5" dirty="0">
                <a:solidFill>
                  <a:srgbClr val="040C28"/>
                </a:solidFill>
                <a:latin typeface="Times New Roman"/>
                <a:cs typeface="Times New Roman"/>
              </a:rPr>
              <a:t>a </a:t>
            </a:r>
            <a:r>
              <a:rPr sz="1600" spc="-385" dirty="0">
                <a:solidFill>
                  <a:srgbClr val="040C28"/>
                </a:solidFill>
                <a:latin typeface="Times New Roman"/>
                <a:cs typeface="Times New Roman"/>
              </a:rPr>
              <a:t> </a:t>
            </a:r>
            <a:r>
              <a:rPr sz="1600" spc="-5" dirty="0">
                <a:solidFill>
                  <a:srgbClr val="040C28"/>
                </a:solidFill>
                <a:latin typeface="Times New Roman"/>
                <a:cs typeface="Times New Roman"/>
              </a:rPr>
              <a:t>larger</a:t>
            </a:r>
            <a:r>
              <a:rPr sz="1600" spc="20" dirty="0">
                <a:solidFill>
                  <a:srgbClr val="040C28"/>
                </a:solidFill>
                <a:latin typeface="Times New Roman"/>
                <a:cs typeface="Times New Roman"/>
              </a:rPr>
              <a:t> </a:t>
            </a:r>
            <a:r>
              <a:rPr sz="1600" spc="-5" dirty="0">
                <a:solidFill>
                  <a:srgbClr val="040C28"/>
                </a:solidFill>
                <a:latin typeface="Times New Roman"/>
                <a:cs typeface="Times New Roman"/>
              </a:rPr>
              <a:t>set</a:t>
            </a:r>
            <a:r>
              <a:rPr sz="1600" spc="5" dirty="0">
                <a:solidFill>
                  <a:srgbClr val="040C28"/>
                </a:solidFill>
                <a:latin typeface="Times New Roman"/>
                <a:cs typeface="Times New Roman"/>
              </a:rPr>
              <a:t> </a:t>
            </a:r>
            <a:r>
              <a:rPr sz="1600" spc="-5" dirty="0">
                <a:solidFill>
                  <a:srgbClr val="040C28"/>
                </a:solidFill>
                <a:latin typeface="Times New Roman"/>
                <a:cs typeface="Times New Roman"/>
              </a:rPr>
              <a:t>of</a:t>
            </a:r>
            <a:r>
              <a:rPr sz="1600" spc="5" dirty="0">
                <a:solidFill>
                  <a:srgbClr val="040C28"/>
                </a:solidFill>
                <a:latin typeface="Times New Roman"/>
                <a:cs typeface="Times New Roman"/>
              </a:rPr>
              <a:t> </a:t>
            </a:r>
            <a:r>
              <a:rPr sz="1600" spc="-5" dirty="0">
                <a:solidFill>
                  <a:srgbClr val="040C28"/>
                </a:solidFill>
                <a:latin typeface="Times New Roman"/>
                <a:cs typeface="Times New Roman"/>
              </a:rPr>
              <a:t>any</a:t>
            </a:r>
            <a:r>
              <a:rPr sz="1600" dirty="0">
                <a:solidFill>
                  <a:srgbClr val="040C28"/>
                </a:solidFill>
                <a:latin typeface="Times New Roman"/>
                <a:cs typeface="Times New Roman"/>
              </a:rPr>
              <a:t> </a:t>
            </a:r>
            <a:r>
              <a:rPr sz="1600" spc="-5" dirty="0">
                <a:solidFill>
                  <a:srgbClr val="040C28"/>
                </a:solidFill>
                <a:latin typeface="Times New Roman"/>
                <a:cs typeface="Times New Roman"/>
              </a:rPr>
              <a:t>raw data</a:t>
            </a:r>
            <a:endParaRPr sz="1600" dirty="0">
              <a:latin typeface="Times New Roman"/>
              <a:cs typeface="Times New Roman"/>
            </a:endParaRPr>
          </a:p>
          <a:p>
            <a:pPr marL="355600" indent="-342900">
              <a:lnSpc>
                <a:spcPct val="100000"/>
              </a:lnSpc>
              <a:buClr>
                <a:srgbClr val="000000"/>
              </a:buClr>
              <a:buFont typeface="Wingdings"/>
              <a:buChar char=""/>
              <a:tabLst>
                <a:tab pos="354965" algn="l"/>
                <a:tab pos="355600" algn="l"/>
              </a:tabLst>
            </a:pPr>
            <a:r>
              <a:rPr sz="1600" spc="-5" dirty="0">
                <a:solidFill>
                  <a:srgbClr val="212121"/>
                </a:solidFill>
                <a:latin typeface="Times New Roman"/>
                <a:cs typeface="Times New Roman"/>
              </a:rPr>
              <a:t>Data </a:t>
            </a:r>
            <a:r>
              <a:rPr sz="1600" spc="-10" dirty="0">
                <a:solidFill>
                  <a:srgbClr val="212121"/>
                </a:solidFill>
                <a:latin typeface="Times New Roman"/>
                <a:cs typeface="Times New Roman"/>
              </a:rPr>
              <a:t>mining</a:t>
            </a:r>
            <a:r>
              <a:rPr sz="1600" spc="50" dirty="0">
                <a:solidFill>
                  <a:srgbClr val="212121"/>
                </a:solidFill>
                <a:latin typeface="Times New Roman"/>
                <a:cs typeface="Times New Roman"/>
              </a:rPr>
              <a:t> </a:t>
            </a:r>
            <a:r>
              <a:rPr sz="1600" spc="-5" dirty="0">
                <a:solidFill>
                  <a:srgbClr val="212121"/>
                </a:solidFill>
                <a:latin typeface="Times New Roman"/>
                <a:cs typeface="Times New Roman"/>
              </a:rPr>
              <a:t>goes</a:t>
            </a:r>
            <a:r>
              <a:rPr sz="1600" spc="5" dirty="0">
                <a:solidFill>
                  <a:srgbClr val="212121"/>
                </a:solidFill>
                <a:latin typeface="Times New Roman"/>
                <a:cs typeface="Times New Roman"/>
              </a:rPr>
              <a:t> </a:t>
            </a:r>
            <a:r>
              <a:rPr sz="1600" spc="-5" dirty="0">
                <a:solidFill>
                  <a:srgbClr val="212121"/>
                </a:solidFill>
                <a:latin typeface="Times New Roman"/>
                <a:cs typeface="Times New Roman"/>
              </a:rPr>
              <a:t>beyond</a:t>
            </a:r>
            <a:r>
              <a:rPr sz="1600" spc="5"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search</a:t>
            </a:r>
            <a:r>
              <a:rPr sz="1600" spc="25" dirty="0">
                <a:solidFill>
                  <a:srgbClr val="212121"/>
                </a:solidFill>
                <a:latin typeface="Times New Roman"/>
                <a:cs typeface="Times New Roman"/>
              </a:rPr>
              <a:t> </a:t>
            </a:r>
            <a:r>
              <a:rPr sz="1600" spc="-5" dirty="0">
                <a:solidFill>
                  <a:srgbClr val="212121"/>
                </a:solidFill>
                <a:latin typeface="Times New Roman"/>
                <a:cs typeface="Times New Roman"/>
              </a:rPr>
              <a:t>process,</a:t>
            </a:r>
            <a:r>
              <a:rPr sz="1600" spc="20" dirty="0">
                <a:solidFill>
                  <a:srgbClr val="212121"/>
                </a:solidFill>
                <a:latin typeface="Times New Roman"/>
                <a:cs typeface="Times New Roman"/>
              </a:rPr>
              <a:t> </a:t>
            </a:r>
            <a:r>
              <a:rPr sz="1600" spc="-5" dirty="0">
                <a:solidFill>
                  <a:srgbClr val="212121"/>
                </a:solidFill>
                <a:latin typeface="Times New Roman"/>
                <a:cs typeface="Times New Roman"/>
              </a:rPr>
              <a:t>as</a:t>
            </a:r>
            <a:r>
              <a:rPr sz="1600" spc="5" dirty="0">
                <a:solidFill>
                  <a:srgbClr val="212121"/>
                </a:solidFill>
                <a:latin typeface="Times New Roman"/>
                <a:cs typeface="Times New Roman"/>
              </a:rPr>
              <a:t> </a:t>
            </a:r>
            <a:r>
              <a:rPr sz="1600" spc="-5" dirty="0">
                <a:solidFill>
                  <a:srgbClr val="212121"/>
                </a:solidFill>
                <a:latin typeface="Times New Roman"/>
                <a:cs typeface="Times New Roman"/>
              </a:rPr>
              <a:t>it</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uses data</a:t>
            </a:r>
            <a:r>
              <a:rPr sz="1600" spc="20" dirty="0">
                <a:solidFill>
                  <a:srgbClr val="212121"/>
                </a:solidFill>
                <a:latin typeface="Times New Roman"/>
                <a:cs typeface="Times New Roman"/>
              </a:rPr>
              <a:t> </a:t>
            </a:r>
            <a:r>
              <a:rPr sz="1600" spc="-5" dirty="0">
                <a:solidFill>
                  <a:srgbClr val="212121"/>
                </a:solidFill>
                <a:latin typeface="Times New Roman"/>
                <a:cs typeface="Times New Roman"/>
              </a:rPr>
              <a:t>to</a:t>
            </a:r>
            <a:r>
              <a:rPr sz="1600" spc="5" dirty="0">
                <a:solidFill>
                  <a:srgbClr val="212121"/>
                </a:solidFill>
                <a:latin typeface="Times New Roman"/>
                <a:cs typeface="Times New Roman"/>
              </a:rPr>
              <a:t> </a:t>
            </a:r>
            <a:r>
              <a:rPr sz="1600" dirty="0">
                <a:solidFill>
                  <a:srgbClr val="212121"/>
                </a:solidFill>
                <a:latin typeface="Times New Roman"/>
                <a:cs typeface="Times New Roman"/>
              </a:rPr>
              <a:t>evaluate</a:t>
            </a:r>
            <a:endParaRPr sz="1600" dirty="0">
              <a:latin typeface="Times New Roman"/>
              <a:cs typeface="Times New Roman"/>
            </a:endParaRPr>
          </a:p>
          <a:p>
            <a:pPr marL="355600">
              <a:lnSpc>
                <a:spcPct val="100000"/>
              </a:lnSpc>
              <a:spcBef>
                <a:spcPts val="5"/>
              </a:spcBef>
            </a:pPr>
            <a:r>
              <a:rPr sz="1600" dirty="0">
                <a:solidFill>
                  <a:srgbClr val="212121"/>
                </a:solidFill>
                <a:latin typeface="Times New Roman"/>
                <a:cs typeface="Times New Roman"/>
              </a:rPr>
              <a:t>future</a:t>
            </a:r>
            <a:r>
              <a:rPr sz="1600" spc="5" dirty="0">
                <a:solidFill>
                  <a:srgbClr val="212121"/>
                </a:solidFill>
                <a:latin typeface="Times New Roman"/>
                <a:cs typeface="Times New Roman"/>
              </a:rPr>
              <a:t> </a:t>
            </a:r>
            <a:r>
              <a:rPr sz="1600" spc="-5" dirty="0">
                <a:solidFill>
                  <a:srgbClr val="212121"/>
                </a:solidFill>
                <a:latin typeface="Times New Roman"/>
                <a:cs typeface="Times New Roman"/>
              </a:rPr>
              <a:t>probabilities</a:t>
            </a:r>
            <a:r>
              <a:rPr sz="1600" spc="35" dirty="0">
                <a:solidFill>
                  <a:srgbClr val="212121"/>
                </a:solidFill>
                <a:latin typeface="Times New Roman"/>
                <a:cs typeface="Times New Roman"/>
              </a:rPr>
              <a:t> </a:t>
            </a:r>
            <a:r>
              <a:rPr sz="1600" spc="-5" dirty="0">
                <a:solidFill>
                  <a:srgbClr val="212121"/>
                </a:solidFill>
                <a:latin typeface="Times New Roman"/>
                <a:cs typeface="Times New Roman"/>
              </a:rPr>
              <a:t>and</a:t>
            </a:r>
            <a:r>
              <a:rPr sz="1600" spc="5" dirty="0">
                <a:solidFill>
                  <a:srgbClr val="212121"/>
                </a:solidFill>
                <a:latin typeface="Times New Roman"/>
                <a:cs typeface="Times New Roman"/>
              </a:rPr>
              <a:t> </a:t>
            </a:r>
            <a:r>
              <a:rPr sz="1600" spc="-5" dirty="0">
                <a:solidFill>
                  <a:srgbClr val="212121"/>
                </a:solidFill>
                <a:latin typeface="Times New Roman"/>
                <a:cs typeface="Times New Roman"/>
              </a:rPr>
              <a:t>develop</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actionable</a:t>
            </a:r>
            <a:r>
              <a:rPr sz="1600" spc="20" dirty="0">
                <a:solidFill>
                  <a:srgbClr val="212121"/>
                </a:solidFill>
                <a:latin typeface="Times New Roman"/>
                <a:cs typeface="Times New Roman"/>
              </a:rPr>
              <a:t> </a:t>
            </a:r>
            <a:r>
              <a:rPr sz="1600" spc="-5" dirty="0">
                <a:solidFill>
                  <a:srgbClr val="212121"/>
                </a:solidFill>
                <a:latin typeface="Times New Roman"/>
                <a:cs typeface="Times New Roman"/>
              </a:rPr>
              <a:t>analyses.</a:t>
            </a:r>
            <a:endParaRPr sz="1600" dirty="0">
              <a:latin typeface="Times New Roman"/>
              <a:cs typeface="Times New Roman"/>
            </a:endParaRPr>
          </a:p>
          <a:p>
            <a:pPr marL="355600" marR="323850" indent="-342900">
              <a:lnSpc>
                <a:spcPct val="100000"/>
              </a:lnSpc>
              <a:buClr>
                <a:srgbClr val="000000"/>
              </a:buClr>
              <a:buFont typeface="Wingdings"/>
              <a:buChar char=""/>
              <a:tabLst>
                <a:tab pos="354965" algn="l"/>
                <a:tab pos="355600" algn="l"/>
              </a:tabLst>
            </a:pPr>
            <a:r>
              <a:rPr sz="1600" spc="-10" dirty="0">
                <a:solidFill>
                  <a:srgbClr val="212121"/>
                </a:solidFill>
                <a:latin typeface="Times New Roman"/>
                <a:cs typeface="Times New Roman"/>
              </a:rPr>
              <a:t>Data</a:t>
            </a:r>
            <a:r>
              <a:rPr sz="1600" spc="10" dirty="0">
                <a:solidFill>
                  <a:srgbClr val="212121"/>
                </a:solidFill>
                <a:latin typeface="Times New Roman"/>
                <a:cs typeface="Times New Roman"/>
              </a:rPr>
              <a:t> </a:t>
            </a:r>
            <a:r>
              <a:rPr sz="1600" spc="-10" dirty="0">
                <a:solidFill>
                  <a:srgbClr val="212121"/>
                </a:solidFill>
                <a:latin typeface="Times New Roman"/>
                <a:cs typeface="Times New Roman"/>
              </a:rPr>
              <a:t>mining</a:t>
            </a:r>
            <a:r>
              <a:rPr sz="1600" spc="55" dirty="0">
                <a:solidFill>
                  <a:srgbClr val="212121"/>
                </a:solidFill>
                <a:latin typeface="Times New Roman"/>
                <a:cs typeface="Times New Roman"/>
              </a:rPr>
              <a:t> </a:t>
            </a:r>
            <a:r>
              <a:rPr sz="1600" spc="-5" dirty="0">
                <a:solidFill>
                  <a:srgbClr val="212121"/>
                </a:solidFill>
                <a:latin typeface="Times New Roman"/>
                <a:cs typeface="Times New Roman"/>
              </a:rPr>
              <a:t>is</a:t>
            </a:r>
            <a:r>
              <a:rPr sz="1600" spc="20" dirty="0">
                <a:solidFill>
                  <a:srgbClr val="212121"/>
                </a:solidFill>
                <a:latin typeface="Times New Roman"/>
                <a:cs typeface="Times New Roman"/>
              </a:rPr>
              <a:t> </a:t>
            </a:r>
            <a:r>
              <a:rPr sz="1600" spc="-15" dirty="0">
                <a:solidFill>
                  <a:srgbClr val="212121"/>
                </a:solidFill>
                <a:latin typeface="Times New Roman"/>
                <a:cs typeface="Times New Roman"/>
              </a:rPr>
              <a:t>most</a:t>
            </a:r>
            <a:r>
              <a:rPr sz="1600" spc="50" dirty="0">
                <a:solidFill>
                  <a:srgbClr val="212121"/>
                </a:solidFill>
                <a:latin typeface="Times New Roman"/>
                <a:cs typeface="Times New Roman"/>
              </a:rPr>
              <a:t> </a:t>
            </a:r>
            <a:r>
              <a:rPr sz="1600" spc="-5" dirty="0">
                <a:solidFill>
                  <a:srgbClr val="212121"/>
                </a:solidFill>
                <a:latin typeface="Times New Roman"/>
                <a:cs typeface="Times New Roman"/>
              </a:rPr>
              <a:t>useful</a:t>
            </a:r>
            <a:r>
              <a:rPr sz="1600" spc="5" dirty="0">
                <a:solidFill>
                  <a:srgbClr val="212121"/>
                </a:solidFill>
                <a:latin typeface="Times New Roman"/>
                <a:cs typeface="Times New Roman"/>
              </a:rPr>
              <a:t> </a:t>
            </a:r>
            <a:r>
              <a:rPr sz="1600" spc="-5" dirty="0">
                <a:solidFill>
                  <a:srgbClr val="212121"/>
                </a:solidFill>
                <a:latin typeface="Times New Roman"/>
                <a:cs typeface="Times New Roman"/>
              </a:rPr>
              <a:t>in</a:t>
            </a:r>
            <a:r>
              <a:rPr sz="1600" spc="20" dirty="0">
                <a:solidFill>
                  <a:srgbClr val="212121"/>
                </a:solidFill>
                <a:latin typeface="Times New Roman"/>
                <a:cs typeface="Times New Roman"/>
              </a:rPr>
              <a:t> </a:t>
            </a:r>
            <a:r>
              <a:rPr sz="1600" spc="-5" dirty="0">
                <a:solidFill>
                  <a:srgbClr val="212121"/>
                </a:solidFill>
                <a:latin typeface="Times New Roman"/>
                <a:cs typeface="Times New Roman"/>
              </a:rPr>
              <a:t>identifying</a:t>
            </a:r>
            <a:r>
              <a:rPr sz="1600" spc="20" dirty="0">
                <a:solidFill>
                  <a:srgbClr val="212121"/>
                </a:solidFill>
                <a:latin typeface="Times New Roman"/>
                <a:cs typeface="Times New Roman"/>
              </a:rPr>
              <a:t> </a:t>
            </a:r>
            <a:r>
              <a:rPr sz="1600" spc="-5" dirty="0">
                <a:solidFill>
                  <a:srgbClr val="212121"/>
                </a:solidFill>
                <a:latin typeface="Times New Roman"/>
                <a:cs typeface="Times New Roman"/>
              </a:rPr>
              <a:t>data</a:t>
            </a:r>
            <a:r>
              <a:rPr sz="1600" spc="25" dirty="0">
                <a:solidFill>
                  <a:srgbClr val="212121"/>
                </a:solidFill>
                <a:latin typeface="Times New Roman"/>
                <a:cs typeface="Times New Roman"/>
              </a:rPr>
              <a:t> </a:t>
            </a:r>
            <a:r>
              <a:rPr sz="1600" spc="-5" dirty="0">
                <a:solidFill>
                  <a:srgbClr val="212121"/>
                </a:solidFill>
                <a:latin typeface="Times New Roman"/>
                <a:cs typeface="Times New Roman"/>
              </a:rPr>
              <a:t>patterns</a:t>
            </a:r>
            <a:r>
              <a:rPr sz="1600" spc="30" dirty="0">
                <a:solidFill>
                  <a:srgbClr val="212121"/>
                </a:solidFill>
                <a:latin typeface="Times New Roman"/>
                <a:cs typeface="Times New Roman"/>
              </a:rPr>
              <a:t> </a:t>
            </a:r>
            <a:r>
              <a:rPr sz="1600" spc="-5" dirty="0">
                <a:solidFill>
                  <a:srgbClr val="212121"/>
                </a:solidFill>
                <a:latin typeface="Times New Roman"/>
                <a:cs typeface="Times New Roman"/>
              </a:rPr>
              <a:t>and</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deriving </a:t>
            </a:r>
            <a:r>
              <a:rPr sz="1600" spc="-385" dirty="0">
                <a:solidFill>
                  <a:srgbClr val="212121"/>
                </a:solidFill>
                <a:latin typeface="Times New Roman"/>
                <a:cs typeface="Times New Roman"/>
              </a:rPr>
              <a:t> </a:t>
            </a:r>
            <a:r>
              <a:rPr sz="1600" spc="-5" dirty="0">
                <a:solidFill>
                  <a:srgbClr val="212121"/>
                </a:solidFill>
                <a:latin typeface="Times New Roman"/>
                <a:cs typeface="Times New Roman"/>
              </a:rPr>
              <a:t>useful business</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insights</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from</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those patterns.</a:t>
            </a:r>
            <a:endParaRPr sz="1600" dirty="0">
              <a:latin typeface="Times New Roman"/>
              <a:cs typeface="Times New Roman"/>
            </a:endParaRPr>
          </a:p>
          <a:p>
            <a:pPr marL="355600" marR="5080" indent="-342900">
              <a:lnSpc>
                <a:spcPct val="100000"/>
              </a:lnSpc>
              <a:buClr>
                <a:srgbClr val="000000"/>
              </a:buClr>
              <a:buFont typeface="Wingdings"/>
              <a:buChar char=""/>
              <a:tabLst>
                <a:tab pos="354965" algn="l"/>
                <a:tab pos="355600" algn="l"/>
              </a:tabLst>
            </a:pPr>
            <a:r>
              <a:rPr sz="1600" spc="-5" dirty="0">
                <a:solidFill>
                  <a:srgbClr val="212121"/>
                </a:solidFill>
                <a:latin typeface="Times New Roman"/>
                <a:cs typeface="Times New Roman"/>
              </a:rPr>
              <a:t>To</a:t>
            </a:r>
            <a:r>
              <a:rPr sz="1600" spc="5" dirty="0">
                <a:solidFill>
                  <a:srgbClr val="212121"/>
                </a:solidFill>
                <a:latin typeface="Times New Roman"/>
                <a:cs typeface="Times New Roman"/>
              </a:rPr>
              <a:t> </a:t>
            </a:r>
            <a:r>
              <a:rPr sz="1600" spc="-5" dirty="0">
                <a:solidFill>
                  <a:srgbClr val="212121"/>
                </a:solidFill>
                <a:latin typeface="Times New Roman"/>
                <a:cs typeface="Times New Roman"/>
              </a:rPr>
              <a:t>accomplish</a:t>
            </a:r>
            <a:r>
              <a:rPr sz="1600" spc="60" dirty="0">
                <a:solidFill>
                  <a:srgbClr val="212121"/>
                </a:solidFill>
                <a:latin typeface="Times New Roman"/>
                <a:cs typeface="Times New Roman"/>
              </a:rPr>
              <a:t> </a:t>
            </a:r>
            <a:r>
              <a:rPr sz="1600" spc="-5" dirty="0">
                <a:solidFill>
                  <a:srgbClr val="212121"/>
                </a:solidFill>
                <a:latin typeface="Times New Roman"/>
                <a:cs typeface="Times New Roman"/>
              </a:rPr>
              <a:t>these</a:t>
            </a:r>
            <a:r>
              <a:rPr sz="1600" spc="5" dirty="0">
                <a:solidFill>
                  <a:srgbClr val="212121"/>
                </a:solidFill>
                <a:latin typeface="Times New Roman"/>
                <a:cs typeface="Times New Roman"/>
              </a:rPr>
              <a:t> </a:t>
            </a:r>
            <a:r>
              <a:rPr sz="1600" spc="-5" dirty="0">
                <a:solidFill>
                  <a:srgbClr val="212121"/>
                </a:solidFill>
                <a:latin typeface="Times New Roman"/>
                <a:cs typeface="Times New Roman"/>
              </a:rPr>
              <a:t>tasks,</a:t>
            </a:r>
            <a:r>
              <a:rPr sz="1600" spc="25" dirty="0">
                <a:solidFill>
                  <a:srgbClr val="212121"/>
                </a:solidFill>
                <a:latin typeface="Times New Roman"/>
                <a:cs typeface="Times New Roman"/>
              </a:rPr>
              <a:t> </a:t>
            </a:r>
            <a:r>
              <a:rPr sz="1600" spc="-5" dirty="0">
                <a:solidFill>
                  <a:srgbClr val="212121"/>
                </a:solidFill>
                <a:latin typeface="Times New Roman"/>
                <a:cs typeface="Times New Roman"/>
              </a:rPr>
              <a:t>data</a:t>
            </a:r>
            <a:r>
              <a:rPr sz="1600" spc="5" dirty="0">
                <a:solidFill>
                  <a:srgbClr val="212121"/>
                </a:solidFill>
                <a:latin typeface="Times New Roman"/>
                <a:cs typeface="Times New Roman"/>
              </a:rPr>
              <a:t> </a:t>
            </a:r>
            <a:r>
              <a:rPr sz="1600" spc="-10" dirty="0">
                <a:solidFill>
                  <a:srgbClr val="212121"/>
                </a:solidFill>
                <a:latin typeface="Times New Roman"/>
                <a:cs typeface="Times New Roman"/>
              </a:rPr>
              <a:t>miners</a:t>
            </a:r>
            <a:r>
              <a:rPr sz="1600" spc="60" dirty="0">
                <a:solidFill>
                  <a:srgbClr val="212121"/>
                </a:solidFill>
                <a:latin typeface="Times New Roman"/>
                <a:cs typeface="Times New Roman"/>
              </a:rPr>
              <a:t> </a:t>
            </a:r>
            <a:r>
              <a:rPr sz="1600" spc="-5" dirty="0">
                <a:solidFill>
                  <a:srgbClr val="212121"/>
                </a:solidFill>
                <a:latin typeface="Times New Roman"/>
                <a:cs typeface="Times New Roman"/>
              </a:rPr>
              <a:t>use</a:t>
            </a:r>
            <a:r>
              <a:rPr sz="1600" dirty="0">
                <a:solidFill>
                  <a:srgbClr val="212121"/>
                </a:solidFill>
                <a:latin typeface="Times New Roman"/>
                <a:cs typeface="Times New Roman"/>
              </a:rPr>
              <a:t> </a:t>
            </a:r>
            <a:r>
              <a:rPr sz="1600" spc="-5" dirty="0">
                <a:solidFill>
                  <a:srgbClr val="212121"/>
                </a:solidFill>
                <a:latin typeface="Times New Roman"/>
                <a:cs typeface="Times New Roman"/>
              </a:rPr>
              <a:t>a</a:t>
            </a:r>
            <a:r>
              <a:rPr sz="1600" spc="5" dirty="0">
                <a:solidFill>
                  <a:srgbClr val="212121"/>
                </a:solidFill>
                <a:latin typeface="Times New Roman"/>
                <a:cs typeface="Times New Roman"/>
              </a:rPr>
              <a:t> </a:t>
            </a:r>
            <a:r>
              <a:rPr sz="1600" spc="-5" dirty="0">
                <a:solidFill>
                  <a:srgbClr val="212121"/>
                </a:solidFill>
                <a:latin typeface="Times New Roman"/>
                <a:cs typeface="Times New Roman"/>
              </a:rPr>
              <a:t>variety</a:t>
            </a:r>
            <a:r>
              <a:rPr sz="1600" spc="30" dirty="0">
                <a:solidFill>
                  <a:srgbClr val="212121"/>
                </a:solidFill>
                <a:latin typeface="Times New Roman"/>
                <a:cs typeface="Times New Roman"/>
              </a:rPr>
              <a:t> </a:t>
            </a:r>
            <a:r>
              <a:rPr sz="1600" spc="-5" dirty="0">
                <a:solidFill>
                  <a:srgbClr val="212121"/>
                </a:solidFill>
                <a:latin typeface="Times New Roman"/>
                <a:cs typeface="Times New Roman"/>
              </a:rPr>
              <a:t>of</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techniques</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to </a:t>
            </a:r>
            <a:r>
              <a:rPr sz="1600" dirty="0">
                <a:solidFill>
                  <a:srgbClr val="212121"/>
                </a:solidFill>
                <a:latin typeface="Times New Roman"/>
                <a:cs typeface="Times New Roman"/>
              </a:rPr>
              <a:t> </a:t>
            </a:r>
            <a:r>
              <a:rPr sz="1600" spc="-5" dirty="0">
                <a:solidFill>
                  <a:srgbClr val="212121"/>
                </a:solidFill>
                <a:latin typeface="Times New Roman"/>
                <a:cs typeface="Times New Roman"/>
              </a:rPr>
              <a:t>generate</a:t>
            </a:r>
            <a:r>
              <a:rPr sz="1600" spc="20" dirty="0">
                <a:solidFill>
                  <a:srgbClr val="212121"/>
                </a:solidFill>
                <a:latin typeface="Times New Roman"/>
                <a:cs typeface="Times New Roman"/>
              </a:rPr>
              <a:t> </a:t>
            </a:r>
            <a:r>
              <a:rPr sz="1600" spc="-5" dirty="0">
                <a:solidFill>
                  <a:srgbClr val="212121"/>
                </a:solidFill>
                <a:latin typeface="Times New Roman"/>
                <a:cs typeface="Times New Roman"/>
              </a:rPr>
              <a:t>different</a:t>
            </a:r>
            <a:r>
              <a:rPr sz="1600" spc="35" dirty="0">
                <a:solidFill>
                  <a:srgbClr val="212121"/>
                </a:solidFill>
                <a:latin typeface="Times New Roman"/>
                <a:cs typeface="Times New Roman"/>
              </a:rPr>
              <a:t> </a:t>
            </a:r>
            <a:r>
              <a:rPr sz="1600" spc="-5" dirty="0">
                <a:solidFill>
                  <a:srgbClr val="212121"/>
                </a:solidFill>
                <a:latin typeface="Times New Roman"/>
                <a:cs typeface="Times New Roman"/>
              </a:rPr>
              <a:t>results</a:t>
            </a:r>
            <a:r>
              <a:rPr sz="1600" spc="40" dirty="0">
                <a:solidFill>
                  <a:srgbClr val="212121"/>
                </a:solidFill>
                <a:latin typeface="Times New Roman"/>
                <a:cs typeface="Times New Roman"/>
              </a:rPr>
              <a:t> </a:t>
            </a:r>
            <a:r>
              <a:rPr sz="1600" spc="-5" dirty="0">
                <a:solidFill>
                  <a:srgbClr val="212121"/>
                </a:solidFill>
                <a:latin typeface="Times New Roman"/>
                <a:cs typeface="Times New Roman"/>
              </a:rPr>
              <a:t>like</a:t>
            </a:r>
            <a:r>
              <a:rPr sz="1600" spc="20" dirty="0">
                <a:solidFill>
                  <a:srgbClr val="212121"/>
                </a:solidFill>
                <a:latin typeface="Times New Roman"/>
                <a:cs typeface="Times New Roman"/>
              </a:rPr>
              <a:t> </a:t>
            </a:r>
            <a:r>
              <a:rPr sz="1600" spc="-5" dirty="0">
                <a:solidFill>
                  <a:srgbClr val="212121"/>
                </a:solidFill>
                <a:latin typeface="Times New Roman"/>
                <a:cs typeface="Times New Roman"/>
              </a:rPr>
              <a:t>we</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have</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used</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here</a:t>
            </a:r>
            <a:r>
              <a:rPr sz="1600" spc="30" dirty="0">
                <a:solidFill>
                  <a:srgbClr val="212121"/>
                </a:solidFill>
                <a:latin typeface="Times New Roman"/>
                <a:cs typeface="Times New Roman"/>
              </a:rPr>
              <a:t> </a:t>
            </a:r>
            <a:r>
              <a:rPr sz="1600" spc="-5" dirty="0">
                <a:solidFill>
                  <a:srgbClr val="212121"/>
                </a:solidFill>
                <a:latin typeface="Times New Roman"/>
                <a:cs typeface="Times New Roman"/>
              </a:rPr>
              <a:t>classification</a:t>
            </a:r>
            <a:r>
              <a:rPr sz="1600" spc="45" dirty="0">
                <a:solidFill>
                  <a:srgbClr val="212121"/>
                </a:solidFill>
                <a:latin typeface="Times New Roman"/>
                <a:cs typeface="Times New Roman"/>
              </a:rPr>
              <a:t> </a:t>
            </a:r>
            <a:r>
              <a:rPr sz="1600" spc="-5" dirty="0">
                <a:solidFill>
                  <a:srgbClr val="212121"/>
                </a:solidFill>
                <a:latin typeface="Times New Roman"/>
                <a:cs typeface="Times New Roman"/>
              </a:rPr>
              <a:t>based</a:t>
            </a:r>
            <a:r>
              <a:rPr sz="1600" spc="25" dirty="0">
                <a:solidFill>
                  <a:srgbClr val="212121"/>
                </a:solidFill>
                <a:latin typeface="Times New Roman"/>
                <a:cs typeface="Times New Roman"/>
              </a:rPr>
              <a:t> </a:t>
            </a:r>
            <a:r>
              <a:rPr sz="1600" spc="-5" dirty="0">
                <a:solidFill>
                  <a:srgbClr val="212121"/>
                </a:solidFill>
                <a:latin typeface="Times New Roman"/>
                <a:cs typeface="Times New Roman"/>
              </a:rPr>
              <a:t>on </a:t>
            </a:r>
            <a:r>
              <a:rPr sz="1600" spc="-385" dirty="0">
                <a:solidFill>
                  <a:srgbClr val="212121"/>
                </a:solidFill>
                <a:latin typeface="Times New Roman"/>
                <a:cs typeface="Times New Roman"/>
              </a:rPr>
              <a:t> </a:t>
            </a:r>
            <a:r>
              <a:rPr sz="1600" spc="-5" dirty="0">
                <a:solidFill>
                  <a:srgbClr val="212121"/>
                </a:solidFill>
                <a:latin typeface="Times New Roman"/>
                <a:cs typeface="Times New Roman"/>
              </a:rPr>
              <a:t>location</a:t>
            </a:r>
            <a:endParaRPr sz="1600" dirty="0">
              <a:latin typeface="Times New Roman"/>
              <a:cs typeface="Times New Roman"/>
            </a:endParaRPr>
          </a:p>
          <a:p>
            <a:pPr marL="355600" marR="226060" indent="-342900">
              <a:lnSpc>
                <a:spcPct val="100000"/>
              </a:lnSpc>
              <a:buClr>
                <a:srgbClr val="000000"/>
              </a:buClr>
              <a:buFont typeface="Wingdings"/>
              <a:buChar char=""/>
              <a:tabLst>
                <a:tab pos="354965" algn="l"/>
                <a:tab pos="355600" algn="l"/>
              </a:tabLst>
            </a:pPr>
            <a:r>
              <a:rPr sz="1600" spc="-10" dirty="0">
                <a:solidFill>
                  <a:srgbClr val="212121"/>
                </a:solidFill>
                <a:latin typeface="Times New Roman"/>
                <a:cs typeface="Times New Roman"/>
              </a:rPr>
              <a:t>Uses</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of</a:t>
            </a:r>
            <a:r>
              <a:rPr sz="1600" dirty="0">
                <a:solidFill>
                  <a:srgbClr val="212121"/>
                </a:solidFill>
                <a:latin typeface="Times New Roman"/>
                <a:cs typeface="Times New Roman"/>
              </a:rPr>
              <a:t> </a:t>
            </a:r>
            <a:r>
              <a:rPr sz="1600" spc="-5" dirty="0">
                <a:solidFill>
                  <a:srgbClr val="212121"/>
                </a:solidFill>
                <a:latin typeface="Times New Roman"/>
                <a:cs typeface="Times New Roman"/>
              </a:rPr>
              <a:t>data</a:t>
            </a:r>
            <a:r>
              <a:rPr sz="1600" spc="20" dirty="0">
                <a:solidFill>
                  <a:srgbClr val="212121"/>
                </a:solidFill>
                <a:latin typeface="Times New Roman"/>
                <a:cs typeface="Times New Roman"/>
              </a:rPr>
              <a:t> </a:t>
            </a:r>
            <a:r>
              <a:rPr sz="1600" spc="-10" dirty="0">
                <a:solidFill>
                  <a:srgbClr val="212121"/>
                </a:solidFill>
                <a:latin typeface="Times New Roman"/>
                <a:cs typeface="Times New Roman"/>
              </a:rPr>
              <a:t>mining</a:t>
            </a:r>
            <a:r>
              <a:rPr sz="1600" spc="60" dirty="0">
                <a:solidFill>
                  <a:srgbClr val="212121"/>
                </a:solidFill>
                <a:latin typeface="Times New Roman"/>
                <a:cs typeface="Times New Roman"/>
              </a:rPr>
              <a:t> </a:t>
            </a:r>
            <a:r>
              <a:rPr sz="1600" spc="-5" dirty="0">
                <a:solidFill>
                  <a:srgbClr val="212121"/>
                </a:solidFill>
                <a:latin typeface="Times New Roman"/>
                <a:cs typeface="Times New Roman"/>
              </a:rPr>
              <a:t>–</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Whether</a:t>
            </a:r>
            <a:r>
              <a:rPr sz="1600" spc="30" dirty="0">
                <a:solidFill>
                  <a:srgbClr val="212121"/>
                </a:solidFill>
                <a:latin typeface="Times New Roman"/>
                <a:cs typeface="Times New Roman"/>
              </a:rPr>
              <a:t> </a:t>
            </a:r>
            <a:r>
              <a:rPr sz="1600" spc="-5" dirty="0">
                <a:solidFill>
                  <a:srgbClr val="212121"/>
                </a:solidFill>
                <a:latin typeface="Times New Roman"/>
                <a:cs typeface="Times New Roman"/>
              </a:rPr>
              <a:t>forecasting</a:t>
            </a:r>
            <a:r>
              <a:rPr sz="1600" spc="30" dirty="0">
                <a:solidFill>
                  <a:srgbClr val="212121"/>
                </a:solidFill>
                <a:latin typeface="Times New Roman"/>
                <a:cs typeface="Times New Roman"/>
              </a:rPr>
              <a:t> </a:t>
            </a:r>
            <a:r>
              <a:rPr sz="1600" spc="-5" dirty="0">
                <a:solidFill>
                  <a:srgbClr val="212121"/>
                </a:solidFill>
                <a:latin typeface="Times New Roman"/>
                <a:cs typeface="Times New Roman"/>
              </a:rPr>
              <a:t>,</a:t>
            </a:r>
            <a:r>
              <a:rPr sz="1600" spc="10" dirty="0">
                <a:solidFill>
                  <a:srgbClr val="212121"/>
                </a:solidFill>
                <a:latin typeface="Times New Roman"/>
                <a:cs typeface="Times New Roman"/>
              </a:rPr>
              <a:t> </a:t>
            </a:r>
            <a:r>
              <a:rPr sz="1600" spc="-10" dirty="0">
                <a:solidFill>
                  <a:srgbClr val="212121"/>
                </a:solidFill>
                <a:latin typeface="Times New Roman"/>
                <a:cs typeface="Times New Roman"/>
              </a:rPr>
              <a:t>sales</a:t>
            </a:r>
            <a:r>
              <a:rPr sz="1600" spc="25" dirty="0">
                <a:solidFill>
                  <a:srgbClr val="212121"/>
                </a:solidFill>
                <a:latin typeface="Times New Roman"/>
                <a:cs typeface="Times New Roman"/>
              </a:rPr>
              <a:t> </a:t>
            </a:r>
            <a:r>
              <a:rPr sz="1600" spc="-5" dirty="0">
                <a:solidFill>
                  <a:srgbClr val="212121"/>
                </a:solidFill>
                <a:latin typeface="Times New Roman"/>
                <a:cs typeface="Times New Roman"/>
              </a:rPr>
              <a:t>,</a:t>
            </a:r>
            <a:r>
              <a:rPr sz="1600" dirty="0">
                <a:solidFill>
                  <a:srgbClr val="212121"/>
                </a:solidFill>
                <a:latin typeface="Times New Roman"/>
                <a:cs typeface="Times New Roman"/>
              </a:rPr>
              <a:t> </a:t>
            </a:r>
            <a:r>
              <a:rPr sz="1600" spc="-5" dirty="0">
                <a:solidFill>
                  <a:srgbClr val="212121"/>
                </a:solidFill>
                <a:latin typeface="Times New Roman"/>
                <a:cs typeface="Times New Roman"/>
              </a:rPr>
              <a:t>share</a:t>
            </a:r>
            <a:r>
              <a:rPr sz="1600" spc="15" dirty="0">
                <a:solidFill>
                  <a:srgbClr val="212121"/>
                </a:solidFill>
                <a:latin typeface="Times New Roman"/>
                <a:cs typeface="Times New Roman"/>
              </a:rPr>
              <a:t> </a:t>
            </a:r>
            <a:r>
              <a:rPr sz="1600" spc="-10" dirty="0">
                <a:solidFill>
                  <a:srgbClr val="212121"/>
                </a:solidFill>
                <a:latin typeface="Times New Roman"/>
                <a:cs typeface="Times New Roman"/>
              </a:rPr>
              <a:t>marketing</a:t>
            </a:r>
            <a:r>
              <a:rPr sz="1600" spc="65" dirty="0">
                <a:solidFill>
                  <a:srgbClr val="212121"/>
                </a:solidFill>
                <a:latin typeface="Times New Roman"/>
                <a:cs typeface="Times New Roman"/>
              </a:rPr>
              <a:t> </a:t>
            </a:r>
            <a:r>
              <a:rPr sz="1600" spc="-5" dirty="0">
                <a:solidFill>
                  <a:srgbClr val="212121"/>
                </a:solidFill>
                <a:latin typeface="Times New Roman"/>
                <a:cs typeface="Times New Roman"/>
              </a:rPr>
              <a:t>, </a:t>
            </a:r>
            <a:r>
              <a:rPr sz="1600" spc="-385" dirty="0">
                <a:solidFill>
                  <a:srgbClr val="212121"/>
                </a:solidFill>
                <a:latin typeface="Times New Roman"/>
                <a:cs typeface="Times New Roman"/>
              </a:rPr>
              <a:t> </a:t>
            </a:r>
            <a:r>
              <a:rPr sz="1600" spc="-5" dirty="0">
                <a:solidFill>
                  <a:srgbClr val="212121"/>
                </a:solidFill>
                <a:latin typeface="Times New Roman"/>
                <a:cs typeface="Times New Roman"/>
              </a:rPr>
              <a:t>healthcare</a:t>
            </a:r>
            <a:r>
              <a:rPr sz="1600" spc="25" dirty="0">
                <a:solidFill>
                  <a:srgbClr val="212121"/>
                </a:solidFill>
                <a:latin typeface="Times New Roman"/>
                <a:cs typeface="Times New Roman"/>
              </a:rPr>
              <a:t> </a:t>
            </a:r>
            <a:r>
              <a:rPr sz="1600" spc="-5" dirty="0">
                <a:solidFill>
                  <a:srgbClr val="212121"/>
                </a:solidFill>
                <a:latin typeface="Times New Roman"/>
                <a:cs typeface="Times New Roman"/>
              </a:rPr>
              <a:t>,</a:t>
            </a:r>
            <a:r>
              <a:rPr sz="1600" dirty="0">
                <a:solidFill>
                  <a:srgbClr val="212121"/>
                </a:solidFill>
                <a:latin typeface="Times New Roman"/>
                <a:cs typeface="Times New Roman"/>
              </a:rPr>
              <a:t> </a:t>
            </a:r>
            <a:r>
              <a:rPr sz="1600" spc="-5" dirty="0">
                <a:solidFill>
                  <a:srgbClr val="212121"/>
                </a:solidFill>
                <a:latin typeface="Times New Roman"/>
                <a:cs typeface="Times New Roman"/>
              </a:rPr>
              <a:t>business</a:t>
            </a:r>
            <a:r>
              <a:rPr sz="1600" dirty="0">
                <a:solidFill>
                  <a:srgbClr val="212121"/>
                </a:solidFill>
                <a:latin typeface="Times New Roman"/>
                <a:cs typeface="Times New Roman"/>
              </a:rPr>
              <a:t> </a:t>
            </a:r>
            <a:r>
              <a:rPr sz="1600" spc="-5" dirty="0">
                <a:solidFill>
                  <a:srgbClr val="212121"/>
                </a:solidFill>
                <a:latin typeface="Times New Roman"/>
                <a:cs typeface="Times New Roman"/>
              </a:rPr>
              <a:t>and</a:t>
            </a:r>
            <a:r>
              <a:rPr sz="1600" spc="10" dirty="0">
                <a:solidFill>
                  <a:srgbClr val="212121"/>
                </a:solidFill>
                <a:latin typeface="Times New Roman"/>
                <a:cs typeface="Times New Roman"/>
              </a:rPr>
              <a:t> </a:t>
            </a:r>
            <a:r>
              <a:rPr sz="1600" spc="-15" dirty="0">
                <a:solidFill>
                  <a:srgbClr val="212121"/>
                </a:solidFill>
                <a:latin typeface="Times New Roman"/>
                <a:cs typeface="Times New Roman"/>
              </a:rPr>
              <a:t>many</a:t>
            </a:r>
            <a:r>
              <a:rPr sz="1600" spc="35" dirty="0">
                <a:solidFill>
                  <a:srgbClr val="212121"/>
                </a:solidFill>
                <a:latin typeface="Times New Roman"/>
                <a:cs typeface="Times New Roman"/>
              </a:rPr>
              <a:t> </a:t>
            </a:r>
            <a:r>
              <a:rPr sz="1600" spc="-15" dirty="0">
                <a:solidFill>
                  <a:srgbClr val="212121"/>
                </a:solidFill>
                <a:latin typeface="Times New Roman"/>
                <a:cs typeface="Times New Roman"/>
              </a:rPr>
              <a:t>more</a:t>
            </a:r>
            <a:r>
              <a:rPr sz="1600" spc="35" dirty="0">
                <a:solidFill>
                  <a:srgbClr val="212121"/>
                </a:solidFill>
                <a:latin typeface="Times New Roman"/>
                <a:cs typeface="Times New Roman"/>
              </a:rPr>
              <a:t> </a:t>
            </a:r>
            <a:r>
              <a:rPr sz="1600" spc="-5" dirty="0">
                <a:solidFill>
                  <a:srgbClr val="212121"/>
                </a:solidFill>
                <a:latin typeface="Times New Roman"/>
                <a:cs typeface="Times New Roman"/>
              </a:rPr>
              <a:t>.</a:t>
            </a:r>
            <a:endParaRPr sz="1600" dirty="0">
              <a:latin typeface="Times New Roman"/>
              <a:cs typeface="Times New Roman"/>
            </a:endParaRPr>
          </a:p>
          <a:p>
            <a:pPr marL="355600" marR="214629" indent="-342900">
              <a:lnSpc>
                <a:spcPct val="100000"/>
              </a:lnSpc>
              <a:spcBef>
                <a:spcPts val="5"/>
              </a:spcBef>
              <a:buClr>
                <a:srgbClr val="000000"/>
              </a:buClr>
              <a:buFont typeface="Wingdings"/>
              <a:buChar char=""/>
              <a:tabLst>
                <a:tab pos="354965" algn="l"/>
                <a:tab pos="355600" algn="l"/>
              </a:tabLst>
            </a:pPr>
            <a:r>
              <a:rPr sz="1600" spc="-5" dirty="0">
                <a:solidFill>
                  <a:srgbClr val="040C28"/>
                </a:solidFill>
                <a:latin typeface="Times New Roman"/>
                <a:cs typeface="Times New Roman"/>
              </a:rPr>
              <a:t>Careers</a:t>
            </a:r>
            <a:r>
              <a:rPr sz="1600" spc="30" dirty="0">
                <a:solidFill>
                  <a:srgbClr val="040C28"/>
                </a:solidFill>
                <a:latin typeface="Times New Roman"/>
                <a:cs typeface="Times New Roman"/>
              </a:rPr>
              <a:t> </a:t>
            </a:r>
            <a:r>
              <a:rPr sz="1600" spc="-5" dirty="0">
                <a:solidFill>
                  <a:srgbClr val="040C28"/>
                </a:solidFill>
                <a:latin typeface="Times New Roman"/>
                <a:cs typeface="Times New Roman"/>
              </a:rPr>
              <a:t>in</a:t>
            </a:r>
            <a:r>
              <a:rPr sz="1600" spc="5" dirty="0">
                <a:solidFill>
                  <a:srgbClr val="040C28"/>
                </a:solidFill>
                <a:latin typeface="Times New Roman"/>
                <a:cs typeface="Times New Roman"/>
              </a:rPr>
              <a:t> </a:t>
            </a:r>
            <a:r>
              <a:rPr sz="1600" spc="-10" dirty="0">
                <a:solidFill>
                  <a:srgbClr val="040C28"/>
                </a:solidFill>
                <a:latin typeface="Times New Roman"/>
                <a:cs typeface="Times New Roman"/>
              </a:rPr>
              <a:t>Data</a:t>
            </a:r>
            <a:r>
              <a:rPr sz="1600" spc="15" dirty="0">
                <a:solidFill>
                  <a:srgbClr val="040C28"/>
                </a:solidFill>
                <a:latin typeface="Times New Roman"/>
                <a:cs typeface="Times New Roman"/>
              </a:rPr>
              <a:t> </a:t>
            </a:r>
            <a:r>
              <a:rPr sz="1600" spc="-10" dirty="0">
                <a:solidFill>
                  <a:srgbClr val="040C28"/>
                </a:solidFill>
                <a:latin typeface="Times New Roman"/>
                <a:cs typeface="Times New Roman"/>
              </a:rPr>
              <a:t>mining</a:t>
            </a:r>
            <a:r>
              <a:rPr sz="1600" spc="40" dirty="0">
                <a:solidFill>
                  <a:srgbClr val="040C28"/>
                </a:solidFill>
                <a:latin typeface="Times New Roman"/>
                <a:cs typeface="Times New Roman"/>
              </a:rPr>
              <a:t> </a:t>
            </a:r>
            <a:r>
              <a:rPr sz="1600" spc="-5" dirty="0">
                <a:solidFill>
                  <a:srgbClr val="040C28"/>
                </a:solidFill>
                <a:latin typeface="Times New Roman"/>
                <a:cs typeface="Times New Roman"/>
              </a:rPr>
              <a:t>are</a:t>
            </a:r>
            <a:r>
              <a:rPr sz="1600" spc="15" dirty="0">
                <a:solidFill>
                  <a:srgbClr val="040C28"/>
                </a:solidFill>
                <a:latin typeface="Times New Roman"/>
                <a:cs typeface="Times New Roman"/>
              </a:rPr>
              <a:t> </a:t>
            </a:r>
            <a:r>
              <a:rPr sz="1600" spc="5" dirty="0">
                <a:solidFill>
                  <a:srgbClr val="040C28"/>
                </a:solidFill>
                <a:latin typeface="Times New Roman"/>
                <a:cs typeface="Times New Roman"/>
              </a:rPr>
              <a:t>:-</a:t>
            </a:r>
            <a:r>
              <a:rPr sz="1600" spc="20" dirty="0">
                <a:solidFill>
                  <a:srgbClr val="040C28"/>
                </a:solidFill>
                <a:latin typeface="Times New Roman"/>
                <a:cs typeface="Times New Roman"/>
              </a:rPr>
              <a:t> </a:t>
            </a:r>
            <a:r>
              <a:rPr sz="1600" spc="-5" dirty="0">
                <a:solidFill>
                  <a:srgbClr val="040C28"/>
                </a:solidFill>
                <a:latin typeface="Times New Roman"/>
                <a:cs typeface="Times New Roman"/>
              </a:rPr>
              <a:t>Database</a:t>
            </a:r>
            <a:r>
              <a:rPr sz="1600" spc="20" dirty="0">
                <a:solidFill>
                  <a:srgbClr val="040C28"/>
                </a:solidFill>
                <a:latin typeface="Times New Roman"/>
                <a:cs typeface="Times New Roman"/>
              </a:rPr>
              <a:t> </a:t>
            </a:r>
            <a:r>
              <a:rPr sz="1600" spc="-5" dirty="0">
                <a:solidFill>
                  <a:srgbClr val="040C28"/>
                </a:solidFill>
                <a:latin typeface="Times New Roman"/>
                <a:cs typeface="Times New Roman"/>
              </a:rPr>
              <a:t>administrator</a:t>
            </a:r>
            <a:r>
              <a:rPr sz="1600" spc="55" dirty="0">
                <a:solidFill>
                  <a:srgbClr val="040C28"/>
                </a:solidFill>
                <a:latin typeface="Times New Roman"/>
                <a:cs typeface="Times New Roman"/>
              </a:rPr>
              <a:t> </a:t>
            </a:r>
            <a:r>
              <a:rPr sz="1600" spc="-5" dirty="0">
                <a:solidFill>
                  <a:srgbClr val="040C28"/>
                </a:solidFill>
                <a:latin typeface="Times New Roman"/>
                <a:cs typeface="Times New Roman"/>
              </a:rPr>
              <a:t>,</a:t>
            </a:r>
            <a:r>
              <a:rPr sz="1600" spc="5" dirty="0">
                <a:solidFill>
                  <a:srgbClr val="040C28"/>
                </a:solidFill>
                <a:latin typeface="Times New Roman"/>
                <a:cs typeface="Times New Roman"/>
              </a:rPr>
              <a:t> </a:t>
            </a:r>
            <a:r>
              <a:rPr sz="1600" spc="-10" dirty="0">
                <a:solidFill>
                  <a:srgbClr val="040C28"/>
                </a:solidFill>
                <a:latin typeface="Times New Roman"/>
                <a:cs typeface="Times New Roman"/>
              </a:rPr>
              <a:t>Computer</a:t>
            </a:r>
            <a:r>
              <a:rPr sz="1600" spc="40" dirty="0">
                <a:solidFill>
                  <a:srgbClr val="040C28"/>
                </a:solidFill>
                <a:latin typeface="Times New Roman"/>
                <a:cs typeface="Times New Roman"/>
              </a:rPr>
              <a:t> </a:t>
            </a:r>
            <a:r>
              <a:rPr sz="1600" spc="-5" dirty="0">
                <a:solidFill>
                  <a:srgbClr val="040C28"/>
                </a:solidFill>
                <a:latin typeface="Times New Roman"/>
                <a:cs typeface="Times New Roman"/>
              </a:rPr>
              <a:t>and </a:t>
            </a:r>
            <a:r>
              <a:rPr sz="1600" spc="-385" dirty="0">
                <a:solidFill>
                  <a:srgbClr val="040C28"/>
                </a:solidFill>
                <a:latin typeface="Times New Roman"/>
                <a:cs typeface="Times New Roman"/>
              </a:rPr>
              <a:t> </a:t>
            </a:r>
            <a:r>
              <a:rPr sz="1600" spc="-5" dirty="0">
                <a:solidFill>
                  <a:srgbClr val="040C28"/>
                </a:solidFill>
                <a:latin typeface="Times New Roman"/>
                <a:cs typeface="Times New Roman"/>
              </a:rPr>
              <a:t>information</a:t>
            </a:r>
            <a:r>
              <a:rPr sz="1600" spc="55" dirty="0">
                <a:solidFill>
                  <a:srgbClr val="040C28"/>
                </a:solidFill>
                <a:latin typeface="Times New Roman"/>
                <a:cs typeface="Times New Roman"/>
              </a:rPr>
              <a:t> </a:t>
            </a:r>
            <a:r>
              <a:rPr sz="1600" spc="-5" dirty="0">
                <a:solidFill>
                  <a:srgbClr val="040C28"/>
                </a:solidFill>
                <a:latin typeface="Times New Roman"/>
                <a:cs typeface="Times New Roman"/>
              </a:rPr>
              <a:t>scientist</a:t>
            </a:r>
            <a:r>
              <a:rPr sz="1600" spc="35" dirty="0">
                <a:solidFill>
                  <a:srgbClr val="040C28"/>
                </a:solidFill>
                <a:latin typeface="Times New Roman"/>
                <a:cs typeface="Times New Roman"/>
              </a:rPr>
              <a:t> </a:t>
            </a:r>
            <a:r>
              <a:rPr sz="1600" spc="-5" dirty="0">
                <a:solidFill>
                  <a:srgbClr val="040C28"/>
                </a:solidFill>
                <a:latin typeface="Times New Roman"/>
                <a:cs typeface="Times New Roman"/>
              </a:rPr>
              <a:t>,</a:t>
            </a:r>
            <a:r>
              <a:rPr sz="1600" spc="-10" dirty="0">
                <a:solidFill>
                  <a:srgbClr val="040C28"/>
                </a:solidFill>
                <a:latin typeface="Times New Roman"/>
                <a:cs typeface="Times New Roman"/>
              </a:rPr>
              <a:t> market</a:t>
            </a:r>
            <a:r>
              <a:rPr sz="1600" spc="60" dirty="0">
                <a:solidFill>
                  <a:srgbClr val="040C28"/>
                </a:solidFill>
                <a:latin typeface="Times New Roman"/>
                <a:cs typeface="Times New Roman"/>
              </a:rPr>
              <a:t> </a:t>
            </a:r>
            <a:r>
              <a:rPr sz="1600" spc="-5" dirty="0">
                <a:solidFill>
                  <a:srgbClr val="040C28"/>
                </a:solidFill>
                <a:latin typeface="Times New Roman"/>
                <a:cs typeface="Times New Roman"/>
              </a:rPr>
              <a:t>research</a:t>
            </a:r>
            <a:r>
              <a:rPr sz="1600" spc="45" dirty="0">
                <a:solidFill>
                  <a:srgbClr val="040C28"/>
                </a:solidFill>
                <a:latin typeface="Times New Roman"/>
                <a:cs typeface="Times New Roman"/>
              </a:rPr>
              <a:t> </a:t>
            </a:r>
            <a:r>
              <a:rPr sz="1600" spc="-5" dirty="0">
                <a:solidFill>
                  <a:srgbClr val="040C28"/>
                </a:solidFill>
                <a:latin typeface="Times New Roman"/>
                <a:cs typeface="Times New Roman"/>
              </a:rPr>
              <a:t>analyst</a:t>
            </a:r>
            <a:r>
              <a:rPr sz="1600" spc="25" dirty="0">
                <a:solidFill>
                  <a:srgbClr val="040C28"/>
                </a:solidFill>
                <a:latin typeface="Times New Roman"/>
                <a:cs typeface="Times New Roman"/>
              </a:rPr>
              <a:t> </a:t>
            </a:r>
            <a:r>
              <a:rPr sz="1600" spc="-5" dirty="0">
                <a:solidFill>
                  <a:srgbClr val="040C28"/>
                </a:solidFill>
                <a:latin typeface="Times New Roman"/>
                <a:cs typeface="Times New Roman"/>
              </a:rPr>
              <a:t>,</a:t>
            </a:r>
            <a:r>
              <a:rPr sz="1600" dirty="0">
                <a:solidFill>
                  <a:srgbClr val="040C28"/>
                </a:solidFill>
                <a:latin typeface="Times New Roman"/>
                <a:cs typeface="Times New Roman"/>
              </a:rPr>
              <a:t> </a:t>
            </a:r>
            <a:r>
              <a:rPr sz="1600" spc="-10" dirty="0">
                <a:solidFill>
                  <a:srgbClr val="040C28"/>
                </a:solidFill>
                <a:latin typeface="Times New Roman"/>
                <a:cs typeface="Times New Roman"/>
              </a:rPr>
              <a:t>computer</a:t>
            </a:r>
            <a:r>
              <a:rPr sz="1600" spc="40" dirty="0">
                <a:solidFill>
                  <a:srgbClr val="040C28"/>
                </a:solidFill>
                <a:latin typeface="Times New Roman"/>
                <a:cs typeface="Times New Roman"/>
              </a:rPr>
              <a:t> </a:t>
            </a:r>
            <a:r>
              <a:rPr sz="1600" spc="-5" dirty="0">
                <a:solidFill>
                  <a:srgbClr val="040C28"/>
                </a:solidFill>
                <a:latin typeface="Times New Roman"/>
                <a:cs typeface="Times New Roman"/>
              </a:rPr>
              <a:t>network </a:t>
            </a:r>
            <a:r>
              <a:rPr sz="1600" dirty="0">
                <a:solidFill>
                  <a:srgbClr val="040C28"/>
                </a:solidFill>
                <a:latin typeface="Times New Roman"/>
                <a:cs typeface="Times New Roman"/>
              </a:rPr>
              <a:t> </a:t>
            </a:r>
            <a:r>
              <a:rPr sz="1600" spc="-5" dirty="0">
                <a:solidFill>
                  <a:srgbClr val="040C28"/>
                </a:solidFill>
                <a:latin typeface="Times New Roman"/>
                <a:cs typeface="Times New Roman"/>
              </a:rPr>
              <a:t>architect</a:t>
            </a:r>
            <a:r>
              <a:rPr sz="1600" spc="35" dirty="0">
                <a:solidFill>
                  <a:srgbClr val="040C28"/>
                </a:solidFill>
                <a:latin typeface="Times New Roman"/>
                <a:cs typeface="Times New Roman"/>
              </a:rPr>
              <a:t> </a:t>
            </a:r>
            <a:r>
              <a:rPr sz="1600" spc="-5" dirty="0">
                <a:solidFill>
                  <a:srgbClr val="040C28"/>
                </a:solidFill>
                <a:latin typeface="Times New Roman"/>
                <a:cs typeface="Times New Roman"/>
              </a:rPr>
              <a:t>,information</a:t>
            </a:r>
            <a:r>
              <a:rPr sz="1600" spc="55" dirty="0">
                <a:solidFill>
                  <a:srgbClr val="040C28"/>
                </a:solidFill>
                <a:latin typeface="Times New Roman"/>
                <a:cs typeface="Times New Roman"/>
              </a:rPr>
              <a:t> </a:t>
            </a:r>
            <a:r>
              <a:rPr sz="1600" spc="-5" dirty="0">
                <a:solidFill>
                  <a:srgbClr val="040C28"/>
                </a:solidFill>
                <a:latin typeface="Times New Roman"/>
                <a:cs typeface="Times New Roman"/>
              </a:rPr>
              <a:t>security</a:t>
            </a:r>
            <a:r>
              <a:rPr sz="1600" spc="20" dirty="0">
                <a:solidFill>
                  <a:srgbClr val="040C28"/>
                </a:solidFill>
                <a:latin typeface="Times New Roman"/>
                <a:cs typeface="Times New Roman"/>
              </a:rPr>
              <a:t> </a:t>
            </a:r>
            <a:r>
              <a:rPr sz="1600" spc="-5" dirty="0">
                <a:solidFill>
                  <a:srgbClr val="040C28"/>
                </a:solidFill>
                <a:latin typeface="Times New Roman"/>
                <a:cs typeface="Times New Roman"/>
              </a:rPr>
              <a:t>analyst</a:t>
            </a:r>
            <a:endParaRPr sz="16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08576"/>
            <a:ext cx="9144000" cy="535305"/>
          </a:xfrm>
          <a:custGeom>
            <a:avLst/>
            <a:gdLst/>
            <a:ahLst/>
            <a:cxnLst/>
            <a:rect l="l" t="t" r="r" b="b"/>
            <a:pathLst>
              <a:path w="9144000" h="535304">
                <a:moveTo>
                  <a:pt x="9144000" y="0"/>
                </a:moveTo>
                <a:lnTo>
                  <a:pt x="0" y="0"/>
                </a:lnTo>
                <a:lnTo>
                  <a:pt x="0" y="534922"/>
                </a:lnTo>
                <a:lnTo>
                  <a:pt x="9144000" y="534922"/>
                </a:lnTo>
                <a:lnTo>
                  <a:pt x="9144000" y="0"/>
                </a:lnTo>
                <a:close/>
              </a:path>
            </a:pathLst>
          </a:custGeom>
          <a:solidFill>
            <a:srgbClr val="EAD9D5"/>
          </a:solidFill>
        </p:spPr>
        <p:txBody>
          <a:bodyPr wrap="square" lIns="0" tIns="0" rIns="0" bIns="0" rtlCol="0"/>
          <a:lstStyle/>
          <a:p>
            <a:endParaRPr/>
          </a:p>
        </p:txBody>
      </p:sp>
      <p:grpSp>
        <p:nvGrpSpPr>
          <p:cNvPr id="3" name="object 3"/>
          <p:cNvGrpSpPr/>
          <p:nvPr/>
        </p:nvGrpSpPr>
        <p:grpSpPr>
          <a:xfrm>
            <a:off x="8005698" y="76200"/>
            <a:ext cx="530860" cy="917575"/>
            <a:chOff x="8005698" y="76200"/>
            <a:chExt cx="530860" cy="917575"/>
          </a:xfrm>
        </p:grpSpPr>
        <p:sp>
          <p:nvSpPr>
            <p:cNvPr id="4" name="object 4"/>
            <p:cNvSpPr/>
            <p:nvPr/>
          </p:nvSpPr>
          <p:spPr>
            <a:xfrm>
              <a:off x="8005698" y="597534"/>
              <a:ext cx="365125" cy="396240"/>
            </a:xfrm>
            <a:custGeom>
              <a:avLst/>
              <a:gdLst/>
              <a:ahLst/>
              <a:cxnLst/>
              <a:rect l="l" t="t" r="r" b="b"/>
              <a:pathLst>
                <a:path w="365125" h="396240">
                  <a:moveTo>
                    <a:pt x="250190" y="0"/>
                  </a:moveTo>
                  <a:lnTo>
                    <a:pt x="181254" y="155019"/>
                  </a:lnTo>
                  <a:lnTo>
                    <a:pt x="98567" y="255841"/>
                  </a:lnTo>
                  <a:lnTo>
                    <a:pt x="29144" y="310467"/>
                  </a:lnTo>
                  <a:lnTo>
                    <a:pt x="0" y="326898"/>
                  </a:lnTo>
                  <a:lnTo>
                    <a:pt x="51379" y="359820"/>
                  </a:lnTo>
                  <a:lnTo>
                    <a:pt x="99568" y="381111"/>
                  </a:lnTo>
                  <a:lnTo>
                    <a:pt x="144232" y="392566"/>
                  </a:lnTo>
                  <a:lnTo>
                    <a:pt x="185039" y="395986"/>
                  </a:lnTo>
                  <a:lnTo>
                    <a:pt x="246747" y="387750"/>
                  </a:lnTo>
                  <a:lnTo>
                    <a:pt x="293227" y="369633"/>
                  </a:lnTo>
                  <a:lnTo>
                    <a:pt x="332740" y="343280"/>
                  </a:lnTo>
                  <a:lnTo>
                    <a:pt x="357805" y="285930"/>
                  </a:lnTo>
                  <a:lnTo>
                    <a:pt x="365038" y="230192"/>
                  </a:lnTo>
                  <a:lnTo>
                    <a:pt x="358412" y="177433"/>
                  </a:lnTo>
                  <a:lnTo>
                    <a:pt x="341903" y="129019"/>
                  </a:lnTo>
                  <a:lnTo>
                    <a:pt x="319484" y="86320"/>
                  </a:lnTo>
                  <a:lnTo>
                    <a:pt x="295129" y="50701"/>
                  </a:lnTo>
                  <a:lnTo>
                    <a:pt x="256507" y="6173"/>
                  </a:lnTo>
                  <a:lnTo>
                    <a:pt x="250190" y="0"/>
                  </a:lnTo>
                  <a:close/>
                </a:path>
              </a:pathLst>
            </a:custGeom>
            <a:solidFill>
              <a:srgbClr val="EAD9D5"/>
            </a:solidFill>
          </p:spPr>
          <p:txBody>
            <a:bodyPr wrap="square" lIns="0" tIns="0" rIns="0" bIns="0" rtlCol="0"/>
            <a:lstStyle/>
            <a:p>
              <a:endParaRPr/>
            </a:p>
          </p:txBody>
        </p:sp>
        <p:sp>
          <p:nvSpPr>
            <p:cNvPr id="5" name="object 5"/>
            <p:cNvSpPr/>
            <p:nvPr/>
          </p:nvSpPr>
          <p:spPr>
            <a:xfrm>
              <a:off x="8080247" y="76200"/>
              <a:ext cx="455930" cy="864235"/>
            </a:xfrm>
            <a:custGeom>
              <a:avLst/>
              <a:gdLst/>
              <a:ahLst/>
              <a:cxnLst/>
              <a:rect l="l" t="t" r="r" b="b"/>
              <a:pathLst>
                <a:path w="455929" h="864235">
                  <a:moveTo>
                    <a:pt x="140334" y="0"/>
                  </a:moveTo>
                  <a:lnTo>
                    <a:pt x="120818" y="171648"/>
                  </a:lnTo>
                  <a:lnTo>
                    <a:pt x="72310" y="327628"/>
                  </a:lnTo>
                  <a:lnTo>
                    <a:pt x="22731" y="440983"/>
                  </a:lnTo>
                  <a:lnTo>
                    <a:pt x="0" y="484759"/>
                  </a:lnTo>
                  <a:lnTo>
                    <a:pt x="183243" y="620414"/>
                  </a:lnTo>
                  <a:lnTo>
                    <a:pt x="255889" y="742283"/>
                  </a:lnTo>
                  <a:lnTo>
                    <a:pt x="264979" y="830195"/>
                  </a:lnTo>
                  <a:lnTo>
                    <a:pt x="257555" y="863980"/>
                  </a:lnTo>
                  <a:lnTo>
                    <a:pt x="455910" y="480220"/>
                  </a:lnTo>
                  <a:lnTo>
                    <a:pt x="391541" y="210867"/>
                  </a:lnTo>
                  <a:lnTo>
                    <a:pt x="230874" y="52075"/>
                  </a:lnTo>
                  <a:lnTo>
                    <a:pt x="140334" y="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8175117" y="1165685"/>
            <a:ext cx="502284" cy="481965"/>
            <a:chOff x="8175117" y="1165685"/>
            <a:chExt cx="502284" cy="481965"/>
          </a:xfrm>
        </p:grpSpPr>
        <p:sp>
          <p:nvSpPr>
            <p:cNvPr id="7" name="object 7"/>
            <p:cNvSpPr/>
            <p:nvPr/>
          </p:nvSpPr>
          <p:spPr>
            <a:xfrm>
              <a:off x="8175117" y="1165685"/>
              <a:ext cx="469265" cy="450850"/>
            </a:xfrm>
            <a:custGeom>
              <a:avLst/>
              <a:gdLst/>
              <a:ahLst/>
              <a:cxnLst/>
              <a:rect l="l" t="t" r="r" b="b"/>
              <a:pathLst>
                <a:path w="469265" h="450850">
                  <a:moveTo>
                    <a:pt x="21764" y="0"/>
                  </a:moveTo>
                  <a:lnTo>
                    <a:pt x="1142" y="17827"/>
                  </a:lnTo>
                  <a:lnTo>
                    <a:pt x="0" y="24558"/>
                  </a:lnTo>
                  <a:lnTo>
                    <a:pt x="2031" y="31543"/>
                  </a:lnTo>
                  <a:lnTo>
                    <a:pt x="438911" y="450262"/>
                  </a:lnTo>
                  <a:lnTo>
                    <a:pt x="468756" y="419655"/>
                  </a:lnTo>
                  <a:lnTo>
                    <a:pt x="36575" y="6016"/>
                  </a:lnTo>
                  <a:lnTo>
                    <a:pt x="29700" y="1454"/>
                  </a:lnTo>
                  <a:lnTo>
                    <a:pt x="21764" y="0"/>
                  </a:lnTo>
                  <a:close/>
                </a:path>
              </a:pathLst>
            </a:custGeom>
            <a:solidFill>
              <a:srgbClr val="6C7896"/>
            </a:solidFill>
          </p:spPr>
          <p:txBody>
            <a:bodyPr wrap="square" lIns="0" tIns="0" rIns="0" bIns="0" rtlCol="0"/>
            <a:lstStyle/>
            <a:p>
              <a:endParaRPr/>
            </a:p>
          </p:txBody>
        </p:sp>
        <p:sp>
          <p:nvSpPr>
            <p:cNvPr id="8" name="object 8"/>
            <p:cNvSpPr/>
            <p:nvPr/>
          </p:nvSpPr>
          <p:spPr>
            <a:xfrm>
              <a:off x="8202803" y="1190751"/>
              <a:ext cx="474980" cy="456565"/>
            </a:xfrm>
            <a:custGeom>
              <a:avLst/>
              <a:gdLst/>
              <a:ahLst/>
              <a:cxnLst/>
              <a:rect l="l" t="t" r="r" b="b"/>
              <a:pathLst>
                <a:path w="474979" h="456564">
                  <a:moveTo>
                    <a:pt x="44069" y="13970"/>
                  </a:moveTo>
                  <a:lnTo>
                    <a:pt x="29591" y="0"/>
                  </a:lnTo>
                  <a:lnTo>
                    <a:pt x="0" y="30988"/>
                  </a:lnTo>
                  <a:lnTo>
                    <a:pt x="14224" y="44577"/>
                  </a:lnTo>
                  <a:lnTo>
                    <a:pt x="44069" y="13970"/>
                  </a:lnTo>
                  <a:close/>
                </a:path>
                <a:path w="474979" h="456564">
                  <a:moveTo>
                    <a:pt x="474599" y="456438"/>
                  </a:moveTo>
                  <a:lnTo>
                    <a:pt x="441071" y="394589"/>
                  </a:lnTo>
                  <a:lnTo>
                    <a:pt x="411226" y="425196"/>
                  </a:lnTo>
                  <a:lnTo>
                    <a:pt x="474599" y="456438"/>
                  </a:lnTo>
                  <a:close/>
                </a:path>
              </a:pathLst>
            </a:custGeom>
            <a:solidFill>
              <a:srgbClr val="434343"/>
            </a:solidFill>
          </p:spPr>
          <p:txBody>
            <a:bodyPr wrap="square" lIns="0" tIns="0" rIns="0" bIns="0" rtlCol="0"/>
            <a:lstStyle/>
            <a:p>
              <a:endParaRPr/>
            </a:p>
          </p:txBody>
        </p:sp>
        <p:sp>
          <p:nvSpPr>
            <p:cNvPr id="9" name="object 9"/>
            <p:cNvSpPr/>
            <p:nvPr/>
          </p:nvSpPr>
          <p:spPr>
            <a:xfrm>
              <a:off x="8448040" y="1425955"/>
              <a:ext cx="60325" cy="59690"/>
            </a:xfrm>
            <a:custGeom>
              <a:avLst/>
              <a:gdLst/>
              <a:ahLst/>
              <a:cxnLst/>
              <a:rect l="l" t="t" r="r" b="b"/>
              <a:pathLst>
                <a:path w="60325" h="59690">
                  <a:moveTo>
                    <a:pt x="33655" y="3683"/>
                  </a:moveTo>
                  <a:lnTo>
                    <a:pt x="29591" y="0"/>
                  </a:lnTo>
                  <a:lnTo>
                    <a:pt x="0" y="30988"/>
                  </a:lnTo>
                  <a:lnTo>
                    <a:pt x="4064" y="34671"/>
                  </a:lnTo>
                  <a:lnTo>
                    <a:pt x="33655" y="3683"/>
                  </a:lnTo>
                  <a:close/>
                </a:path>
                <a:path w="60325" h="59690">
                  <a:moveTo>
                    <a:pt x="51943" y="21336"/>
                  </a:moveTo>
                  <a:lnTo>
                    <a:pt x="37719" y="7747"/>
                  </a:lnTo>
                  <a:lnTo>
                    <a:pt x="8255" y="38354"/>
                  </a:lnTo>
                  <a:lnTo>
                    <a:pt x="22352" y="52324"/>
                  </a:lnTo>
                  <a:lnTo>
                    <a:pt x="51943" y="21336"/>
                  </a:lnTo>
                  <a:close/>
                </a:path>
                <a:path w="60325" h="59690">
                  <a:moveTo>
                    <a:pt x="59817" y="28702"/>
                  </a:moveTo>
                  <a:lnTo>
                    <a:pt x="55626" y="25019"/>
                  </a:lnTo>
                  <a:lnTo>
                    <a:pt x="26035" y="56007"/>
                  </a:lnTo>
                  <a:lnTo>
                    <a:pt x="30226" y="59690"/>
                  </a:lnTo>
                  <a:lnTo>
                    <a:pt x="59817" y="28702"/>
                  </a:lnTo>
                  <a:close/>
                </a:path>
              </a:pathLst>
            </a:custGeom>
            <a:solidFill>
              <a:srgbClr val="ECCA6D"/>
            </a:solidFill>
          </p:spPr>
          <p:txBody>
            <a:bodyPr wrap="square" lIns="0" tIns="0" rIns="0" bIns="0" rtlCol="0"/>
            <a:lstStyle/>
            <a:p>
              <a:endParaRPr/>
            </a:p>
          </p:txBody>
        </p:sp>
        <p:sp>
          <p:nvSpPr>
            <p:cNvPr id="10" name="object 10"/>
            <p:cNvSpPr/>
            <p:nvPr/>
          </p:nvSpPr>
          <p:spPr>
            <a:xfrm>
              <a:off x="8228965" y="1180337"/>
              <a:ext cx="174625" cy="156210"/>
            </a:xfrm>
            <a:custGeom>
              <a:avLst/>
              <a:gdLst/>
              <a:ahLst/>
              <a:cxnLst/>
              <a:rect l="l" t="t" r="r" b="b"/>
              <a:pathLst>
                <a:path w="174625" h="156209">
                  <a:moveTo>
                    <a:pt x="174244" y="152781"/>
                  </a:moveTo>
                  <a:lnTo>
                    <a:pt x="167678" y="146519"/>
                  </a:lnTo>
                  <a:lnTo>
                    <a:pt x="168275" y="143129"/>
                  </a:lnTo>
                  <a:lnTo>
                    <a:pt x="167767" y="140716"/>
                  </a:lnTo>
                  <a:lnTo>
                    <a:pt x="93472" y="69469"/>
                  </a:lnTo>
                  <a:lnTo>
                    <a:pt x="90170" y="66802"/>
                  </a:lnTo>
                  <a:lnTo>
                    <a:pt x="85471" y="66675"/>
                  </a:lnTo>
                  <a:lnTo>
                    <a:pt x="84861" y="67373"/>
                  </a:lnTo>
                  <a:lnTo>
                    <a:pt x="26708" y="11772"/>
                  </a:lnTo>
                  <a:lnTo>
                    <a:pt x="27051" y="9652"/>
                  </a:lnTo>
                  <a:lnTo>
                    <a:pt x="26035" y="6350"/>
                  </a:lnTo>
                  <a:lnTo>
                    <a:pt x="23368" y="4064"/>
                  </a:lnTo>
                  <a:lnTo>
                    <a:pt x="19431" y="0"/>
                  </a:lnTo>
                  <a:lnTo>
                    <a:pt x="12954" y="254"/>
                  </a:lnTo>
                  <a:lnTo>
                    <a:pt x="9271" y="4318"/>
                  </a:lnTo>
                  <a:lnTo>
                    <a:pt x="0" y="14224"/>
                  </a:lnTo>
                  <a:lnTo>
                    <a:pt x="14605" y="27813"/>
                  </a:lnTo>
                  <a:lnTo>
                    <a:pt x="23749" y="18288"/>
                  </a:lnTo>
                  <a:lnTo>
                    <a:pt x="164719" y="153162"/>
                  </a:lnTo>
                  <a:lnTo>
                    <a:pt x="167005" y="155956"/>
                  </a:lnTo>
                  <a:lnTo>
                    <a:pt x="171704" y="155702"/>
                  </a:lnTo>
                  <a:lnTo>
                    <a:pt x="174244" y="152781"/>
                  </a:lnTo>
                  <a:close/>
                </a:path>
              </a:pathLst>
            </a:custGeom>
            <a:solidFill>
              <a:srgbClr val="434343"/>
            </a:solidFill>
          </p:spPr>
          <p:txBody>
            <a:bodyPr wrap="square" lIns="0" tIns="0" rIns="0" bIns="0" rtlCol="0"/>
            <a:lstStyle/>
            <a:p>
              <a:endParaRPr/>
            </a:p>
          </p:txBody>
        </p:sp>
      </p:grpSp>
      <p:sp>
        <p:nvSpPr>
          <p:cNvPr id="17" name="object 17"/>
          <p:cNvSpPr/>
          <p:nvPr/>
        </p:nvSpPr>
        <p:spPr>
          <a:xfrm>
            <a:off x="6390259" y="4634636"/>
            <a:ext cx="2366645" cy="143510"/>
          </a:xfrm>
          <a:custGeom>
            <a:avLst/>
            <a:gdLst/>
            <a:ahLst/>
            <a:cxnLst/>
            <a:rect l="l" t="t" r="r" b="b"/>
            <a:pathLst>
              <a:path w="2366645" h="143510">
                <a:moveTo>
                  <a:pt x="1182750" y="0"/>
                </a:moveTo>
                <a:lnTo>
                  <a:pt x="1101778" y="166"/>
                </a:lnTo>
                <a:lnTo>
                  <a:pt x="1022270" y="656"/>
                </a:lnTo>
                <a:lnTo>
                  <a:pt x="944401" y="1462"/>
                </a:lnTo>
                <a:lnTo>
                  <a:pt x="868347" y="2570"/>
                </a:lnTo>
                <a:lnTo>
                  <a:pt x="794286" y="3972"/>
                </a:lnTo>
                <a:lnTo>
                  <a:pt x="722393" y="5656"/>
                </a:lnTo>
                <a:lnTo>
                  <a:pt x="652845" y="7611"/>
                </a:lnTo>
                <a:lnTo>
                  <a:pt x="585818" y="9827"/>
                </a:lnTo>
                <a:lnTo>
                  <a:pt x="521487" y="12293"/>
                </a:lnTo>
                <a:lnTo>
                  <a:pt x="460030" y="14998"/>
                </a:lnTo>
                <a:lnTo>
                  <a:pt x="401622" y="17933"/>
                </a:lnTo>
                <a:lnTo>
                  <a:pt x="346440" y="21085"/>
                </a:lnTo>
                <a:lnTo>
                  <a:pt x="294659" y="24444"/>
                </a:lnTo>
                <a:lnTo>
                  <a:pt x="246457" y="28000"/>
                </a:lnTo>
                <a:lnTo>
                  <a:pt x="202009" y="31742"/>
                </a:lnTo>
                <a:lnTo>
                  <a:pt x="161492" y="35659"/>
                </a:lnTo>
                <a:lnTo>
                  <a:pt x="92954" y="43976"/>
                </a:lnTo>
                <a:lnTo>
                  <a:pt x="42252" y="52866"/>
                </a:lnTo>
                <a:lnTo>
                  <a:pt x="2728" y="67087"/>
                </a:lnTo>
                <a:lnTo>
                  <a:pt x="0" y="72021"/>
                </a:lnTo>
                <a:lnTo>
                  <a:pt x="2728" y="76931"/>
                </a:lnTo>
                <a:lnTo>
                  <a:pt x="42252" y="91049"/>
                </a:lnTo>
                <a:lnTo>
                  <a:pt x="92954" y="99849"/>
                </a:lnTo>
                <a:lnTo>
                  <a:pt x="161492" y="108066"/>
                </a:lnTo>
                <a:lnTo>
                  <a:pt x="202009" y="111930"/>
                </a:lnTo>
                <a:lnTo>
                  <a:pt x="246457" y="115619"/>
                </a:lnTo>
                <a:lnTo>
                  <a:pt x="294659" y="119120"/>
                </a:lnTo>
                <a:lnTo>
                  <a:pt x="346440" y="122426"/>
                </a:lnTo>
                <a:lnTo>
                  <a:pt x="401622" y="125525"/>
                </a:lnTo>
                <a:lnTo>
                  <a:pt x="460030" y="128408"/>
                </a:lnTo>
                <a:lnTo>
                  <a:pt x="521487" y="131063"/>
                </a:lnTo>
                <a:lnTo>
                  <a:pt x="585818" y="133483"/>
                </a:lnTo>
                <a:lnTo>
                  <a:pt x="652845" y="135655"/>
                </a:lnTo>
                <a:lnTo>
                  <a:pt x="722393" y="137570"/>
                </a:lnTo>
                <a:lnTo>
                  <a:pt x="794286" y="139219"/>
                </a:lnTo>
                <a:lnTo>
                  <a:pt x="868347" y="140590"/>
                </a:lnTo>
                <a:lnTo>
                  <a:pt x="944401" y="141675"/>
                </a:lnTo>
                <a:lnTo>
                  <a:pt x="1022270" y="142461"/>
                </a:lnTo>
                <a:lnTo>
                  <a:pt x="1101778" y="142941"/>
                </a:lnTo>
                <a:lnTo>
                  <a:pt x="1182750" y="143103"/>
                </a:lnTo>
                <a:lnTo>
                  <a:pt x="1263844" y="142941"/>
                </a:lnTo>
                <a:lnTo>
                  <a:pt x="1343465" y="142461"/>
                </a:lnTo>
                <a:lnTo>
                  <a:pt x="1421436" y="141675"/>
                </a:lnTo>
                <a:lnTo>
                  <a:pt x="1497582" y="140590"/>
                </a:lnTo>
                <a:lnTo>
                  <a:pt x="1571727" y="139219"/>
                </a:lnTo>
                <a:lnTo>
                  <a:pt x="1643695" y="137570"/>
                </a:lnTo>
                <a:lnTo>
                  <a:pt x="1713311" y="135655"/>
                </a:lnTo>
                <a:lnTo>
                  <a:pt x="1780398" y="133483"/>
                </a:lnTo>
                <a:lnTo>
                  <a:pt x="1844782" y="131063"/>
                </a:lnTo>
                <a:lnTo>
                  <a:pt x="1906286" y="128408"/>
                </a:lnTo>
                <a:lnTo>
                  <a:pt x="1964734" y="125525"/>
                </a:lnTo>
                <a:lnTo>
                  <a:pt x="2019950" y="122426"/>
                </a:lnTo>
                <a:lnTo>
                  <a:pt x="2071760" y="119120"/>
                </a:lnTo>
                <a:lnTo>
                  <a:pt x="2119986" y="115619"/>
                </a:lnTo>
                <a:lnTo>
                  <a:pt x="2164454" y="111930"/>
                </a:lnTo>
                <a:lnTo>
                  <a:pt x="2204988" y="108066"/>
                </a:lnTo>
                <a:lnTo>
                  <a:pt x="2273548" y="99849"/>
                </a:lnTo>
                <a:lnTo>
                  <a:pt x="2324260" y="91049"/>
                </a:lnTo>
                <a:lnTo>
                  <a:pt x="2363789" y="76931"/>
                </a:lnTo>
                <a:lnTo>
                  <a:pt x="2366517" y="72021"/>
                </a:lnTo>
                <a:lnTo>
                  <a:pt x="2363789" y="67087"/>
                </a:lnTo>
                <a:lnTo>
                  <a:pt x="2324260" y="52866"/>
                </a:lnTo>
                <a:lnTo>
                  <a:pt x="2273548" y="43976"/>
                </a:lnTo>
                <a:lnTo>
                  <a:pt x="2204988" y="35659"/>
                </a:lnTo>
                <a:lnTo>
                  <a:pt x="2164454" y="31742"/>
                </a:lnTo>
                <a:lnTo>
                  <a:pt x="2119986" y="28000"/>
                </a:lnTo>
                <a:lnTo>
                  <a:pt x="2071760" y="24444"/>
                </a:lnTo>
                <a:lnTo>
                  <a:pt x="2019950" y="21085"/>
                </a:lnTo>
                <a:lnTo>
                  <a:pt x="1964734" y="17933"/>
                </a:lnTo>
                <a:lnTo>
                  <a:pt x="1906286" y="14998"/>
                </a:lnTo>
                <a:lnTo>
                  <a:pt x="1844782" y="12293"/>
                </a:lnTo>
                <a:lnTo>
                  <a:pt x="1780398" y="9827"/>
                </a:lnTo>
                <a:lnTo>
                  <a:pt x="1713311" y="7611"/>
                </a:lnTo>
                <a:lnTo>
                  <a:pt x="1643695" y="5656"/>
                </a:lnTo>
                <a:lnTo>
                  <a:pt x="1571727" y="3972"/>
                </a:lnTo>
                <a:lnTo>
                  <a:pt x="1497582" y="2570"/>
                </a:lnTo>
                <a:lnTo>
                  <a:pt x="1421436" y="1462"/>
                </a:lnTo>
                <a:lnTo>
                  <a:pt x="1343465" y="656"/>
                </a:lnTo>
                <a:lnTo>
                  <a:pt x="1263844" y="166"/>
                </a:lnTo>
                <a:lnTo>
                  <a:pt x="1182750" y="0"/>
                </a:lnTo>
                <a:close/>
              </a:path>
            </a:pathLst>
          </a:custGeom>
          <a:solidFill>
            <a:srgbClr val="434343">
              <a:alpha val="29411"/>
            </a:srgbClr>
          </a:solidFill>
        </p:spPr>
        <p:txBody>
          <a:bodyPr wrap="square" lIns="0" tIns="0" rIns="0" bIns="0" rtlCol="0"/>
          <a:lstStyle/>
          <a:p>
            <a:endParaRPr/>
          </a:p>
        </p:txBody>
      </p:sp>
      <p:grpSp>
        <p:nvGrpSpPr>
          <p:cNvPr id="18" name="object 18"/>
          <p:cNvGrpSpPr/>
          <p:nvPr/>
        </p:nvGrpSpPr>
        <p:grpSpPr>
          <a:xfrm>
            <a:off x="6473952" y="2886582"/>
            <a:ext cx="2327275" cy="1813560"/>
            <a:chOff x="6473952" y="2886582"/>
            <a:chExt cx="2327275" cy="1813560"/>
          </a:xfrm>
        </p:grpSpPr>
        <p:sp>
          <p:nvSpPr>
            <p:cNvPr id="19" name="object 19"/>
            <p:cNvSpPr/>
            <p:nvPr/>
          </p:nvSpPr>
          <p:spPr>
            <a:xfrm>
              <a:off x="6588620" y="3115182"/>
              <a:ext cx="2089785" cy="303530"/>
            </a:xfrm>
            <a:custGeom>
              <a:avLst/>
              <a:gdLst/>
              <a:ahLst/>
              <a:cxnLst/>
              <a:rect l="l" t="t" r="r" b="b"/>
              <a:pathLst>
                <a:path w="2089784" h="303529">
                  <a:moveTo>
                    <a:pt x="2089365" y="43256"/>
                  </a:moveTo>
                  <a:lnTo>
                    <a:pt x="2085987" y="17780"/>
                  </a:lnTo>
                  <a:lnTo>
                    <a:pt x="2083574" y="11938"/>
                  </a:lnTo>
                  <a:lnTo>
                    <a:pt x="2078240" y="8636"/>
                  </a:lnTo>
                  <a:lnTo>
                    <a:pt x="2068588" y="8636"/>
                  </a:lnTo>
                  <a:lnTo>
                    <a:pt x="2064397" y="10668"/>
                  </a:lnTo>
                  <a:lnTo>
                    <a:pt x="2061603" y="14859"/>
                  </a:lnTo>
                  <a:lnTo>
                    <a:pt x="2043353" y="36614"/>
                  </a:lnTo>
                  <a:lnTo>
                    <a:pt x="2013038" y="58826"/>
                  </a:lnTo>
                  <a:lnTo>
                    <a:pt x="1968068" y="76111"/>
                  </a:lnTo>
                  <a:lnTo>
                    <a:pt x="1905901" y="83058"/>
                  </a:lnTo>
                  <a:lnTo>
                    <a:pt x="1878126" y="81953"/>
                  </a:lnTo>
                  <a:lnTo>
                    <a:pt x="1847507" y="78409"/>
                  </a:lnTo>
                  <a:lnTo>
                    <a:pt x="1813890" y="72186"/>
                  </a:lnTo>
                  <a:lnTo>
                    <a:pt x="1777123" y="62992"/>
                  </a:lnTo>
                  <a:lnTo>
                    <a:pt x="1722983" y="48831"/>
                  </a:lnTo>
                  <a:lnTo>
                    <a:pt x="1670469" y="36664"/>
                  </a:lnTo>
                  <a:lnTo>
                    <a:pt x="1619427" y="26403"/>
                  </a:lnTo>
                  <a:lnTo>
                    <a:pt x="1569707" y="17970"/>
                  </a:lnTo>
                  <a:lnTo>
                    <a:pt x="1521155" y="11264"/>
                  </a:lnTo>
                  <a:lnTo>
                    <a:pt x="1473619" y="6210"/>
                  </a:lnTo>
                  <a:lnTo>
                    <a:pt x="1426972" y="2705"/>
                  </a:lnTo>
                  <a:lnTo>
                    <a:pt x="1381023" y="660"/>
                  </a:lnTo>
                  <a:lnTo>
                    <a:pt x="1335671" y="0"/>
                  </a:lnTo>
                  <a:lnTo>
                    <a:pt x="1284846" y="812"/>
                  </a:lnTo>
                  <a:lnTo>
                    <a:pt x="1234363" y="3149"/>
                  </a:lnTo>
                  <a:lnTo>
                    <a:pt x="1183995" y="6883"/>
                  </a:lnTo>
                  <a:lnTo>
                    <a:pt x="1133513" y="11899"/>
                  </a:lnTo>
                  <a:lnTo>
                    <a:pt x="1082713" y="18072"/>
                  </a:lnTo>
                  <a:lnTo>
                    <a:pt x="1031379" y="25273"/>
                  </a:lnTo>
                  <a:lnTo>
                    <a:pt x="1031443" y="25933"/>
                  </a:lnTo>
                  <a:lnTo>
                    <a:pt x="985342" y="29019"/>
                  </a:lnTo>
                  <a:lnTo>
                    <a:pt x="937818" y="33007"/>
                  </a:lnTo>
                  <a:lnTo>
                    <a:pt x="890790" y="37896"/>
                  </a:lnTo>
                  <a:lnTo>
                    <a:pt x="844118" y="43827"/>
                  </a:lnTo>
                  <a:lnTo>
                    <a:pt x="797661" y="50939"/>
                  </a:lnTo>
                  <a:lnTo>
                    <a:pt x="751243" y="59372"/>
                  </a:lnTo>
                  <a:lnTo>
                    <a:pt x="704748" y="69253"/>
                  </a:lnTo>
                  <a:lnTo>
                    <a:pt x="657999" y="80721"/>
                  </a:lnTo>
                  <a:lnTo>
                    <a:pt x="610844" y="93929"/>
                  </a:lnTo>
                  <a:lnTo>
                    <a:pt x="563156" y="109004"/>
                  </a:lnTo>
                  <a:lnTo>
                    <a:pt x="514781" y="126085"/>
                  </a:lnTo>
                  <a:lnTo>
                    <a:pt x="465543" y="145326"/>
                  </a:lnTo>
                  <a:lnTo>
                    <a:pt x="415328" y="166852"/>
                  </a:lnTo>
                  <a:lnTo>
                    <a:pt x="363956" y="190792"/>
                  </a:lnTo>
                  <a:lnTo>
                    <a:pt x="311289" y="217297"/>
                  </a:lnTo>
                  <a:lnTo>
                    <a:pt x="258292" y="241922"/>
                  </a:lnTo>
                  <a:lnTo>
                    <a:pt x="211315" y="258089"/>
                  </a:lnTo>
                  <a:lnTo>
                    <a:pt x="170027" y="266928"/>
                  </a:lnTo>
                  <a:lnTo>
                    <a:pt x="134124" y="269621"/>
                  </a:lnTo>
                  <a:lnTo>
                    <a:pt x="94653" y="265722"/>
                  </a:lnTo>
                  <a:lnTo>
                    <a:pt x="63436" y="255816"/>
                  </a:lnTo>
                  <a:lnTo>
                    <a:pt x="39852" y="242620"/>
                  </a:lnTo>
                  <a:lnTo>
                    <a:pt x="23253" y="228854"/>
                  </a:lnTo>
                  <a:lnTo>
                    <a:pt x="20459" y="226187"/>
                  </a:lnTo>
                  <a:lnTo>
                    <a:pt x="17030" y="224917"/>
                  </a:lnTo>
                  <a:lnTo>
                    <a:pt x="7124" y="224917"/>
                  </a:lnTo>
                  <a:lnTo>
                    <a:pt x="774" y="229616"/>
                  </a:lnTo>
                  <a:lnTo>
                    <a:pt x="0" y="236982"/>
                  </a:lnTo>
                  <a:lnTo>
                    <a:pt x="4089" y="267576"/>
                  </a:lnTo>
                  <a:lnTo>
                    <a:pt x="26454" y="288074"/>
                  </a:lnTo>
                  <a:lnTo>
                    <a:pt x="64592" y="299567"/>
                  </a:lnTo>
                  <a:lnTo>
                    <a:pt x="115963" y="303149"/>
                  </a:lnTo>
                  <a:lnTo>
                    <a:pt x="155498" y="301752"/>
                  </a:lnTo>
                  <a:lnTo>
                    <a:pt x="198920" y="297726"/>
                  </a:lnTo>
                  <a:lnTo>
                    <a:pt x="245503" y="291401"/>
                  </a:lnTo>
                  <a:lnTo>
                    <a:pt x="294551" y="283070"/>
                  </a:lnTo>
                  <a:lnTo>
                    <a:pt x="345363" y="273024"/>
                  </a:lnTo>
                  <a:lnTo>
                    <a:pt x="397230" y="261594"/>
                  </a:lnTo>
                  <a:lnTo>
                    <a:pt x="449440" y="249059"/>
                  </a:lnTo>
                  <a:lnTo>
                    <a:pt x="501307" y="235737"/>
                  </a:lnTo>
                  <a:lnTo>
                    <a:pt x="552107" y="221932"/>
                  </a:lnTo>
                  <a:lnTo>
                    <a:pt x="601141" y="207937"/>
                  </a:lnTo>
                  <a:lnTo>
                    <a:pt x="647712" y="194056"/>
                  </a:lnTo>
                  <a:lnTo>
                    <a:pt x="714502" y="175856"/>
                  </a:lnTo>
                  <a:lnTo>
                    <a:pt x="775004" y="162953"/>
                  </a:lnTo>
                  <a:lnTo>
                    <a:pt x="829284" y="154635"/>
                  </a:lnTo>
                  <a:lnTo>
                    <a:pt x="877379" y="150177"/>
                  </a:lnTo>
                  <a:lnTo>
                    <a:pt x="919365" y="148844"/>
                  </a:lnTo>
                  <a:lnTo>
                    <a:pt x="976058" y="151650"/>
                  </a:lnTo>
                  <a:lnTo>
                    <a:pt x="1016215" y="157797"/>
                  </a:lnTo>
                  <a:lnTo>
                    <a:pt x="1040104" y="163957"/>
                  </a:lnTo>
                  <a:lnTo>
                    <a:pt x="1048016" y="166751"/>
                  </a:lnTo>
                  <a:lnTo>
                    <a:pt x="1047902" y="165709"/>
                  </a:lnTo>
                  <a:lnTo>
                    <a:pt x="1064298" y="156400"/>
                  </a:lnTo>
                  <a:lnTo>
                    <a:pt x="1116545" y="135585"/>
                  </a:lnTo>
                  <a:lnTo>
                    <a:pt x="1207770" y="114757"/>
                  </a:lnTo>
                  <a:lnTo>
                    <a:pt x="1341386" y="105283"/>
                  </a:lnTo>
                  <a:lnTo>
                    <a:pt x="1365427" y="105537"/>
                  </a:lnTo>
                  <a:lnTo>
                    <a:pt x="1390548" y="106337"/>
                  </a:lnTo>
                  <a:lnTo>
                    <a:pt x="1416723" y="107759"/>
                  </a:lnTo>
                  <a:lnTo>
                    <a:pt x="1491437" y="113779"/>
                  </a:lnTo>
                  <a:lnTo>
                    <a:pt x="1541221" y="117297"/>
                  </a:lnTo>
                  <a:lnTo>
                    <a:pt x="1592643" y="120281"/>
                  </a:lnTo>
                  <a:lnTo>
                    <a:pt x="1645005" y="122580"/>
                  </a:lnTo>
                  <a:lnTo>
                    <a:pt x="1697583" y="124066"/>
                  </a:lnTo>
                  <a:lnTo>
                    <a:pt x="1749691" y="124587"/>
                  </a:lnTo>
                  <a:lnTo>
                    <a:pt x="1814182" y="123659"/>
                  </a:lnTo>
                  <a:lnTo>
                    <a:pt x="1875307" y="120650"/>
                  </a:lnTo>
                  <a:lnTo>
                    <a:pt x="1931581" y="115303"/>
                  </a:lnTo>
                  <a:lnTo>
                    <a:pt x="1981568" y="107315"/>
                  </a:lnTo>
                  <a:lnTo>
                    <a:pt x="2023808" y="96405"/>
                  </a:lnTo>
                  <a:lnTo>
                    <a:pt x="2079155" y="64655"/>
                  </a:lnTo>
                  <a:lnTo>
                    <a:pt x="2089365" y="43256"/>
                  </a:lnTo>
                  <a:close/>
                </a:path>
              </a:pathLst>
            </a:custGeom>
            <a:solidFill>
              <a:srgbClr val="E9CCB0"/>
            </a:solidFill>
          </p:spPr>
          <p:txBody>
            <a:bodyPr wrap="square" lIns="0" tIns="0" rIns="0" bIns="0" rtlCol="0"/>
            <a:lstStyle/>
            <a:p>
              <a:endParaRPr/>
            </a:p>
          </p:txBody>
        </p:sp>
        <p:sp>
          <p:nvSpPr>
            <p:cNvPr id="20" name="object 20"/>
            <p:cNvSpPr/>
            <p:nvPr/>
          </p:nvSpPr>
          <p:spPr>
            <a:xfrm>
              <a:off x="7566787" y="3130295"/>
              <a:ext cx="135890" cy="137160"/>
            </a:xfrm>
            <a:custGeom>
              <a:avLst/>
              <a:gdLst/>
              <a:ahLst/>
              <a:cxnLst/>
              <a:rect l="l" t="t" r="r" b="b"/>
              <a:pathLst>
                <a:path w="135890" h="137160">
                  <a:moveTo>
                    <a:pt x="21082" y="30480"/>
                  </a:moveTo>
                  <a:lnTo>
                    <a:pt x="13208" y="13716"/>
                  </a:lnTo>
                  <a:lnTo>
                    <a:pt x="4953" y="13716"/>
                  </a:lnTo>
                  <a:lnTo>
                    <a:pt x="4191" y="13970"/>
                  </a:lnTo>
                  <a:lnTo>
                    <a:pt x="3302" y="14351"/>
                  </a:lnTo>
                  <a:lnTo>
                    <a:pt x="0" y="135382"/>
                  </a:lnTo>
                  <a:lnTo>
                    <a:pt x="16510" y="137160"/>
                  </a:lnTo>
                  <a:lnTo>
                    <a:pt x="21082" y="30480"/>
                  </a:lnTo>
                  <a:close/>
                </a:path>
                <a:path w="135890" h="137160">
                  <a:moveTo>
                    <a:pt x="135509" y="121666"/>
                  </a:moveTo>
                  <a:lnTo>
                    <a:pt x="123571" y="254"/>
                  </a:lnTo>
                  <a:lnTo>
                    <a:pt x="121920" y="0"/>
                  </a:lnTo>
                  <a:lnTo>
                    <a:pt x="115506" y="3225"/>
                  </a:lnTo>
                  <a:lnTo>
                    <a:pt x="109639" y="10350"/>
                  </a:lnTo>
                  <a:lnTo>
                    <a:pt x="105460" y="17576"/>
                  </a:lnTo>
                  <a:lnTo>
                    <a:pt x="104140" y="21082"/>
                  </a:lnTo>
                  <a:lnTo>
                    <a:pt x="117221" y="128016"/>
                  </a:lnTo>
                  <a:lnTo>
                    <a:pt x="135509" y="121666"/>
                  </a:lnTo>
                  <a:close/>
                </a:path>
              </a:pathLst>
            </a:custGeom>
            <a:solidFill>
              <a:srgbClr val="434343">
                <a:alpha val="29411"/>
              </a:srgbClr>
            </a:solidFill>
          </p:spPr>
          <p:txBody>
            <a:bodyPr wrap="square" lIns="0" tIns="0" rIns="0" bIns="0" rtlCol="0"/>
            <a:lstStyle/>
            <a:p>
              <a:endParaRPr/>
            </a:p>
          </p:txBody>
        </p:sp>
        <p:sp>
          <p:nvSpPr>
            <p:cNvPr id="21" name="object 21"/>
            <p:cNvSpPr/>
            <p:nvPr/>
          </p:nvSpPr>
          <p:spPr>
            <a:xfrm>
              <a:off x="7525385" y="3096767"/>
              <a:ext cx="206375" cy="1480185"/>
            </a:xfrm>
            <a:custGeom>
              <a:avLst/>
              <a:gdLst/>
              <a:ahLst/>
              <a:cxnLst/>
              <a:rect l="l" t="t" r="r" b="b"/>
              <a:pathLst>
                <a:path w="206375" h="1480185">
                  <a:moveTo>
                    <a:pt x="108331" y="0"/>
                  </a:moveTo>
                  <a:lnTo>
                    <a:pt x="65200" y="27485"/>
                  </a:lnTo>
                  <a:lnTo>
                    <a:pt x="59436" y="84836"/>
                  </a:lnTo>
                  <a:lnTo>
                    <a:pt x="54864" y="187579"/>
                  </a:lnTo>
                  <a:lnTo>
                    <a:pt x="15748" y="1038529"/>
                  </a:lnTo>
                  <a:lnTo>
                    <a:pt x="14605" y="1069301"/>
                  </a:lnTo>
                  <a:lnTo>
                    <a:pt x="13335" y="1084973"/>
                  </a:lnTo>
                  <a:lnTo>
                    <a:pt x="0" y="1372311"/>
                  </a:lnTo>
                  <a:lnTo>
                    <a:pt x="6514" y="1413817"/>
                  </a:lnTo>
                  <a:lnTo>
                    <a:pt x="28114" y="1447985"/>
                  </a:lnTo>
                  <a:lnTo>
                    <a:pt x="61311" y="1471164"/>
                  </a:lnTo>
                  <a:lnTo>
                    <a:pt x="102616" y="1479702"/>
                  </a:lnTo>
                  <a:lnTo>
                    <a:pt x="143508" y="1471173"/>
                  </a:lnTo>
                  <a:lnTo>
                    <a:pt x="176672" y="1448058"/>
                  </a:lnTo>
                  <a:lnTo>
                    <a:pt x="198717" y="1414063"/>
                  </a:lnTo>
                  <a:lnTo>
                    <a:pt x="206248" y="1372895"/>
                  </a:lnTo>
                  <a:lnTo>
                    <a:pt x="196215" y="1094803"/>
                  </a:lnTo>
                  <a:lnTo>
                    <a:pt x="195707" y="1084389"/>
                  </a:lnTo>
                  <a:lnTo>
                    <a:pt x="194564" y="1068133"/>
                  </a:lnTo>
                  <a:lnTo>
                    <a:pt x="192786" y="1021689"/>
                  </a:lnTo>
                  <a:lnTo>
                    <a:pt x="191643" y="1010678"/>
                  </a:lnTo>
                  <a:lnTo>
                    <a:pt x="160782" y="185800"/>
                  </a:lnTo>
                  <a:lnTo>
                    <a:pt x="156718" y="81914"/>
                  </a:lnTo>
                  <a:lnTo>
                    <a:pt x="154239" y="35998"/>
                  </a:lnTo>
                  <a:lnTo>
                    <a:pt x="126222" y="3619"/>
                  </a:lnTo>
                  <a:lnTo>
                    <a:pt x="117627" y="940"/>
                  </a:lnTo>
                  <a:lnTo>
                    <a:pt x="108331" y="0"/>
                  </a:lnTo>
                  <a:close/>
                </a:path>
              </a:pathLst>
            </a:custGeom>
            <a:solidFill>
              <a:srgbClr val="E9CCB0"/>
            </a:solidFill>
          </p:spPr>
          <p:txBody>
            <a:bodyPr wrap="square" lIns="0" tIns="0" rIns="0" bIns="0" rtlCol="0"/>
            <a:lstStyle/>
            <a:p>
              <a:endParaRPr/>
            </a:p>
          </p:txBody>
        </p:sp>
        <p:pic>
          <p:nvPicPr>
            <p:cNvPr id="22" name="object 22"/>
            <p:cNvPicPr/>
            <p:nvPr/>
          </p:nvPicPr>
          <p:blipFill>
            <a:blip r:embed="rId2" cstate="print"/>
            <a:stretch>
              <a:fillRect/>
            </a:stretch>
          </p:blipFill>
          <p:spPr>
            <a:xfrm>
              <a:off x="7549896" y="2886582"/>
              <a:ext cx="162178" cy="310769"/>
            </a:xfrm>
            <a:prstGeom prst="rect">
              <a:avLst/>
            </a:prstGeom>
          </p:spPr>
        </p:pic>
        <p:pic>
          <p:nvPicPr>
            <p:cNvPr id="23" name="object 23"/>
            <p:cNvPicPr/>
            <p:nvPr/>
          </p:nvPicPr>
          <p:blipFill>
            <a:blip r:embed="rId3" cstate="print"/>
            <a:stretch>
              <a:fillRect/>
            </a:stretch>
          </p:blipFill>
          <p:spPr>
            <a:xfrm>
              <a:off x="8461375" y="3224910"/>
              <a:ext cx="83057" cy="82041"/>
            </a:xfrm>
            <a:prstGeom prst="rect">
              <a:avLst/>
            </a:prstGeom>
          </p:spPr>
        </p:pic>
        <p:sp>
          <p:nvSpPr>
            <p:cNvPr id="24" name="object 24"/>
            <p:cNvSpPr/>
            <p:nvPr/>
          </p:nvSpPr>
          <p:spPr>
            <a:xfrm>
              <a:off x="8260080" y="3293490"/>
              <a:ext cx="483234" cy="707390"/>
            </a:xfrm>
            <a:custGeom>
              <a:avLst/>
              <a:gdLst/>
              <a:ahLst/>
              <a:cxnLst/>
              <a:rect l="l" t="t" r="r" b="b"/>
              <a:pathLst>
                <a:path w="483234" h="707389">
                  <a:moveTo>
                    <a:pt x="229997" y="3556"/>
                  </a:moveTo>
                  <a:lnTo>
                    <a:pt x="228219" y="635"/>
                  </a:lnTo>
                  <a:lnTo>
                    <a:pt x="224917" y="0"/>
                  </a:lnTo>
                  <a:lnTo>
                    <a:pt x="223266" y="0"/>
                  </a:lnTo>
                  <a:lnTo>
                    <a:pt x="221107" y="1016"/>
                  </a:lnTo>
                  <a:lnTo>
                    <a:pt x="220218" y="3048"/>
                  </a:lnTo>
                  <a:lnTo>
                    <a:pt x="0" y="699770"/>
                  </a:lnTo>
                  <a:lnTo>
                    <a:pt x="1143" y="702691"/>
                  </a:lnTo>
                  <a:lnTo>
                    <a:pt x="3556" y="703859"/>
                  </a:lnTo>
                  <a:lnTo>
                    <a:pt x="6985" y="703859"/>
                  </a:lnTo>
                  <a:lnTo>
                    <a:pt x="8763" y="702106"/>
                  </a:lnTo>
                  <a:lnTo>
                    <a:pt x="9398" y="700938"/>
                  </a:lnTo>
                  <a:lnTo>
                    <a:pt x="228854" y="5969"/>
                  </a:lnTo>
                  <a:lnTo>
                    <a:pt x="229997" y="3556"/>
                  </a:lnTo>
                  <a:close/>
                </a:path>
                <a:path w="483234" h="707389">
                  <a:moveTo>
                    <a:pt x="246888" y="7874"/>
                  </a:moveTo>
                  <a:lnTo>
                    <a:pt x="244856" y="6096"/>
                  </a:lnTo>
                  <a:lnTo>
                    <a:pt x="242824" y="6096"/>
                  </a:lnTo>
                  <a:lnTo>
                    <a:pt x="241300" y="6096"/>
                  </a:lnTo>
                  <a:lnTo>
                    <a:pt x="239268" y="8382"/>
                  </a:lnTo>
                  <a:lnTo>
                    <a:pt x="239268" y="701535"/>
                  </a:lnTo>
                  <a:lnTo>
                    <a:pt x="240792" y="703859"/>
                  </a:lnTo>
                  <a:lnTo>
                    <a:pt x="244856" y="703859"/>
                  </a:lnTo>
                  <a:lnTo>
                    <a:pt x="246888" y="701535"/>
                  </a:lnTo>
                  <a:lnTo>
                    <a:pt x="246888" y="7874"/>
                  </a:lnTo>
                  <a:close/>
                </a:path>
                <a:path w="483234" h="707389">
                  <a:moveTo>
                    <a:pt x="482981" y="703402"/>
                  </a:moveTo>
                  <a:lnTo>
                    <a:pt x="482473" y="701065"/>
                  </a:lnTo>
                  <a:lnTo>
                    <a:pt x="263779" y="6096"/>
                  </a:lnTo>
                  <a:lnTo>
                    <a:pt x="263398" y="4064"/>
                  </a:lnTo>
                  <a:lnTo>
                    <a:pt x="261239" y="3048"/>
                  </a:lnTo>
                  <a:lnTo>
                    <a:pt x="259207" y="3048"/>
                  </a:lnTo>
                  <a:lnTo>
                    <a:pt x="257937" y="3175"/>
                  </a:lnTo>
                  <a:lnTo>
                    <a:pt x="256286" y="3683"/>
                  </a:lnTo>
                  <a:lnTo>
                    <a:pt x="254508" y="6604"/>
                  </a:lnTo>
                  <a:lnTo>
                    <a:pt x="474345" y="705739"/>
                  </a:lnTo>
                  <a:lnTo>
                    <a:pt x="475488" y="706907"/>
                  </a:lnTo>
                  <a:lnTo>
                    <a:pt x="479552" y="706907"/>
                  </a:lnTo>
                  <a:lnTo>
                    <a:pt x="481965" y="706323"/>
                  </a:lnTo>
                  <a:lnTo>
                    <a:pt x="482981" y="703402"/>
                  </a:lnTo>
                  <a:close/>
                </a:path>
              </a:pathLst>
            </a:custGeom>
            <a:solidFill>
              <a:srgbClr val="434343"/>
            </a:solidFill>
          </p:spPr>
          <p:txBody>
            <a:bodyPr wrap="square" lIns="0" tIns="0" rIns="0" bIns="0" rtlCol="0"/>
            <a:lstStyle/>
            <a:p>
              <a:endParaRPr/>
            </a:p>
          </p:txBody>
        </p:sp>
        <p:sp>
          <p:nvSpPr>
            <p:cNvPr id="25" name="object 25"/>
            <p:cNvSpPr/>
            <p:nvPr/>
          </p:nvSpPr>
          <p:spPr>
            <a:xfrm>
              <a:off x="8205343" y="3966971"/>
              <a:ext cx="596265" cy="245745"/>
            </a:xfrm>
            <a:custGeom>
              <a:avLst/>
              <a:gdLst/>
              <a:ahLst/>
              <a:cxnLst/>
              <a:rect l="l" t="t" r="r" b="b"/>
              <a:pathLst>
                <a:path w="596265" h="245745">
                  <a:moveTo>
                    <a:pt x="595756" y="0"/>
                  </a:moveTo>
                  <a:lnTo>
                    <a:pt x="0" y="0"/>
                  </a:lnTo>
                  <a:lnTo>
                    <a:pt x="12491" y="45304"/>
                  </a:lnTo>
                  <a:lnTo>
                    <a:pt x="31464" y="87445"/>
                  </a:lnTo>
                  <a:lnTo>
                    <a:pt x="56345" y="125844"/>
                  </a:lnTo>
                  <a:lnTo>
                    <a:pt x="86560" y="159923"/>
                  </a:lnTo>
                  <a:lnTo>
                    <a:pt x="121535" y="189102"/>
                  </a:lnTo>
                  <a:lnTo>
                    <a:pt x="160697" y="212804"/>
                  </a:lnTo>
                  <a:lnTo>
                    <a:pt x="203471" y="230451"/>
                  </a:lnTo>
                  <a:lnTo>
                    <a:pt x="249283" y="241463"/>
                  </a:lnTo>
                  <a:lnTo>
                    <a:pt x="297560" y="245262"/>
                  </a:lnTo>
                  <a:lnTo>
                    <a:pt x="345839" y="241463"/>
                  </a:lnTo>
                  <a:lnTo>
                    <a:pt x="391723" y="230451"/>
                  </a:lnTo>
                  <a:lnTo>
                    <a:pt x="434617" y="212804"/>
                  </a:lnTo>
                  <a:lnTo>
                    <a:pt x="473924" y="189102"/>
                  </a:lnTo>
                  <a:lnTo>
                    <a:pt x="509046" y="159923"/>
                  </a:lnTo>
                  <a:lnTo>
                    <a:pt x="539387" y="125844"/>
                  </a:lnTo>
                  <a:lnTo>
                    <a:pt x="564351" y="87445"/>
                  </a:lnTo>
                  <a:lnTo>
                    <a:pt x="583339" y="45304"/>
                  </a:lnTo>
                  <a:lnTo>
                    <a:pt x="595756" y="0"/>
                  </a:lnTo>
                  <a:close/>
                </a:path>
              </a:pathLst>
            </a:custGeom>
            <a:solidFill>
              <a:srgbClr val="ECCA6D"/>
            </a:solidFill>
          </p:spPr>
          <p:txBody>
            <a:bodyPr wrap="square" lIns="0" tIns="0" rIns="0" bIns="0" rtlCol="0"/>
            <a:lstStyle/>
            <a:p>
              <a:endParaRPr/>
            </a:p>
          </p:txBody>
        </p:sp>
        <p:sp>
          <p:nvSpPr>
            <p:cNvPr id="26" name="object 26"/>
            <p:cNvSpPr/>
            <p:nvPr/>
          </p:nvSpPr>
          <p:spPr>
            <a:xfrm>
              <a:off x="8205343" y="3966971"/>
              <a:ext cx="596265" cy="245745"/>
            </a:xfrm>
            <a:custGeom>
              <a:avLst/>
              <a:gdLst/>
              <a:ahLst/>
              <a:cxnLst/>
              <a:rect l="l" t="t" r="r" b="b"/>
              <a:pathLst>
                <a:path w="596265" h="245745">
                  <a:moveTo>
                    <a:pt x="0" y="0"/>
                  </a:moveTo>
                  <a:lnTo>
                    <a:pt x="12491" y="45304"/>
                  </a:lnTo>
                  <a:lnTo>
                    <a:pt x="31464" y="87445"/>
                  </a:lnTo>
                  <a:lnTo>
                    <a:pt x="56345" y="125844"/>
                  </a:lnTo>
                  <a:lnTo>
                    <a:pt x="86560" y="159923"/>
                  </a:lnTo>
                  <a:lnTo>
                    <a:pt x="121535" y="189102"/>
                  </a:lnTo>
                  <a:lnTo>
                    <a:pt x="160697" y="212804"/>
                  </a:lnTo>
                  <a:lnTo>
                    <a:pt x="203471" y="230451"/>
                  </a:lnTo>
                  <a:lnTo>
                    <a:pt x="249283" y="241463"/>
                  </a:lnTo>
                  <a:lnTo>
                    <a:pt x="297560" y="245262"/>
                  </a:lnTo>
                  <a:lnTo>
                    <a:pt x="345839" y="241463"/>
                  </a:lnTo>
                  <a:lnTo>
                    <a:pt x="391723" y="230451"/>
                  </a:lnTo>
                  <a:lnTo>
                    <a:pt x="434617" y="212804"/>
                  </a:lnTo>
                  <a:lnTo>
                    <a:pt x="473924" y="189102"/>
                  </a:lnTo>
                  <a:lnTo>
                    <a:pt x="509046" y="159923"/>
                  </a:lnTo>
                  <a:lnTo>
                    <a:pt x="539387" y="125844"/>
                  </a:lnTo>
                  <a:lnTo>
                    <a:pt x="551681" y="106933"/>
                  </a:lnTo>
                  <a:lnTo>
                    <a:pt x="276351" y="106933"/>
                  </a:lnTo>
                  <a:lnTo>
                    <a:pt x="168771" y="90225"/>
                  </a:lnTo>
                  <a:lnTo>
                    <a:pt x="80930" y="53466"/>
                  </a:lnTo>
                  <a:lnTo>
                    <a:pt x="21713" y="16708"/>
                  </a:lnTo>
                  <a:lnTo>
                    <a:pt x="0" y="0"/>
                  </a:lnTo>
                  <a:close/>
                </a:path>
                <a:path w="596265" h="245745">
                  <a:moveTo>
                    <a:pt x="595756" y="0"/>
                  </a:moveTo>
                  <a:lnTo>
                    <a:pt x="515111" y="0"/>
                  </a:lnTo>
                  <a:lnTo>
                    <a:pt x="467274" y="41927"/>
                  </a:lnTo>
                  <a:lnTo>
                    <a:pt x="418925" y="72298"/>
                  </a:lnTo>
                  <a:lnTo>
                    <a:pt x="370618" y="92398"/>
                  </a:lnTo>
                  <a:lnTo>
                    <a:pt x="322909" y="103514"/>
                  </a:lnTo>
                  <a:lnTo>
                    <a:pt x="276351" y="106933"/>
                  </a:lnTo>
                  <a:lnTo>
                    <a:pt x="551681" y="106933"/>
                  </a:lnTo>
                  <a:lnTo>
                    <a:pt x="564351" y="87445"/>
                  </a:lnTo>
                  <a:lnTo>
                    <a:pt x="583339" y="45304"/>
                  </a:lnTo>
                  <a:lnTo>
                    <a:pt x="595756" y="0"/>
                  </a:lnTo>
                  <a:close/>
                </a:path>
              </a:pathLst>
            </a:custGeom>
            <a:solidFill>
              <a:srgbClr val="434343">
                <a:alpha val="29411"/>
              </a:srgbClr>
            </a:solidFill>
          </p:spPr>
          <p:txBody>
            <a:bodyPr wrap="square" lIns="0" tIns="0" rIns="0" bIns="0" rtlCol="0"/>
            <a:lstStyle/>
            <a:p>
              <a:endParaRPr/>
            </a:p>
          </p:txBody>
        </p:sp>
        <p:pic>
          <p:nvPicPr>
            <p:cNvPr id="27" name="object 27"/>
            <p:cNvPicPr/>
            <p:nvPr/>
          </p:nvPicPr>
          <p:blipFill>
            <a:blip r:embed="rId4" cstate="print"/>
            <a:stretch>
              <a:fillRect/>
            </a:stretch>
          </p:blipFill>
          <p:spPr>
            <a:xfrm>
              <a:off x="6729984" y="3398519"/>
              <a:ext cx="83693" cy="83819"/>
            </a:xfrm>
            <a:prstGeom prst="rect">
              <a:avLst/>
            </a:prstGeom>
          </p:spPr>
        </p:pic>
        <p:sp>
          <p:nvSpPr>
            <p:cNvPr id="28" name="object 28"/>
            <p:cNvSpPr/>
            <p:nvPr/>
          </p:nvSpPr>
          <p:spPr>
            <a:xfrm>
              <a:off x="6528943" y="3467099"/>
              <a:ext cx="483234" cy="708660"/>
            </a:xfrm>
            <a:custGeom>
              <a:avLst/>
              <a:gdLst/>
              <a:ahLst/>
              <a:cxnLst/>
              <a:rect l="l" t="t" r="r" b="b"/>
              <a:pathLst>
                <a:path w="483234" h="708660">
                  <a:moveTo>
                    <a:pt x="228473" y="3683"/>
                  </a:moveTo>
                  <a:lnTo>
                    <a:pt x="227330" y="762"/>
                  </a:lnTo>
                  <a:lnTo>
                    <a:pt x="223774" y="0"/>
                  </a:lnTo>
                  <a:lnTo>
                    <a:pt x="221742" y="0"/>
                  </a:lnTo>
                  <a:lnTo>
                    <a:pt x="219583" y="1143"/>
                  </a:lnTo>
                  <a:lnTo>
                    <a:pt x="219202" y="3175"/>
                  </a:lnTo>
                  <a:lnTo>
                    <a:pt x="0" y="701509"/>
                  </a:lnTo>
                  <a:lnTo>
                    <a:pt x="1130" y="704443"/>
                  </a:lnTo>
                  <a:lnTo>
                    <a:pt x="3302" y="705612"/>
                  </a:lnTo>
                  <a:lnTo>
                    <a:pt x="7480" y="705612"/>
                  </a:lnTo>
                  <a:lnTo>
                    <a:pt x="8636" y="704443"/>
                  </a:lnTo>
                  <a:lnTo>
                    <a:pt x="228473" y="3683"/>
                  </a:lnTo>
                  <a:close/>
                </a:path>
                <a:path w="483234" h="708660">
                  <a:moveTo>
                    <a:pt x="246634" y="7874"/>
                  </a:moveTo>
                  <a:lnTo>
                    <a:pt x="244348" y="6223"/>
                  </a:lnTo>
                  <a:lnTo>
                    <a:pt x="242443" y="6223"/>
                  </a:lnTo>
                  <a:lnTo>
                    <a:pt x="240030" y="6223"/>
                  </a:lnTo>
                  <a:lnTo>
                    <a:pt x="237617" y="8382"/>
                  </a:lnTo>
                  <a:lnTo>
                    <a:pt x="237617" y="703275"/>
                  </a:lnTo>
                  <a:lnTo>
                    <a:pt x="240030" y="705612"/>
                  </a:lnTo>
                  <a:lnTo>
                    <a:pt x="244983" y="705612"/>
                  </a:lnTo>
                  <a:lnTo>
                    <a:pt x="246634" y="703859"/>
                  </a:lnTo>
                  <a:lnTo>
                    <a:pt x="246634" y="7874"/>
                  </a:lnTo>
                  <a:close/>
                </a:path>
                <a:path w="483234" h="708660">
                  <a:moveTo>
                    <a:pt x="482981" y="704557"/>
                  </a:moveTo>
                  <a:lnTo>
                    <a:pt x="481838" y="702805"/>
                  </a:lnTo>
                  <a:lnTo>
                    <a:pt x="263144" y="4191"/>
                  </a:lnTo>
                  <a:lnTo>
                    <a:pt x="261112" y="3048"/>
                  </a:lnTo>
                  <a:lnTo>
                    <a:pt x="259080" y="3048"/>
                  </a:lnTo>
                  <a:lnTo>
                    <a:pt x="255524" y="3810"/>
                  </a:lnTo>
                  <a:lnTo>
                    <a:pt x="254381" y="6604"/>
                  </a:lnTo>
                  <a:lnTo>
                    <a:pt x="473202" y="705739"/>
                  </a:lnTo>
                  <a:lnTo>
                    <a:pt x="474345" y="706907"/>
                  </a:lnTo>
                  <a:lnTo>
                    <a:pt x="475361" y="708660"/>
                  </a:lnTo>
                  <a:lnTo>
                    <a:pt x="478917" y="708660"/>
                  </a:lnTo>
                  <a:lnTo>
                    <a:pt x="481203" y="707491"/>
                  </a:lnTo>
                  <a:lnTo>
                    <a:pt x="482981" y="704557"/>
                  </a:lnTo>
                  <a:close/>
                </a:path>
              </a:pathLst>
            </a:custGeom>
            <a:solidFill>
              <a:srgbClr val="434343"/>
            </a:solidFill>
          </p:spPr>
          <p:txBody>
            <a:bodyPr wrap="square" lIns="0" tIns="0" rIns="0" bIns="0" rtlCol="0"/>
            <a:lstStyle/>
            <a:p>
              <a:endParaRPr/>
            </a:p>
          </p:txBody>
        </p:sp>
        <p:sp>
          <p:nvSpPr>
            <p:cNvPr id="29" name="object 29"/>
            <p:cNvSpPr/>
            <p:nvPr/>
          </p:nvSpPr>
          <p:spPr>
            <a:xfrm>
              <a:off x="6473952" y="4142333"/>
              <a:ext cx="596265" cy="245745"/>
            </a:xfrm>
            <a:custGeom>
              <a:avLst/>
              <a:gdLst/>
              <a:ahLst/>
              <a:cxnLst/>
              <a:rect l="l" t="t" r="r" b="b"/>
              <a:pathLst>
                <a:path w="596265" h="245745">
                  <a:moveTo>
                    <a:pt x="595756" y="0"/>
                  </a:moveTo>
                  <a:lnTo>
                    <a:pt x="0" y="0"/>
                  </a:lnTo>
                  <a:lnTo>
                    <a:pt x="12542" y="45344"/>
                  </a:lnTo>
                  <a:lnTo>
                    <a:pt x="31578" y="87507"/>
                  </a:lnTo>
                  <a:lnTo>
                    <a:pt x="56529" y="125912"/>
                  </a:lnTo>
                  <a:lnTo>
                    <a:pt x="86813" y="159985"/>
                  </a:lnTo>
                  <a:lnTo>
                    <a:pt x="121852" y="189152"/>
                  </a:lnTo>
                  <a:lnTo>
                    <a:pt x="161064" y="212838"/>
                  </a:lnTo>
                  <a:lnTo>
                    <a:pt x="203870" y="230468"/>
                  </a:lnTo>
                  <a:lnTo>
                    <a:pt x="249689" y="241468"/>
                  </a:lnTo>
                  <a:lnTo>
                    <a:pt x="297942" y="245262"/>
                  </a:lnTo>
                  <a:lnTo>
                    <a:pt x="346161" y="241468"/>
                  </a:lnTo>
                  <a:lnTo>
                    <a:pt x="391961" y="230468"/>
                  </a:lnTo>
                  <a:lnTo>
                    <a:pt x="434758" y="212838"/>
                  </a:lnTo>
                  <a:lnTo>
                    <a:pt x="473968" y="189152"/>
                  </a:lnTo>
                  <a:lnTo>
                    <a:pt x="509006" y="159985"/>
                  </a:lnTo>
                  <a:lnTo>
                    <a:pt x="539289" y="125912"/>
                  </a:lnTo>
                  <a:lnTo>
                    <a:pt x="564231" y="87507"/>
                  </a:lnTo>
                  <a:lnTo>
                    <a:pt x="583248" y="45344"/>
                  </a:lnTo>
                  <a:lnTo>
                    <a:pt x="595756" y="0"/>
                  </a:lnTo>
                  <a:close/>
                </a:path>
              </a:pathLst>
            </a:custGeom>
            <a:solidFill>
              <a:srgbClr val="ECCA6D"/>
            </a:solidFill>
          </p:spPr>
          <p:txBody>
            <a:bodyPr wrap="square" lIns="0" tIns="0" rIns="0" bIns="0" rtlCol="0"/>
            <a:lstStyle/>
            <a:p>
              <a:endParaRPr/>
            </a:p>
          </p:txBody>
        </p:sp>
        <p:sp>
          <p:nvSpPr>
            <p:cNvPr id="30" name="object 30"/>
            <p:cNvSpPr/>
            <p:nvPr/>
          </p:nvSpPr>
          <p:spPr>
            <a:xfrm>
              <a:off x="6473952" y="4142333"/>
              <a:ext cx="596265" cy="245745"/>
            </a:xfrm>
            <a:custGeom>
              <a:avLst/>
              <a:gdLst/>
              <a:ahLst/>
              <a:cxnLst/>
              <a:rect l="l" t="t" r="r" b="b"/>
              <a:pathLst>
                <a:path w="596265" h="245745">
                  <a:moveTo>
                    <a:pt x="0" y="0"/>
                  </a:moveTo>
                  <a:lnTo>
                    <a:pt x="12542" y="45344"/>
                  </a:lnTo>
                  <a:lnTo>
                    <a:pt x="31578" y="87507"/>
                  </a:lnTo>
                  <a:lnTo>
                    <a:pt x="56529" y="125912"/>
                  </a:lnTo>
                  <a:lnTo>
                    <a:pt x="86813" y="159985"/>
                  </a:lnTo>
                  <a:lnTo>
                    <a:pt x="121852" y="189152"/>
                  </a:lnTo>
                  <a:lnTo>
                    <a:pt x="161064" y="212838"/>
                  </a:lnTo>
                  <a:lnTo>
                    <a:pt x="203870" y="230468"/>
                  </a:lnTo>
                  <a:lnTo>
                    <a:pt x="249689" y="241468"/>
                  </a:lnTo>
                  <a:lnTo>
                    <a:pt x="297942" y="245262"/>
                  </a:lnTo>
                  <a:lnTo>
                    <a:pt x="346161" y="241468"/>
                  </a:lnTo>
                  <a:lnTo>
                    <a:pt x="391961" y="230468"/>
                  </a:lnTo>
                  <a:lnTo>
                    <a:pt x="434758" y="212838"/>
                  </a:lnTo>
                  <a:lnTo>
                    <a:pt x="473968" y="189152"/>
                  </a:lnTo>
                  <a:lnTo>
                    <a:pt x="509006" y="159985"/>
                  </a:lnTo>
                  <a:lnTo>
                    <a:pt x="539289" y="125912"/>
                  </a:lnTo>
                  <a:lnTo>
                    <a:pt x="551779" y="106679"/>
                  </a:lnTo>
                  <a:lnTo>
                    <a:pt x="276351" y="106679"/>
                  </a:lnTo>
                  <a:lnTo>
                    <a:pt x="202885" y="98777"/>
                  </a:lnTo>
                  <a:lnTo>
                    <a:pt x="136887" y="79022"/>
                  </a:lnTo>
                  <a:lnTo>
                    <a:pt x="80978" y="53339"/>
                  </a:lnTo>
                  <a:lnTo>
                    <a:pt x="37780" y="27657"/>
                  </a:lnTo>
                  <a:lnTo>
                    <a:pt x="9913" y="7902"/>
                  </a:lnTo>
                  <a:lnTo>
                    <a:pt x="0" y="0"/>
                  </a:lnTo>
                  <a:close/>
                </a:path>
                <a:path w="596265" h="245745">
                  <a:moveTo>
                    <a:pt x="595756" y="0"/>
                  </a:moveTo>
                  <a:lnTo>
                    <a:pt x="515239" y="0"/>
                  </a:lnTo>
                  <a:lnTo>
                    <a:pt x="467388" y="41789"/>
                  </a:lnTo>
                  <a:lnTo>
                    <a:pt x="419007" y="72082"/>
                  </a:lnTo>
                  <a:lnTo>
                    <a:pt x="370663" y="92149"/>
                  </a:lnTo>
                  <a:lnTo>
                    <a:pt x="322922" y="103258"/>
                  </a:lnTo>
                  <a:lnTo>
                    <a:pt x="276351" y="106679"/>
                  </a:lnTo>
                  <a:lnTo>
                    <a:pt x="551779" y="106679"/>
                  </a:lnTo>
                  <a:lnTo>
                    <a:pt x="564231" y="87507"/>
                  </a:lnTo>
                  <a:lnTo>
                    <a:pt x="583248" y="45344"/>
                  </a:lnTo>
                  <a:lnTo>
                    <a:pt x="595756" y="0"/>
                  </a:lnTo>
                  <a:close/>
                </a:path>
              </a:pathLst>
            </a:custGeom>
            <a:solidFill>
              <a:srgbClr val="434343">
                <a:alpha val="29411"/>
              </a:srgbClr>
            </a:solidFill>
          </p:spPr>
          <p:txBody>
            <a:bodyPr wrap="square" lIns="0" tIns="0" rIns="0" bIns="0" rtlCol="0"/>
            <a:lstStyle/>
            <a:p>
              <a:endParaRPr/>
            </a:p>
          </p:txBody>
        </p:sp>
        <p:sp>
          <p:nvSpPr>
            <p:cNvPr id="31" name="object 31"/>
            <p:cNvSpPr/>
            <p:nvPr/>
          </p:nvSpPr>
          <p:spPr>
            <a:xfrm>
              <a:off x="7539228" y="4136135"/>
              <a:ext cx="180340" cy="30480"/>
            </a:xfrm>
            <a:custGeom>
              <a:avLst/>
              <a:gdLst/>
              <a:ahLst/>
              <a:cxnLst/>
              <a:rect l="l" t="t" r="r" b="b"/>
              <a:pathLst>
                <a:path w="180340" h="30479">
                  <a:moveTo>
                    <a:pt x="179197" y="0"/>
                  </a:moveTo>
                  <a:lnTo>
                    <a:pt x="1777" y="0"/>
                  </a:lnTo>
                  <a:lnTo>
                    <a:pt x="0" y="30378"/>
                  </a:lnTo>
                  <a:lnTo>
                    <a:pt x="179831" y="30378"/>
                  </a:lnTo>
                  <a:lnTo>
                    <a:pt x="179197" y="0"/>
                  </a:lnTo>
                  <a:close/>
                </a:path>
              </a:pathLst>
            </a:custGeom>
            <a:solidFill>
              <a:srgbClr val="6C7896"/>
            </a:solidFill>
          </p:spPr>
          <p:txBody>
            <a:bodyPr wrap="square" lIns="0" tIns="0" rIns="0" bIns="0" rtlCol="0"/>
            <a:lstStyle/>
            <a:p>
              <a:endParaRPr/>
            </a:p>
          </p:txBody>
        </p:sp>
        <p:sp>
          <p:nvSpPr>
            <p:cNvPr id="32" name="object 32"/>
            <p:cNvSpPr/>
            <p:nvPr/>
          </p:nvSpPr>
          <p:spPr>
            <a:xfrm>
              <a:off x="7537704" y="4108792"/>
              <a:ext cx="182880" cy="83820"/>
            </a:xfrm>
            <a:custGeom>
              <a:avLst/>
              <a:gdLst/>
              <a:ahLst/>
              <a:cxnLst/>
              <a:rect l="l" t="t" r="r" b="b"/>
              <a:pathLst>
                <a:path w="182879" h="83820">
                  <a:moveTo>
                    <a:pt x="179832" y="10490"/>
                  </a:moveTo>
                  <a:lnTo>
                    <a:pt x="178689" y="0"/>
                  </a:lnTo>
                  <a:lnTo>
                    <a:pt x="3683" y="0"/>
                  </a:lnTo>
                  <a:lnTo>
                    <a:pt x="3048" y="10490"/>
                  </a:lnTo>
                  <a:lnTo>
                    <a:pt x="179832" y="10490"/>
                  </a:lnTo>
                  <a:close/>
                </a:path>
                <a:path w="182879" h="83820">
                  <a:moveTo>
                    <a:pt x="182880" y="83629"/>
                  </a:moveTo>
                  <a:lnTo>
                    <a:pt x="182245" y="73063"/>
                  </a:lnTo>
                  <a:lnTo>
                    <a:pt x="0" y="73063"/>
                  </a:lnTo>
                  <a:lnTo>
                    <a:pt x="0" y="83629"/>
                  </a:lnTo>
                  <a:lnTo>
                    <a:pt x="182880" y="83629"/>
                  </a:lnTo>
                  <a:close/>
                </a:path>
              </a:pathLst>
            </a:custGeom>
            <a:solidFill>
              <a:srgbClr val="434343"/>
            </a:solidFill>
          </p:spPr>
          <p:txBody>
            <a:bodyPr wrap="square" lIns="0" tIns="0" rIns="0" bIns="0" rtlCol="0"/>
            <a:lstStyle/>
            <a:p>
              <a:endParaRPr/>
            </a:p>
          </p:txBody>
        </p:sp>
        <p:sp>
          <p:nvSpPr>
            <p:cNvPr id="33" name="object 33"/>
            <p:cNvSpPr/>
            <p:nvPr/>
          </p:nvSpPr>
          <p:spPr>
            <a:xfrm>
              <a:off x="6937375" y="4468367"/>
              <a:ext cx="1388745" cy="231775"/>
            </a:xfrm>
            <a:custGeom>
              <a:avLst/>
              <a:gdLst/>
              <a:ahLst/>
              <a:cxnLst/>
              <a:rect l="l" t="t" r="r" b="b"/>
              <a:pathLst>
                <a:path w="1388745" h="231775">
                  <a:moveTo>
                    <a:pt x="1388237" y="195313"/>
                  </a:moveTo>
                  <a:lnTo>
                    <a:pt x="1385455" y="180987"/>
                  </a:lnTo>
                  <a:lnTo>
                    <a:pt x="1377823" y="169329"/>
                  </a:lnTo>
                  <a:lnTo>
                    <a:pt x="1366367" y="161480"/>
                  </a:lnTo>
                  <a:lnTo>
                    <a:pt x="1352169" y="158597"/>
                  </a:lnTo>
                  <a:lnTo>
                    <a:pt x="1325702" y="158597"/>
                  </a:lnTo>
                  <a:lnTo>
                    <a:pt x="1325562" y="153441"/>
                  </a:lnTo>
                  <a:lnTo>
                    <a:pt x="1310817" y="91160"/>
                  </a:lnTo>
                  <a:lnTo>
                    <a:pt x="1286560" y="54229"/>
                  </a:lnTo>
                  <a:lnTo>
                    <a:pt x="1253210" y="25412"/>
                  </a:lnTo>
                  <a:lnTo>
                    <a:pt x="1212773" y="6680"/>
                  </a:lnTo>
                  <a:lnTo>
                    <a:pt x="1167257" y="0"/>
                  </a:lnTo>
                  <a:lnTo>
                    <a:pt x="224409" y="0"/>
                  </a:lnTo>
                  <a:lnTo>
                    <a:pt x="162521" y="12420"/>
                  </a:lnTo>
                  <a:lnTo>
                    <a:pt x="111887" y="46710"/>
                  </a:lnTo>
                  <a:lnTo>
                    <a:pt x="83070" y="86372"/>
                  </a:lnTo>
                  <a:lnTo>
                    <a:pt x="67691" y="134264"/>
                  </a:lnTo>
                  <a:lnTo>
                    <a:pt x="65570" y="158597"/>
                  </a:lnTo>
                  <a:lnTo>
                    <a:pt x="36449" y="158597"/>
                  </a:lnTo>
                  <a:lnTo>
                    <a:pt x="22225" y="161480"/>
                  </a:lnTo>
                  <a:lnTo>
                    <a:pt x="10642" y="169329"/>
                  </a:lnTo>
                  <a:lnTo>
                    <a:pt x="2844" y="180987"/>
                  </a:lnTo>
                  <a:lnTo>
                    <a:pt x="0" y="195313"/>
                  </a:lnTo>
                  <a:lnTo>
                    <a:pt x="2844" y="209613"/>
                  </a:lnTo>
                  <a:lnTo>
                    <a:pt x="10642" y="221107"/>
                  </a:lnTo>
                  <a:lnTo>
                    <a:pt x="22225" y="228765"/>
                  </a:lnTo>
                  <a:lnTo>
                    <a:pt x="36449" y="231546"/>
                  </a:lnTo>
                  <a:lnTo>
                    <a:pt x="1352169" y="231546"/>
                  </a:lnTo>
                  <a:lnTo>
                    <a:pt x="1366367" y="228765"/>
                  </a:lnTo>
                  <a:lnTo>
                    <a:pt x="1377823" y="221119"/>
                  </a:lnTo>
                  <a:lnTo>
                    <a:pt x="1385455" y="209613"/>
                  </a:lnTo>
                  <a:lnTo>
                    <a:pt x="1388237" y="195313"/>
                  </a:lnTo>
                  <a:close/>
                </a:path>
              </a:pathLst>
            </a:custGeom>
            <a:solidFill>
              <a:srgbClr val="E9CCB0"/>
            </a:solidFill>
          </p:spPr>
          <p:txBody>
            <a:bodyPr wrap="square" lIns="0" tIns="0" rIns="0" bIns="0" rtlCol="0"/>
            <a:lstStyle/>
            <a:p>
              <a:endParaRPr/>
            </a:p>
          </p:txBody>
        </p:sp>
        <p:sp>
          <p:nvSpPr>
            <p:cNvPr id="34" name="object 34"/>
            <p:cNvSpPr/>
            <p:nvPr/>
          </p:nvSpPr>
          <p:spPr>
            <a:xfrm>
              <a:off x="7003047" y="4602479"/>
              <a:ext cx="1260475" cy="25400"/>
            </a:xfrm>
            <a:custGeom>
              <a:avLst/>
              <a:gdLst/>
              <a:ahLst/>
              <a:cxnLst/>
              <a:rect l="l" t="t" r="r" b="b"/>
              <a:pathLst>
                <a:path w="1260475" h="25400">
                  <a:moveTo>
                    <a:pt x="1259967" y="19050"/>
                  </a:moveTo>
                  <a:lnTo>
                    <a:pt x="1259255" y="19050"/>
                  </a:lnTo>
                  <a:lnTo>
                    <a:pt x="1259255" y="6350"/>
                  </a:lnTo>
                  <a:lnTo>
                    <a:pt x="1258214" y="6350"/>
                  </a:lnTo>
                  <a:lnTo>
                    <a:pt x="1258214" y="0"/>
                  </a:lnTo>
                  <a:lnTo>
                    <a:pt x="749" y="0"/>
                  </a:lnTo>
                  <a:lnTo>
                    <a:pt x="749" y="6350"/>
                  </a:lnTo>
                  <a:lnTo>
                    <a:pt x="368" y="6350"/>
                  </a:lnTo>
                  <a:lnTo>
                    <a:pt x="368" y="19050"/>
                  </a:lnTo>
                  <a:lnTo>
                    <a:pt x="0" y="19050"/>
                  </a:lnTo>
                  <a:lnTo>
                    <a:pt x="0" y="25400"/>
                  </a:lnTo>
                  <a:lnTo>
                    <a:pt x="1259967" y="25400"/>
                  </a:lnTo>
                  <a:lnTo>
                    <a:pt x="1259967" y="19050"/>
                  </a:lnTo>
                  <a:close/>
                </a:path>
              </a:pathLst>
            </a:custGeom>
            <a:solidFill>
              <a:srgbClr val="434343"/>
            </a:solidFill>
          </p:spPr>
          <p:txBody>
            <a:bodyPr wrap="square" lIns="0" tIns="0" rIns="0" bIns="0" rtlCol="0"/>
            <a:lstStyle/>
            <a:p>
              <a:endParaRPr/>
            </a:p>
          </p:txBody>
        </p:sp>
      </p:grpSp>
      <p:sp>
        <p:nvSpPr>
          <p:cNvPr id="35" name="object 35"/>
          <p:cNvSpPr txBox="1">
            <a:spLocks noGrp="1"/>
          </p:cNvSpPr>
          <p:nvPr>
            <p:ph type="title"/>
          </p:nvPr>
        </p:nvSpPr>
        <p:spPr>
          <a:xfrm>
            <a:off x="1902841" y="209550"/>
            <a:ext cx="4487418" cy="505908"/>
          </a:xfrm>
          <a:prstGeom prst="rect">
            <a:avLst/>
          </a:prstGeom>
        </p:spPr>
        <p:txBody>
          <a:bodyPr vert="horz" wrap="square" lIns="0" tIns="13335" rIns="0" bIns="0" rtlCol="0">
            <a:spAutoFit/>
          </a:bodyPr>
          <a:lstStyle/>
          <a:p>
            <a:pPr marL="12700">
              <a:lnSpc>
                <a:spcPct val="100000"/>
              </a:lnSpc>
              <a:spcBef>
                <a:spcPts val="105"/>
              </a:spcBef>
            </a:pPr>
            <a:r>
              <a:rPr lang="en-IN" sz="3200" dirty="0"/>
              <a:t>Problem Statement</a:t>
            </a:r>
            <a:endParaRPr sz="3200" dirty="0"/>
          </a:p>
        </p:txBody>
      </p:sp>
      <p:sp>
        <p:nvSpPr>
          <p:cNvPr id="38" name="TextBox 37">
            <a:extLst>
              <a:ext uri="{FF2B5EF4-FFF2-40B4-BE49-F238E27FC236}">
                <a16:creationId xmlns:a16="http://schemas.microsoft.com/office/drawing/2014/main" id="{35EC47FA-8036-2CEB-8D67-E689DC5CAD00}"/>
              </a:ext>
            </a:extLst>
          </p:cNvPr>
          <p:cNvSpPr txBox="1"/>
          <p:nvPr/>
        </p:nvSpPr>
        <p:spPr>
          <a:xfrm>
            <a:off x="771922" y="1042995"/>
            <a:ext cx="5737335" cy="2585323"/>
          </a:xfrm>
          <a:prstGeom prst="rect">
            <a:avLst/>
          </a:prstGeom>
          <a:noFill/>
        </p:spPr>
        <p:txBody>
          <a:bodyPr wrap="square" rtlCol="0">
            <a:spAutoFit/>
          </a:bodyPr>
          <a:lstStyle/>
          <a:p>
            <a:r>
              <a:rPr lang="en-US"/>
              <a:t>In today's legal landscape, individuals often struggle to find suitable legal representation that aligns with their location and budget. Traditional methods of finding lawyers can be time-consuming, inefficient, and lack transparency. To address this challenge, we propose the development of an online platform called "Court at Door." This platform aims to streamline the process of connecting users with lawyers based on their specific needs, such as location and budget constraints.</a:t>
            </a:r>
            <a:endParaRPr lang="en-IN" dirty="0"/>
          </a:p>
        </p:txBody>
      </p:sp>
    </p:spTree>
    <p:extLst>
      <p:ext uri="{BB962C8B-B14F-4D97-AF65-F5344CB8AC3E}">
        <p14:creationId xmlns:p14="http://schemas.microsoft.com/office/powerpoint/2010/main" val="301923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608830"/>
          </a:xfrm>
          <a:custGeom>
            <a:avLst/>
            <a:gdLst/>
            <a:ahLst/>
            <a:cxnLst/>
            <a:rect l="l" t="t" r="r" b="b"/>
            <a:pathLst>
              <a:path w="9144000" h="4608830">
                <a:moveTo>
                  <a:pt x="0" y="4608576"/>
                </a:moveTo>
                <a:lnTo>
                  <a:pt x="9144000" y="4608576"/>
                </a:lnTo>
                <a:lnTo>
                  <a:pt x="9144000" y="0"/>
                </a:lnTo>
                <a:lnTo>
                  <a:pt x="0" y="0"/>
                </a:lnTo>
                <a:lnTo>
                  <a:pt x="0" y="4608576"/>
                </a:lnTo>
                <a:close/>
              </a:path>
            </a:pathLst>
          </a:custGeom>
          <a:solidFill>
            <a:srgbClr val="F0EEED"/>
          </a:solidFill>
        </p:spPr>
        <p:txBody>
          <a:bodyPr wrap="square" lIns="0" tIns="0" rIns="0" bIns="0" rtlCol="0"/>
          <a:lstStyle/>
          <a:p>
            <a:endParaRPr/>
          </a:p>
        </p:txBody>
      </p:sp>
      <p:sp>
        <p:nvSpPr>
          <p:cNvPr id="3" name="object 3"/>
          <p:cNvSpPr/>
          <p:nvPr/>
        </p:nvSpPr>
        <p:spPr>
          <a:xfrm>
            <a:off x="0" y="4608576"/>
            <a:ext cx="9144000" cy="535305"/>
          </a:xfrm>
          <a:custGeom>
            <a:avLst/>
            <a:gdLst/>
            <a:ahLst/>
            <a:cxnLst/>
            <a:rect l="l" t="t" r="r" b="b"/>
            <a:pathLst>
              <a:path w="9144000" h="535304">
                <a:moveTo>
                  <a:pt x="9144000" y="0"/>
                </a:moveTo>
                <a:lnTo>
                  <a:pt x="0" y="0"/>
                </a:lnTo>
                <a:lnTo>
                  <a:pt x="0" y="534922"/>
                </a:lnTo>
                <a:lnTo>
                  <a:pt x="9144000" y="534922"/>
                </a:lnTo>
                <a:lnTo>
                  <a:pt x="9144000" y="0"/>
                </a:lnTo>
                <a:close/>
              </a:path>
            </a:pathLst>
          </a:custGeom>
          <a:solidFill>
            <a:srgbClr val="EAD9D5"/>
          </a:solidFill>
        </p:spPr>
        <p:txBody>
          <a:bodyPr wrap="square" lIns="0" tIns="0" rIns="0" bIns="0" rtlCol="0"/>
          <a:lstStyle/>
          <a:p>
            <a:endParaRPr/>
          </a:p>
        </p:txBody>
      </p:sp>
      <p:grpSp>
        <p:nvGrpSpPr>
          <p:cNvPr id="4" name="object 4"/>
          <p:cNvGrpSpPr/>
          <p:nvPr/>
        </p:nvGrpSpPr>
        <p:grpSpPr>
          <a:xfrm>
            <a:off x="542594" y="2665476"/>
            <a:ext cx="322580" cy="492759"/>
            <a:chOff x="542594" y="2665476"/>
            <a:chExt cx="322580" cy="492759"/>
          </a:xfrm>
        </p:grpSpPr>
        <p:sp>
          <p:nvSpPr>
            <p:cNvPr id="5" name="object 5"/>
            <p:cNvSpPr/>
            <p:nvPr/>
          </p:nvSpPr>
          <p:spPr>
            <a:xfrm>
              <a:off x="542594" y="2665476"/>
              <a:ext cx="322580" cy="487680"/>
            </a:xfrm>
            <a:custGeom>
              <a:avLst/>
              <a:gdLst/>
              <a:ahLst/>
              <a:cxnLst/>
              <a:rect l="l" t="t" r="r" b="b"/>
              <a:pathLst>
                <a:path w="322580" h="487680">
                  <a:moveTo>
                    <a:pt x="309270" y="0"/>
                  </a:moveTo>
                  <a:lnTo>
                    <a:pt x="226375" y="46285"/>
                  </a:lnTo>
                  <a:lnTo>
                    <a:pt x="162416" y="76216"/>
                  </a:lnTo>
                  <a:lnTo>
                    <a:pt x="116662" y="93277"/>
                  </a:lnTo>
                  <a:lnTo>
                    <a:pt x="76847" y="102743"/>
                  </a:lnTo>
                  <a:lnTo>
                    <a:pt x="76479" y="102743"/>
                  </a:lnTo>
                  <a:lnTo>
                    <a:pt x="73750" y="289327"/>
                  </a:lnTo>
                  <a:lnTo>
                    <a:pt x="46435" y="398795"/>
                  </a:lnTo>
                  <a:lnTo>
                    <a:pt x="15023" y="450375"/>
                  </a:lnTo>
                  <a:lnTo>
                    <a:pt x="0" y="463296"/>
                  </a:lnTo>
                  <a:lnTo>
                    <a:pt x="23115" y="474426"/>
                  </a:lnTo>
                  <a:lnTo>
                    <a:pt x="45735" y="481949"/>
                  </a:lnTo>
                  <a:lnTo>
                    <a:pt x="67779" y="486209"/>
                  </a:lnTo>
                  <a:lnTo>
                    <a:pt x="89166" y="487553"/>
                  </a:lnTo>
                  <a:lnTo>
                    <a:pt x="161090" y="472789"/>
                  </a:lnTo>
                  <a:lnTo>
                    <a:pt x="218070" y="440309"/>
                  </a:lnTo>
                  <a:lnTo>
                    <a:pt x="255578" y="407828"/>
                  </a:lnTo>
                  <a:lnTo>
                    <a:pt x="312249" y="273677"/>
                  </a:lnTo>
                  <a:lnTo>
                    <a:pt x="321964" y="145002"/>
                  </a:lnTo>
                  <a:lnTo>
                    <a:pt x="315286" y="42092"/>
                  </a:lnTo>
                  <a:lnTo>
                    <a:pt x="309270" y="0"/>
                  </a:lnTo>
                  <a:close/>
                </a:path>
              </a:pathLst>
            </a:custGeom>
            <a:solidFill>
              <a:srgbClr val="FFFFFF"/>
            </a:solidFill>
          </p:spPr>
          <p:txBody>
            <a:bodyPr wrap="square" lIns="0" tIns="0" rIns="0" bIns="0" rtlCol="0"/>
            <a:lstStyle/>
            <a:p>
              <a:endParaRPr/>
            </a:p>
          </p:txBody>
        </p:sp>
        <p:sp>
          <p:nvSpPr>
            <p:cNvPr id="6" name="object 6"/>
            <p:cNvSpPr/>
            <p:nvPr/>
          </p:nvSpPr>
          <p:spPr>
            <a:xfrm>
              <a:off x="542632" y="2979420"/>
              <a:ext cx="269875" cy="178435"/>
            </a:xfrm>
            <a:custGeom>
              <a:avLst/>
              <a:gdLst/>
              <a:ahLst/>
              <a:cxnLst/>
              <a:rect l="l" t="t" r="r" b="b"/>
              <a:pathLst>
                <a:path w="269875" h="178435">
                  <a:moveTo>
                    <a:pt x="139" y="149352"/>
                  </a:moveTo>
                  <a:lnTo>
                    <a:pt x="26905" y="162663"/>
                  </a:lnTo>
                  <a:lnTo>
                    <a:pt x="52539" y="171640"/>
                  </a:lnTo>
                  <a:lnTo>
                    <a:pt x="77002" y="176712"/>
                  </a:lnTo>
                  <a:lnTo>
                    <a:pt x="100253" y="178307"/>
                  </a:lnTo>
                  <a:lnTo>
                    <a:pt x="171174" y="162829"/>
                  </a:lnTo>
                  <a:lnTo>
                    <a:pt x="190671" y="150368"/>
                  </a:lnTo>
                  <a:lnTo>
                    <a:pt x="4876" y="150368"/>
                  </a:lnTo>
                  <a:lnTo>
                    <a:pt x="1016" y="149606"/>
                  </a:lnTo>
                  <a:lnTo>
                    <a:pt x="139" y="149352"/>
                  </a:lnTo>
                  <a:close/>
                </a:path>
                <a:path w="269875" h="178435">
                  <a:moveTo>
                    <a:pt x="171335" y="0"/>
                  </a:moveTo>
                  <a:lnTo>
                    <a:pt x="134499" y="67673"/>
                  </a:lnTo>
                  <a:lnTo>
                    <a:pt x="97161" y="111469"/>
                  </a:lnTo>
                  <a:lnTo>
                    <a:pt x="62204" y="136465"/>
                  </a:lnTo>
                  <a:lnTo>
                    <a:pt x="10972" y="150368"/>
                  </a:lnTo>
                  <a:lnTo>
                    <a:pt x="190671" y="150368"/>
                  </a:lnTo>
                  <a:lnTo>
                    <a:pt x="224450" y="128778"/>
                  </a:lnTo>
                  <a:lnTo>
                    <a:pt x="257966" y="94726"/>
                  </a:lnTo>
                  <a:lnTo>
                    <a:pt x="262157" y="89154"/>
                  </a:lnTo>
                  <a:lnTo>
                    <a:pt x="244589" y="89154"/>
                  </a:lnTo>
                  <a:lnTo>
                    <a:pt x="214739" y="75223"/>
                  </a:lnTo>
                  <a:lnTo>
                    <a:pt x="191603" y="44577"/>
                  </a:lnTo>
                  <a:lnTo>
                    <a:pt x="176646" y="13930"/>
                  </a:lnTo>
                  <a:lnTo>
                    <a:pt x="171335" y="0"/>
                  </a:lnTo>
                  <a:close/>
                </a:path>
                <a:path w="269875" h="178435">
                  <a:moveTo>
                    <a:pt x="88" y="149225"/>
                  </a:moveTo>
                  <a:lnTo>
                    <a:pt x="139" y="149352"/>
                  </a:lnTo>
                  <a:lnTo>
                    <a:pt x="88" y="149225"/>
                  </a:lnTo>
                  <a:close/>
                </a:path>
                <a:path w="269875" h="178435">
                  <a:moveTo>
                    <a:pt x="269608" y="79248"/>
                  </a:moveTo>
                  <a:lnTo>
                    <a:pt x="263134" y="83742"/>
                  </a:lnTo>
                  <a:lnTo>
                    <a:pt x="256803" y="86820"/>
                  </a:lnTo>
                  <a:lnTo>
                    <a:pt x="250620" y="88588"/>
                  </a:lnTo>
                  <a:lnTo>
                    <a:pt x="244589" y="89154"/>
                  </a:lnTo>
                  <a:lnTo>
                    <a:pt x="262157" y="89154"/>
                  </a:lnTo>
                  <a:lnTo>
                    <a:pt x="269608" y="79248"/>
                  </a:lnTo>
                  <a:close/>
                </a:path>
              </a:pathLst>
            </a:custGeom>
            <a:solidFill>
              <a:srgbClr val="EAD9D5"/>
            </a:solidFill>
          </p:spPr>
          <p:txBody>
            <a:bodyPr wrap="square" lIns="0" tIns="0" rIns="0" bIns="0" rtlCol="0"/>
            <a:lstStyle/>
            <a:p>
              <a:endParaRPr/>
            </a:p>
          </p:txBody>
        </p:sp>
      </p:grpSp>
      <p:grpSp>
        <p:nvGrpSpPr>
          <p:cNvPr id="7" name="object 7"/>
          <p:cNvGrpSpPr/>
          <p:nvPr/>
        </p:nvGrpSpPr>
        <p:grpSpPr>
          <a:xfrm>
            <a:off x="347510" y="1682495"/>
            <a:ext cx="283845" cy="680085"/>
            <a:chOff x="347510" y="1682495"/>
            <a:chExt cx="283845" cy="680085"/>
          </a:xfrm>
        </p:grpSpPr>
        <p:sp>
          <p:nvSpPr>
            <p:cNvPr id="8" name="object 8"/>
            <p:cNvSpPr/>
            <p:nvPr/>
          </p:nvSpPr>
          <p:spPr>
            <a:xfrm>
              <a:off x="347510" y="2068067"/>
              <a:ext cx="194945" cy="294640"/>
            </a:xfrm>
            <a:custGeom>
              <a:avLst/>
              <a:gdLst/>
              <a:ahLst/>
              <a:cxnLst/>
              <a:rect l="l" t="t" r="r" b="b"/>
              <a:pathLst>
                <a:path w="194945" h="294639">
                  <a:moveTo>
                    <a:pt x="133794" y="0"/>
                  </a:moveTo>
                  <a:lnTo>
                    <a:pt x="96944" y="115127"/>
                  </a:lnTo>
                  <a:lnTo>
                    <a:pt x="52724" y="189976"/>
                  </a:lnTo>
                  <a:lnTo>
                    <a:pt x="15590" y="230510"/>
                  </a:lnTo>
                  <a:lnTo>
                    <a:pt x="0" y="242696"/>
                  </a:lnTo>
                  <a:lnTo>
                    <a:pt x="27488" y="267182"/>
                  </a:lnTo>
                  <a:lnTo>
                    <a:pt x="53270" y="283035"/>
                  </a:lnTo>
                  <a:lnTo>
                    <a:pt x="77156" y="291578"/>
                  </a:lnTo>
                  <a:lnTo>
                    <a:pt x="98958" y="294131"/>
                  </a:lnTo>
                  <a:lnTo>
                    <a:pt x="131951" y="288000"/>
                  </a:lnTo>
                  <a:lnTo>
                    <a:pt x="156802" y="274510"/>
                  </a:lnTo>
                  <a:lnTo>
                    <a:pt x="172472" y="261020"/>
                  </a:lnTo>
                  <a:lnTo>
                    <a:pt x="177926" y="254888"/>
                  </a:lnTo>
                  <a:lnTo>
                    <a:pt x="194342" y="191452"/>
                  </a:lnTo>
                  <a:lnTo>
                    <a:pt x="191682" y="131825"/>
                  </a:lnTo>
                  <a:lnTo>
                    <a:pt x="177120" y="79438"/>
                  </a:lnTo>
                  <a:lnTo>
                    <a:pt x="157834" y="37718"/>
                  </a:lnTo>
                  <a:lnTo>
                    <a:pt x="141000" y="10096"/>
                  </a:lnTo>
                  <a:lnTo>
                    <a:pt x="133794" y="0"/>
                  </a:lnTo>
                  <a:close/>
                </a:path>
              </a:pathLst>
            </a:custGeom>
            <a:solidFill>
              <a:srgbClr val="EAD9D5"/>
            </a:solidFill>
          </p:spPr>
          <p:txBody>
            <a:bodyPr wrap="square" lIns="0" tIns="0" rIns="0" bIns="0" rtlCol="0"/>
            <a:lstStyle/>
            <a:p>
              <a:endParaRPr/>
            </a:p>
          </p:txBody>
        </p:sp>
        <p:sp>
          <p:nvSpPr>
            <p:cNvPr id="9" name="object 9"/>
            <p:cNvSpPr/>
            <p:nvPr/>
          </p:nvSpPr>
          <p:spPr>
            <a:xfrm>
              <a:off x="387096" y="1682495"/>
              <a:ext cx="244475" cy="640080"/>
            </a:xfrm>
            <a:custGeom>
              <a:avLst/>
              <a:gdLst/>
              <a:ahLst/>
              <a:cxnLst/>
              <a:rect l="l" t="t" r="r" b="b"/>
              <a:pathLst>
                <a:path w="244475" h="640080">
                  <a:moveTo>
                    <a:pt x="75145" y="0"/>
                  </a:moveTo>
                  <a:lnTo>
                    <a:pt x="64690" y="127142"/>
                  </a:lnTo>
                  <a:lnTo>
                    <a:pt x="38715" y="242665"/>
                  </a:lnTo>
                  <a:lnTo>
                    <a:pt x="12170" y="326612"/>
                  </a:lnTo>
                  <a:lnTo>
                    <a:pt x="0" y="359028"/>
                  </a:lnTo>
                  <a:lnTo>
                    <a:pt x="98144" y="459575"/>
                  </a:lnTo>
                  <a:lnTo>
                    <a:pt x="137053" y="549894"/>
                  </a:lnTo>
                  <a:lnTo>
                    <a:pt x="141923" y="615043"/>
                  </a:lnTo>
                  <a:lnTo>
                    <a:pt x="137947" y="640079"/>
                  </a:lnTo>
                  <a:lnTo>
                    <a:pt x="244174" y="355758"/>
                  </a:lnTo>
                  <a:lnTo>
                    <a:pt x="209692" y="156210"/>
                  </a:lnTo>
                  <a:lnTo>
                    <a:pt x="123638" y="38576"/>
                  </a:lnTo>
                  <a:lnTo>
                    <a:pt x="75145" y="0"/>
                  </a:lnTo>
                  <a:close/>
                </a:path>
              </a:pathLst>
            </a:custGeom>
            <a:solidFill>
              <a:srgbClr val="FFFFFF"/>
            </a:solidFill>
          </p:spPr>
          <p:txBody>
            <a:bodyPr wrap="square" lIns="0" tIns="0" rIns="0" bIns="0" rtlCol="0"/>
            <a:lstStyle/>
            <a:p>
              <a:endParaRPr/>
            </a:p>
          </p:txBody>
        </p:sp>
      </p:grpSp>
      <p:grpSp>
        <p:nvGrpSpPr>
          <p:cNvPr id="10" name="object 10"/>
          <p:cNvGrpSpPr/>
          <p:nvPr/>
        </p:nvGrpSpPr>
        <p:grpSpPr>
          <a:xfrm>
            <a:off x="97" y="3621023"/>
            <a:ext cx="1755775" cy="1130935"/>
            <a:chOff x="97" y="3621023"/>
            <a:chExt cx="1755775" cy="1130935"/>
          </a:xfrm>
        </p:grpSpPr>
        <p:sp>
          <p:nvSpPr>
            <p:cNvPr id="11" name="object 11"/>
            <p:cNvSpPr/>
            <p:nvPr/>
          </p:nvSpPr>
          <p:spPr>
            <a:xfrm>
              <a:off x="97" y="4627003"/>
              <a:ext cx="1755775" cy="125095"/>
            </a:xfrm>
            <a:custGeom>
              <a:avLst/>
              <a:gdLst/>
              <a:ahLst/>
              <a:cxnLst/>
              <a:rect l="l" t="t" r="r" b="b"/>
              <a:pathLst>
                <a:path w="1755775" h="125095">
                  <a:moveTo>
                    <a:pt x="877383" y="0"/>
                  </a:moveTo>
                  <a:lnTo>
                    <a:pt x="797530" y="256"/>
                  </a:lnTo>
                  <a:lnTo>
                    <a:pt x="719684" y="1011"/>
                  </a:lnTo>
                  <a:lnTo>
                    <a:pt x="644156" y="2241"/>
                  </a:lnTo>
                  <a:lnTo>
                    <a:pt x="571254" y="3926"/>
                  </a:lnTo>
                  <a:lnTo>
                    <a:pt x="501290" y="6042"/>
                  </a:lnTo>
                  <a:lnTo>
                    <a:pt x="434572" y="8569"/>
                  </a:lnTo>
                  <a:lnTo>
                    <a:pt x="371410" y="11483"/>
                  </a:lnTo>
                  <a:lnTo>
                    <a:pt x="312115" y="14763"/>
                  </a:lnTo>
                  <a:lnTo>
                    <a:pt x="256997" y="18386"/>
                  </a:lnTo>
                  <a:lnTo>
                    <a:pt x="206365" y="22331"/>
                  </a:lnTo>
                  <a:lnTo>
                    <a:pt x="160529" y="26575"/>
                  </a:lnTo>
                  <a:lnTo>
                    <a:pt x="119799" y="31097"/>
                  </a:lnTo>
                  <a:lnTo>
                    <a:pt x="54896" y="40884"/>
                  </a:lnTo>
                  <a:lnTo>
                    <a:pt x="14137" y="51515"/>
                  </a:lnTo>
                  <a:lnTo>
                    <a:pt x="0" y="62814"/>
                  </a:lnTo>
                  <a:lnTo>
                    <a:pt x="3585" y="68508"/>
                  </a:lnTo>
                  <a:lnTo>
                    <a:pt x="54896" y="84587"/>
                  </a:lnTo>
                  <a:lnTo>
                    <a:pt x="119799" y="94261"/>
                  </a:lnTo>
                  <a:lnTo>
                    <a:pt x="160529" y="98723"/>
                  </a:lnTo>
                  <a:lnTo>
                    <a:pt x="206365" y="102905"/>
                  </a:lnTo>
                  <a:lnTo>
                    <a:pt x="256997" y="106789"/>
                  </a:lnTo>
                  <a:lnTo>
                    <a:pt x="312115" y="110352"/>
                  </a:lnTo>
                  <a:lnTo>
                    <a:pt x="371410" y="113575"/>
                  </a:lnTo>
                  <a:lnTo>
                    <a:pt x="434572" y="116435"/>
                  </a:lnTo>
                  <a:lnTo>
                    <a:pt x="501290" y="118913"/>
                  </a:lnTo>
                  <a:lnTo>
                    <a:pt x="571254" y="120986"/>
                  </a:lnTo>
                  <a:lnTo>
                    <a:pt x="644156" y="122636"/>
                  </a:lnTo>
                  <a:lnTo>
                    <a:pt x="719684" y="123840"/>
                  </a:lnTo>
                  <a:lnTo>
                    <a:pt x="797530" y="124577"/>
                  </a:lnTo>
                  <a:lnTo>
                    <a:pt x="877383" y="124828"/>
                  </a:lnTo>
                  <a:lnTo>
                    <a:pt x="957347" y="124577"/>
                  </a:lnTo>
                  <a:lnTo>
                    <a:pt x="1035291" y="123840"/>
                  </a:lnTo>
                  <a:lnTo>
                    <a:pt x="1110905" y="122636"/>
                  </a:lnTo>
                  <a:lnTo>
                    <a:pt x="1183881" y="120986"/>
                  </a:lnTo>
                  <a:lnTo>
                    <a:pt x="1253909" y="118913"/>
                  </a:lnTo>
                  <a:lnTo>
                    <a:pt x="1320680" y="116435"/>
                  </a:lnTo>
                  <a:lnTo>
                    <a:pt x="1383886" y="113575"/>
                  </a:lnTo>
                  <a:lnTo>
                    <a:pt x="1443216" y="110352"/>
                  </a:lnTo>
                  <a:lnTo>
                    <a:pt x="1498363" y="106789"/>
                  </a:lnTo>
                  <a:lnTo>
                    <a:pt x="1549018" y="102905"/>
                  </a:lnTo>
                  <a:lnTo>
                    <a:pt x="1594870" y="98723"/>
                  </a:lnTo>
                  <a:lnTo>
                    <a:pt x="1635611" y="94261"/>
                  </a:lnTo>
                  <a:lnTo>
                    <a:pt x="1700525" y="84587"/>
                  </a:lnTo>
                  <a:lnTo>
                    <a:pt x="1741286" y="74048"/>
                  </a:lnTo>
                  <a:lnTo>
                    <a:pt x="1755423" y="62814"/>
                  </a:lnTo>
                  <a:lnTo>
                    <a:pt x="1751837" y="57092"/>
                  </a:lnTo>
                  <a:lnTo>
                    <a:pt x="1700525" y="40884"/>
                  </a:lnTo>
                  <a:lnTo>
                    <a:pt x="1635611" y="31097"/>
                  </a:lnTo>
                  <a:lnTo>
                    <a:pt x="1594870" y="26575"/>
                  </a:lnTo>
                  <a:lnTo>
                    <a:pt x="1549018" y="22331"/>
                  </a:lnTo>
                  <a:lnTo>
                    <a:pt x="1498363" y="18386"/>
                  </a:lnTo>
                  <a:lnTo>
                    <a:pt x="1443216" y="14763"/>
                  </a:lnTo>
                  <a:lnTo>
                    <a:pt x="1383886" y="11483"/>
                  </a:lnTo>
                  <a:lnTo>
                    <a:pt x="1320680" y="8569"/>
                  </a:lnTo>
                  <a:lnTo>
                    <a:pt x="1253909" y="6042"/>
                  </a:lnTo>
                  <a:lnTo>
                    <a:pt x="1183881" y="3926"/>
                  </a:lnTo>
                  <a:lnTo>
                    <a:pt x="1110905" y="2241"/>
                  </a:lnTo>
                  <a:lnTo>
                    <a:pt x="1035291" y="1011"/>
                  </a:lnTo>
                  <a:lnTo>
                    <a:pt x="957347" y="256"/>
                  </a:lnTo>
                  <a:lnTo>
                    <a:pt x="877383" y="0"/>
                  </a:lnTo>
                  <a:close/>
                </a:path>
              </a:pathLst>
            </a:custGeom>
            <a:solidFill>
              <a:srgbClr val="434343">
                <a:alpha val="29411"/>
              </a:srgbClr>
            </a:solidFill>
          </p:spPr>
          <p:txBody>
            <a:bodyPr wrap="square" lIns="0" tIns="0" rIns="0" bIns="0" rtlCol="0"/>
            <a:lstStyle/>
            <a:p>
              <a:endParaRPr/>
            </a:p>
          </p:txBody>
        </p:sp>
        <p:sp>
          <p:nvSpPr>
            <p:cNvPr id="12" name="object 12"/>
            <p:cNvSpPr/>
            <p:nvPr/>
          </p:nvSpPr>
          <p:spPr>
            <a:xfrm>
              <a:off x="164290" y="4282579"/>
              <a:ext cx="811530" cy="420370"/>
            </a:xfrm>
            <a:custGeom>
              <a:avLst/>
              <a:gdLst/>
              <a:ahLst/>
              <a:cxnLst/>
              <a:rect l="l" t="t" r="r" b="b"/>
              <a:pathLst>
                <a:path w="811530" h="420370">
                  <a:moveTo>
                    <a:pt x="810968" y="0"/>
                  </a:moveTo>
                  <a:lnTo>
                    <a:pt x="26222" y="0"/>
                  </a:lnTo>
                  <a:lnTo>
                    <a:pt x="14750" y="52666"/>
                  </a:lnTo>
                  <a:lnTo>
                    <a:pt x="6555" y="105226"/>
                  </a:lnTo>
                  <a:lnTo>
                    <a:pt x="1638" y="157717"/>
                  </a:lnTo>
                  <a:lnTo>
                    <a:pt x="0" y="210172"/>
                  </a:lnTo>
                  <a:lnTo>
                    <a:pt x="1638" y="262627"/>
                  </a:lnTo>
                  <a:lnTo>
                    <a:pt x="6555" y="315117"/>
                  </a:lnTo>
                  <a:lnTo>
                    <a:pt x="14750" y="367678"/>
                  </a:lnTo>
                  <a:lnTo>
                    <a:pt x="26222" y="420344"/>
                  </a:lnTo>
                  <a:lnTo>
                    <a:pt x="810968" y="420344"/>
                  </a:lnTo>
                  <a:lnTo>
                    <a:pt x="810968" y="0"/>
                  </a:lnTo>
                  <a:close/>
                </a:path>
              </a:pathLst>
            </a:custGeom>
            <a:solidFill>
              <a:srgbClr val="999997"/>
            </a:solidFill>
          </p:spPr>
          <p:txBody>
            <a:bodyPr wrap="square" lIns="0" tIns="0" rIns="0" bIns="0" rtlCol="0"/>
            <a:lstStyle/>
            <a:p>
              <a:endParaRPr/>
            </a:p>
          </p:txBody>
        </p:sp>
        <p:sp>
          <p:nvSpPr>
            <p:cNvPr id="13" name="object 13"/>
            <p:cNvSpPr/>
            <p:nvPr/>
          </p:nvSpPr>
          <p:spPr>
            <a:xfrm>
              <a:off x="164287" y="4282579"/>
              <a:ext cx="694055" cy="420370"/>
            </a:xfrm>
            <a:custGeom>
              <a:avLst/>
              <a:gdLst/>
              <a:ahLst/>
              <a:cxnLst/>
              <a:rect l="l" t="t" r="r" b="b"/>
              <a:pathLst>
                <a:path w="694055" h="420370">
                  <a:moveTo>
                    <a:pt x="71831" y="0"/>
                  </a:moveTo>
                  <a:lnTo>
                    <a:pt x="26250" y="0"/>
                  </a:lnTo>
                  <a:lnTo>
                    <a:pt x="14770" y="52666"/>
                  </a:lnTo>
                  <a:lnTo>
                    <a:pt x="6565" y="105232"/>
                  </a:lnTo>
                  <a:lnTo>
                    <a:pt x="1638" y="157721"/>
                  </a:lnTo>
                  <a:lnTo>
                    <a:pt x="0" y="210172"/>
                  </a:lnTo>
                  <a:lnTo>
                    <a:pt x="1638" y="262636"/>
                  </a:lnTo>
                  <a:lnTo>
                    <a:pt x="6565" y="315125"/>
                  </a:lnTo>
                  <a:lnTo>
                    <a:pt x="14770" y="367690"/>
                  </a:lnTo>
                  <a:lnTo>
                    <a:pt x="26250" y="420344"/>
                  </a:lnTo>
                  <a:lnTo>
                    <a:pt x="68986" y="420344"/>
                  </a:lnTo>
                  <a:lnTo>
                    <a:pt x="58674" y="367690"/>
                  </a:lnTo>
                  <a:lnTo>
                    <a:pt x="51435" y="315125"/>
                  </a:lnTo>
                  <a:lnTo>
                    <a:pt x="47256" y="262636"/>
                  </a:lnTo>
                  <a:lnTo>
                    <a:pt x="46113" y="210172"/>
                  </a:lnTo>
                  <a:lnTo>
                    <a:pt x="48006" y="157721"/>
                  </a:lnTo>
                  <a:lnTo>
                    <a:pt x="52920" y="105232"/>
                  </a:lnTo>
                  <a:lnTo>
                    <a:pt x="60871" y="52666"/>
                  </a:lnTo>
                  <a:lnTo>
                    <a:pt x="71831" y="0"/>
                  </a:lnTo>
                  <a:close/>
                </a:path>
                <a:path w="694055" h="420370">
                  <a:moveTo>
                    <a:pt x="103835" y="420344"/>
                  </a:moveTo>
                  <a:lnTo>
                    <a:pt x="92557" y="367690"/>
                  </a:lnTo>
                  <a:lnTo>
                    <a:pt x="84493" y="315125"/>
                  </a:lnTo>
                  <a:lnTo>
                    <a:pt x="79616" y="262636"/>
                  </a:lnTo>
                  <a:lnTo>
                    <a:pt x="77914" y="210172"/>
                  </a:lnTo>
                  <a:lnTo>
                    <a:pt x="79387" y="157721"/>
                  </a:lnTo>
                  <a:lnTo>
                    <a:pt x="84010" y="105232"/>
                  </a:lnTo>
                  <a:lnTo>
                    <a:pt x="91770" y="52666"/>
                  </a:lnTo>
                  <a:lnTo>
                    <a:pt x="102666" y="0"/>
                  </a:lnTo>
                  <a:lnTo>
                    <a:pt x="92227" y="0"/>
                  </a:lnTo>
                  <a:lnTo>
                    <a:pt x="80556" y="52666"/>
                  </a:lnTo>
                  <a:lnTo>
                    <a:pt x="72237" y="105232"/>
                  </a:lnTo>
                  <a:lnTo>
                    <a:pt x="67233" y="157721"/>
                  </a:lnTo>
                  <a:lnTo>
                    <a:pt x="65570" y="210172"/>
                  </a:lnTo>
                  <a:lnTo>
                    <a:pt x="67233" y="262636"/>
                  </a:lnTo>
                  <a:lnTo>
                    <a:pt x="72237" y="315125"/>
                  </a:lnTo>
                  <a:lnTo>
                    <a:pt x="80556" y="367690"/>
                  </a:lnTo>
                  <a:lnTo>
                    <a:pt x="92227" y="420344"/>
                  </a:lnTo>
                  <a:lnTo>
                    <a:pt x="103835" y="420344"/>
                  </a:lnTo>
                  <a:close/>
                </a:path>
                <a:path w="694055" h="420370">
                  <a:moveTo>
                    <a:pt x="693724" y="420344"/>
                  </a:moveTo>
                  <a:lnTo>
                    <a:pt x="682307" y="367690"/>
                  </a:lnTo>
                  <a:lnTo>
                    <a:pt x="674128" y="315125"/>
                  </a:lnTo>
                  <a:lnTo>
                    <a:pt x="669201" y="262636"/>
                  </a:lnTo>
                  <a:lnTo>
                    <a:pt x="667486" y="210172"/>
                  </a:lnTo>
                  <a:lnTo>
                    <a:pt x="668972" y="157721"/>
                  </a:lnTo>
                  <a:lnTo>
                    <a:pt x="673658" y="105232"/>
                  </a:lnTo>
                  <a:lnTo>
                    <a:pt x="681507" y="52666"/>
                  </a:lnTo>
                  <a:lnTo>
                    <a:pt x="692543" y="0"/>
                  </a:lnTo>
                  <a:lnTo>
                    <a:pt x="681964" y="0"/>
                  </a:lnTo>
                  <a:lnTo>
                    <a:pt x="670344" y="52666"/>
                  </a:lnTo>
                  <a:lnTo>
                    <a:pt x="662051" y="105232"/>
                  </a:lnTo>
                  <a:lnTo>
                    <a:pt x="657085" y="157721"/>
                  </a:lnTo>
                  <a:lnTo>
                    <a:pt x="655421" y="210172"/>
                  </a:lnTo>
                  <a:lnTo>
                    <a:pt x="657085" y="262636"/>
                  </a:lnTo>
                  <a:lnTo>
                    <a:pt x="662051" y="315125"/>
                  </a:lnTo>
                  <a:lnTo>
                    <a:pt x="670344" y="367690"/>
                  </a:lnTo>
                  <a:lnTo>
                    <a:pt x="681964" y="420344"/>
                  </a:lnTo>
                  <a:lnTo>
                    <a:pt x="693724" y="420344"/>
                  </a:lnTo>
                  <a:close/>
                </a:path>
              </a:pathLst>
            </a:custGeom>
            <a:solidFill>
              <a:srgbClr val="6C7896"/>
            </a:solidFill>
          </p:spPr>
          <p:txBody>
            <a:bodyPr wrap="square" lIns="0" tIns="0" rIns="0" bIns="0" rtlCol="0"/>
            <a:lstStyle/>
            <a:p>
              <a:endParaRPr/>
            </a:p>
          </p:txBody>
        </p:sp>
        <p:sp>
          <p:nvSpPr>
            <p:cNvPr id="14" name="object 14"/>
            <p:cNvSpPr/>
            <p:nvPr/>
          </p:nvSpPr>
          <p:spPr>
            <a:xfrm>
              <a:off x="922121" y="4282579"/>
              <a:ext cx="658495" cy="420370"/>
            </a:xfrm>
            <a:custGeom>
              <a:avLst/>
              <a:gdLst/>
              <a:ahLst/>
              <a:cxnLst/>
              <a:rect l="l" t="t" r="r" b="b"/>
              <a:pathLst>
                <a:path w="658494" h="420370">
                  <a:moveTo>
                    <a:pt x="658266" y="374764"/>
                  </a:moveTo>
                  <a:lnTo>
                    <a:pt x="0" y="374764"/>
                  </a:lnTo>
                  <a:lnTo>
                    <a:pt x="0" y="420344"/>
                  </a:lnTo>
                  <a:lnTo>
                    <a:pt x="658266" y="420344"/>
                  </a:lnTo>
                  <a:lnTo>
                    <a:pt x="658266" y="374764"/>
                  </a:lnTo>
                  <a:close/>
                </a:path>
                <a:path w="658494" h="420370">
                  <a:moveTo>
                    <a:pt x="658266" y="0"/>
                  </a:moveTo>
                  <a:lnTo>
                    <a:pt x="0" y="0"/>
                  </a:lnTo>
                  <a:lnTo>
                    <a:pt x="0" y="45580"/>
                  </a:lnTo>
                  <a:lnTo>
                    <a:pt x="658266" y="45580"/>
                  </a:lnTo>
                  <a:lnTo>
                    <a:pt x="658266" y="0"/>
                  </a:lnTo>
                  <a:close/>
                </a:path>
              </a:pathLst>
            </a:custGeom>
            <a:solidFill>
              <a:srgbClr val="999997"/>
            </a:solidFill>
          </p:spPr>
          <p:txBody>
            <a:bodyPr wrap="square" lIns="0" tIns="0" rIns="0" bIns="0" rtlCol="0"/>
            <a:lstStyle/>
            <a:p>
              <a:endParaRPr/>
            </a:p>
          </p:txBody>
        </p:sp>
        <p:sp>
          <p:nvSpPr>
            <p:cNvPr id="15" name="object 15"/>
            <p:cNvSpPr/>
            <p:nvPr/>
          </p:nvSpPr>
          <p:spPr>
            <a:xfrm>
              <a:off x="940050" y="4329823"/>
              <a:ext cx="617855" cy="327660"/>
            </a:xfrm>
            <a:custGeom>
              <a:avLst/>
              <a:gdLst/>
              <a:ahLst/>
              <a:cxnLst/>
              <a:rect l="l" t="t" r="r" b="b"/>
              <a:pathLst>
                <a:path w="617855" h="327660">
                  <a:moveTo>
                    <a:pt x="617350" y="0"/>
                  </a:moveTo>
                  <a:lnTo>
                    <a:pt x="20107" y="0"/>
                  </a:lnTo>
                  <a:lnTo>
                    <a:pt x="10053" y="46709"/>
                  </a:lnTo>
                  <a:lnTo>
                    <a:pt x="3351" y="93478"/>
                  </a:lnTo>
                  <a:lnTo>
                    <a:pt x="0" y="140282"/>
                  </a:lnTo>
                  <a:lnTo>
                    <a:pt x="0" y="187098"/>
                  </a:lnTo>
                  <a:lnTo>
                    <a:pt x="3351" y="233902"/>
                  </a:lnTo>
                  <a:lnTo>
                    <a:pt x="10053" y="280670"/>
                  </a:lnTo>
                  <a:lnTo>
                    <a:pt x="20107" y="327380"/>
                  </a:lnTo>
                  <a:lnTo>
                    <a:pt x="617350" y="327380"/>
                  </a:lnTo>
                  <a:lnTo>
                    <a:pt x="613972" y="314446"/>
                  </a:lnTo>
                  <a:lnTo>
                    <a:pt x="610905" y="301205"/>
                  </a:lnTo>
                  <a:lnTo>
                    <a:pt x="608170" y="287964"/>
                  </a:lnTo>
                  <a:lnTo>
                    <a:pt x="605793" y="275031"/>
                  </a:lnTo>
                  <a:lnTo>
                    <a:pt x="604523" y="272592"/>
                  </a:lnTo>
                  <a:lnTo>
                    <a:pt x="604523" y="269341"/>
                  </a:lnTo>
                  <a:lnTo>
                    <a:pt x="602531" y="257269"/>
                  </a:lnTo>
                  <a:lnTo>
                    <a:pt x="599451" y="233067"/>
                  </a:lnTo>
                  <a:lnTo>
                    <a:pt x="598173" y="220916"/>
                  </a:lnTo>
                  <a:lnTo>
                    <a:pt x="597538" y="219290"/>
                  </a:lnTo>
                  <a:lnTo>
                    <a:pt x="597538" y="215366"/>
                  </a:lnTo>
                  <a:lnTo>
                    <a:pt x="596431" y="203215"/>
                  </a:lnTo>
                  <a:lnTo>
                    <a:pt x="595728" y="191101"/>
                  </a:lnTo>
                  <a:lnTo>
                    <a:pt x="595359" y="179013"/>
                  </a:lnTo>
                  <a:lnTo>
                    <a:pt x="595359" y="148366"/>
                  </a:lnTo>
                  <a:lnTo>
                    <a:pt x="595728" y="136278"/>
                  </a:lnTo>
                  <a:lnTo>
                    <a:pt x="596431" y="124164"/>
                  </a:lnTo>
                  <a:lnTo>
                    <a:pt x="597538" y="112014"/>
                  </a:lnTo>
                  <a:lnTo>
                    <a:pt x="598173" y="110528"/>
                  </a:lnTo>
                  <a:lnTo>
                    <a:pt x="598173" y="106464"/>
                  </a:lnTo>
                  <a:lnTo>
                    <a:pt x="600872" y="82245"/>
                  </a:lnTo>
                  <a:lnTo>
                    <a:pt x="602531" y="70123"/>
                  </a:lnTo>
                  <a:lnTo>
                    <a:pt x="604523" y="58026"/>
                  </a:lnTo>
                  <a:lnTo>
                    <a:pt x="604523" y="56413"/>
                  </a:lnTo>
                  <a:lnTo>
                    <a:pt x="605793" y="53975"/>
                  </a:lnTo>
                  <a:lnTo>
                    <a:pt x="605793" y="52349"/>
                  </a:lnTo>
                  <a:lnTo>
                    <a:pt x="608170" y="39072"/>
                  </a:lnTo>
                  <a:lnTo>
                    <a:pt x="610905" y="25869"/>
                  </a:lnTo>
                  <a:lnTo>
                    <a:pt x="613972" y="12819"/>
                  </a:lnTo>
                  <a:lnTo>
                    <a:pt x="617350" y="0"/>
                  </a:lnTo>
                  <a:close/>
                </a:path>
              </a:pathLst>
            </a:custGeom>
            <a:solidFill>
              <a:srgbClr val="FFFFFF"/>
            </a:solidFill>
          </p:spPr>
          <p:txBody>
            <a:bodyPr wrap="square" lIns="0" tIns="0" rIns="0" bIns="0" rtlCol="0"/>
            <a:lstStyle/>
            <a:p>
              <a:endParaRPr/>
            </a:p>
          </p:txBody>
        </p:sp>
        <p:sp>
          <p:nvSpPr>
            <p:cNvPr id="16" name="object 16"/>
            <p:cNvSpPr/>
            <p:nvPr/>
          </p:nvSpPr>
          <p:spPr>
            <a:xfrm>
              <a:off x="995273" y="4380229"/>
              <a:ext cx="551815" cy="224790"/>
            </a:xfrm>
            <a:custGeom>
              <a:avLst/>
              <a:gdLst/>
              <a:ahLst/>
              <a:cxnLst/>
              <a:rect l="l" t="t" r="r" b="b"/>
              <a:pathLst>
                <a:path w="551815" h="224789">
                  <a:moveTo>
                    <a:pt x="540918" y="109220"/>
                  </a:moveTo>
                  <a:lnTo>
                    <a:pt x="431" y="109220"/>
                  </a:lnTo>
                  <a:lnTo>
                    <a:pt x="431" y="110490"/>
                  </a:lnTo>
                  <a:lnTo>
                    <a:pt x="0" y="110490"/>
                  </a:lnTo>
                  <a:lnTo>
                    <a:pt x="0" y="114300"/>
                  </a:lnTo>
                  <a:lnTo>
                    <a:pt x="88" y="115570"/>
                  </a:lnTo>
                  <a:lnTo>
                    <a:pt x="540918" y="115570"/>
                  </a:lnTo>
                  <a:lnTo>
                    <a:pt x="540918" y="114300"/>
                  </a:lnTo>
                  <a:lnTo>
                    <a:pt x="540918" y="110490"/>
                  </a:lnTo>
                  <a:lnTo>
                    <a:pt x="540918" y="109220"/>
                  </a:lnTo>
                  <a:close/>
                </a:path>
                <a:path w="551815" h="224789">
                  <a:moveTo>
                    <a:pt x="542315" y="165100"/>
                  </a:moveTo>
                  <a:lnTo>
                    <a:pt x="37998" y="165100"/>
                  </a:lnTo>
                  <a:lnTo>
                    <a:pt x="37998" y="168910"/>
                  </a:lnTo>
                  <a:lnTo>
                    <a:pt x="38061" y="170180"/>
                  </a:lnTo>
                  <a:lnTo>
                    <a:pt x="542315" y="170180"/>
                  </a:lnTo>
                  <a:lnTo>
                    <a:pt x="542315" y="168910"/>
                  </a:lnTo>
                  <a:lnTo>
                    <a:pt x="542315" y="165100"/>
                  </a:lnTo>
                  <a:close/>
                </a:path>
                <a:path w="551815" h="224789">
                  <a:moveTo>
                    <a:pt x="542315" y="54610"/>
                  </a:moveTo>
                  <a:lnTo>
                    <a:pt x="53479" y="54610"/>
                  </a:lnTo>
                  <a:lnTo>
                    <a:pt x="53479" y="55880"/>
                  </a:lnTo>
                  <a:lnTo>
                    <a:pt x="53238" y="55880"/>
                  </a:lnTo>
                  <a:lnTo>
                    <a:pt x="53238" y="58420"/>
                  </a:lnTo>
                  <a:lnTo>
                    <a:pt x="53238" y="59690"/>
                  </a:lnTo>
                  <a:lnTo>
                    <a:pt x="53555" y="59690"/>
                  </a:lnTo>
                  <a:lnTo>
                    <a:pt x="53555" y="60960"/>
                  </a:lnTo>
                  <a:lnTo>
                    <a:pt x="541426" y="60960"/>
                  </a:lnTo>
                  <a:lnTo>
                    <a:pt x="541426" y="59690"/>
                  </a:lnTo>
                  <a:lnTo>
                    <a:pt x="542277" y="59690"/>
                  </a:lnTo>
                  <a:lnTo>
                    <a:pt x="542277" y="58420"/>
                  </a:lnTo>
                  <a:lnTo>
                    <a:pt x="542315" y="55880"/>
                  </a:lnTo>
                  <a:lnTo>
                    <a:pt x="542315" y="54610"/>
                  </a:lnTo>
                  <a:close/>
                </a:path>
                <a:path w="551815" h="224789">
                  <a:moveTo>
                    <a:pt x="550875" y="222250"/>
                  </a:moveTo>
                  <a:lnTo>
                    <a:pt x="550443" y="222250"/>
                  </a:lnTo>
                  <a:lnTo>
                    <a:pt x="550443" y="219710"/>
                  </a:lnTo>
                  <a:lnTo>
                    <a:pt x="550443" y="217170"/>
                  </a:lnTo>
                  <a:lnTo>
                    <a:pt x="14414" y="217170"/>
                  </a:lnTo>
                  <a:lnTo>
                    <a:pt x="14414" y="219710"/>
                  </a:lnTo>
                  <a:lnTo>
                    <a:pt x="13716" y="219710"/>
                  </a:lnTo>
                  <a:lnTo>
                    <a:pt x="13716" y="222250"/>
                  </a:lnTo>
                  <a:lnTo>
                    <a:pt x="13716" y="224790"/>
                  </a:lnTo>
                  <a:lnTo>
                    <a:pt x="550875" y="224790"/>
                  </a:lnTo>
                  <a:lnTo>
                    <a:pt x="550875" y="222250"/>
                  </a:lnTo>
                  <a:close/>
                </a:path>
                <a:path w="551815" h="224789">
                  <a:moveTo>
                    <a:pt x="551586" y="0"/>
                  </a:moveTo>
                  <a:lnTo>
                    <a:pt x="14325" y="0"/>
                  </a:lnTo>
                  <a:lnTo>
                    <a:pt x="14325" y="1270"/>
                  </a:lnTo>
                  <a:lnTo>
                    <a:pt x="13716" y="1270"/>
                  </a:lnTo>
                  <a:lnTo>
                    <a:pt x="13716" y="2540"/>
                  </a:lnTo>
                  <a:lnTo>
                    <a:pt x="13716" y="3810"/>
                  </a:lnTo>
                  <a:lnTo>
                    <a:pt x="13716" y="6350"/>
                  </a:lnTo>
                  <a:lnTo>
                    <a:pt x="14592" y="6350"/>
                  </a:lnTo>
                  <a:lnTo>
                    <a:pt x="14592" y="7620"/>
                  </a:lnTo>
                  <a:lnTo>
                    <a:pt x="550443" y="7620"/>
                  </a:lnTo>
                  <a:lnTo>
                    <a:pt x="550443" y="6350"/>
                  </a:lnTo>
                  <a:lnTo>
                    <a:pt x="550443" y="3810"/>
                  </a:lnTo>
                  <a:lnTo>
                    <a:pt x="551192" y="3810"/>
                  </a:lnTo>
                  <a:lnTo>
                    <a:pt x="551192" y="2540"/>
                  </a:lnTo>
                  <a:lnTo>
                    <a:pt x="551586" y="2540"/>
                  </a:lnTo>
                  <a:lnTo>
                    <a:pt x="551586" y="1270"/>
                  </a:lnTo>
                  <a:lnTo>
                    <a:pt x="551586" y="0"/>
                  </a:lnTo>
                  <a:close/>
                </a:path>
              </a:pathLst>
            </a:custGeom>
            <a:solidFill>
              <a:srgbClr val="DDD3D2"/>
            </a:solidFill>
          </p:spPr>
          <p:txBody>
            <a:bodyPr wrap="square" lIns="0" tIns="0" rIns="0" bIns="0" rtlCol="0"/>
            <a:lstStyle/>
            <a:p>
              <a:endParaRPr/>
            </a:p>
          </p:txBody>
        </p:sp>
        <p:sp>
          <p:nvSpPr>
            <p:cNvPr id="17" name="object 17"/>
            <p:cNvSpPr/>
            <p:nvPr/>
          </p:nvSpPr>
          <p:spPr>
            <a:xfrm>
              <a:off x="958596" y="4329823"/>
              <a:ext cx="598805" cy="327660"/>
            </a:xfrm>
            <a:custGeom>
              <a:avLst/>
              <a:gdLst/>
              <a:ahLst/>
              <a:cxnLst/>
              <a:rect l="l" t="t" r="r" b="b"/>
              <a:pathLst>
                <a:path w="598805" h="327660">
                  <a:moveTo>
                    <a:pt x="597662" y="0"/>
                  </a:moveTo>
                  <a:lnTo>
                    <a:pt x="0" y="0"/>
                  </a:lnTo>
                  <a:lnTo>
                    <a:pt x="55209" y="20429"/>
                  </a:lnTo>
                  <a:lnTo>
                    <a:pt x="189357" y="81761"/>
                  </a:lnTo>
                  <a:lnTo>
                    <a:pt x="355222" y="184056"/>
                  </a:lnTo>
                  <a:lnTo>
                    <a:pt x="505587" y="327380"/>
                  </a:lnTo>
                  <a:lnTo>
                    <a:pt x="598804" y="327380"/>
                  </a:lnTo>
                  <a:lnTo>
                    <a:pt x="595427" y="314446"/>
                  </a:lnTo>
                  <a:lnTo>
                    <a:pt x="592359" y="301205"/>
                  </a:lnTo>
                  <a:lnTo>
                    <a:pt x="589625" y="287964"/>
                  </a:lnTo>
                  <a:lnTo>
                    <a:pt x="587247" y="275031"/>
                  </a:lnTo>
                  <a:lnTo>
                    <a:pt x="585978" y="272592"/>
                  </a:lnTo>
                  <a:lnTo>
                    <a:pt x="585978" y="270967"/>
                  </a:lnTo>
                  <a:lnTo>
                    <a:pt x="585469" y="269341"/>
                  </a:lnTo>
                  <a:lnTo>
                    <a:pt x="583386" y="257269"/>
                  </a:lnTo>
                  <a:lnTo>
                    <a:pt x="581564" y="245181"/>
                  </a:lnTo>
                  <a:lnTo>
                    <a:pt x="580076" y="233067"/>
                  </a:lnTo>
                  <a:lnTo>
                    <a:pt x="578992" y="220916"/>
                  </a:lnTo>
                  <a:lnTo>
                    <a:pt x="577850" y="219290"/>
                  </a:lnTo>
                  <a:lnTo>
                    <a:pt x="577850" y="215366"/>
                  </a:lnTo>
                  <a:lnTo>
                    <a:pt x="576595" y="191101"/>
                  </a:lnTo>
                  <a:lnTo>
                    <a:pt x="576198" y="160439"/>
                  </a:lnTo>
                  <a:lnTo>
                    <a:pt x="576595" y="136278"/>
                  </a:lnTo>
                  <a:lnTo>
                    <a:pt x="577850" y="112014"/>
                  </a:lnTo>
                  <a:lnTo>
                    <a:pt x="578992" y="110528"/>
                  </a:lnTo>
                  <a:lnTo>
                    <a:pt x="578992" y="106464"/>
                  </a:lnTo>
                  <a:lnTo>
                    <a:pt x="580076" y="94366"/>
                  </a:lnTo>
                  <a:lnTo>
                    <a:pt x="581564" y="82245"/>
                  </a:lnTo>
                  <a:lnTo>
                    <a:pt x="583386" y="70123"/>
                  </a:lnTo>
                  <a:lnTo>
                    <a:pt x="585469" y="58026"/>
                  </a:lnTo>
                  <a:lnTo>
                    <a:pt x="585469" y="56413"/>
                  </a:lnTo>
                  <a:lnTo>
                    <a:pt x="585978" y="53975"/>
                  </a:lnTo>
                  <a:lnTo>
                    <a:pt x="585978" y="52349"/>
                  </a:lnTo>
                  <a:lnTo>
                    <a:pt x="588464" y="39072"/>
                  </a:lnTo>
                  <a:lnTo>
                    <a:pt x="597662" y="0"/>
                  </a:lnTo>
                  <a:close/>
                </a:path>
              </a:pathLst>
            </a:custGeom>
            <a:solidFill>
              <a:srgbClr val="434343">
                <a:alpha val="29411"/>
              </a:srgbClr>
            </a:solidFill>
          </p:spPr>
          <p:txBody>
            <a:bodyPr wrap="square" lIns="0" tIns="0" rIns="0" bIns="0" rtlCol="0"/>
            <a:lstStyle/>
            <a:p>
              <a:endParaRPr/>
            </a:p>
          </p:txBody>
        </p:sp>
        <p:sp>
          <p:nvSpPr>
            <p:cNvPr id="18" name="object 18"/>
            <p:cNvSpPr/>
            <p:nvPr/>
          </p:nvSpPr>
          <p:spPr>
            <a:xfrm>
              <a:off x="885329" y="4282579"/>
              <a:ext cx="694055" cy="420370"/>
            </a:xfrm>
            <a:custGeom>
              <a:avLst/>
              <a:gdLst/>
              <a:ahLst/>
              <a:cxnLst/>
              <a:rect l="l" t="t" r="r" b="b"/>
              <a:pathLst>
                <a:path w="694055" h="420370">
                  <a:moveTo>
                    <a:pt x="693534" y="0"/>
                  </a:moveTo>
                  <a:lnTo>
                    <a:pt x="43180" y="0"/>
                  </a:lnTo>
                  <a:lnTo>
                    <a:pt x="36847" y="13873"/>
                  </a:lnTo>
                  <a:lnTo>
                    <a:pt x="22694" y="54035"/>
                  </a:lnTo>
                  <a:lnTo>
                    <a:pt x="7989" y="118300"/>
                  </a:lnTo>
                  <a:lnTo>
                    <a:pt x="0" y="204482"/>
                  </a:lnTo>
                  <a:lnTo>
                    <a:pt x="2403" y="292094"/>
                  </a:lnTo>
                  <a:lnTo>
                    <a:pt x="10552" y="360310"/>
                  </a:lnTo>
                  <a:lnTo>
                    <a:pt x="19250" y="404577"/>
                  </a:lnTo>
                  <a:lnTo>
                    <a:pt x="23304" y="420344"/>
                  </a:lnTo>
                  <a:lnTo>
                    <a:pt x="693534" y="420344"/>
                  </a:lnTo>
                  <a:lnTo>
                    <a:pt x="693534" y="375056"/>
                  </a:lnTo>
                  <a:lnTo>
                    <a:pt x="72948" y="375056"/>
                  </a:lnTo>
                  <a:lnTo>
                    <a:pt x="69519" y="358846"/>
                  </a:lnTo>
                  <a:lnTo>
                    <a:pt x="62106" y="317477"/>
                  </a:lnTo>
                  <a:lnTo>
                    <a:pt x="55021" y="261845"/>
                  </a:lnTo>
                  <a:lnTo>
                    <a:pt x="52578" y="202844"/>
                  </a:lnTo>
                  <a:lnTo>
                    <a:pt x="55653" y="148802"/>
                  </a:lnTo>
                  <a:lnTo>
                    <a:pt x="60782" y="101944"/>
                  </a:lnTo>
                  <a:lnTo>
                    <a:pt x="66901" y="66146"/>
                  </a:lnTo>
                  <a:lnTo>
                    <a:pt x="72948" y="45288"/>
                  </a:lnTo>
                  <a:lnTo>
                    <a:pt x="693534" y="45288"/>
                  </a:lnTo>
                  <a:lnTo>
                    <a:pt x="693534" y="0"/>
                  </a:lnTo>
                  <a:close/>
                </a:path>
              </a:pathLst>
            </a:custGeom>
            <a:solidFill>
              <a:srgbClr val="C4BCAB"/>
            </a:solidFill>
          </p:spPr>
          <p:txBody>
            <a:bodyPr wrap="square" lIns="0" tIns="0" rIns="0" bIns="0" rtlCol="0"/>
            <a:lstStyle/>
            <a:p>
              <a:endParaRPr/>
            </a:p>
          </p:txBody>
        </p:sp>
        <p:sp>
          <p:nvSpPr>
            <p:cNvPr id="19" name="object 19"/>
            <p:cNvSpPr/>
            <p:nvPr/>
          </p:nvSpPr>
          <p:spPr>
            <a:xfrm>
              <a:off x="857621" y="4282579"/>
              <a:ext cx="70485" cy="420370"/>
            </a:xfrm>
            <a:custGeom>
              <a:avLst/>
              <a:gdLst/>
              <a:ahLst/>
              <a:cxnLst/>
              <a:rect l="l" t="t" r="r" b="b"/>
              <a:pathLst>
                <a:path w="70484" h="420370">
                  <a:moveTo>
                    <a:pt x="70392" y="0"/>
                  </a:moveTo>
                  <a:lnTo>
                    <a:pt x="26260" y="0"/>
                  </a:lnTo>
                  <a:lnTo>
                    <a:pt x="14771" y="52666"/>
                  </a:lnTo>
                  <a:lnTo>
                    <a:pt x="6565" y="105226"/>
                  </a:lnTo>
                  <a:lnTo>
                    <a:pt x="1641" y="157717"/>
                  </a:lnTo>
                  <a:lnTo>
                    <a:pt x="0" y="210172"/>
                  </a:lnTo>
                  <a:lnTo>
                    <a:pt x="1641" y="262627"/>
                  </a:lnTo>
                  <a:lnTo>
                    <a:pt x="6565" y="315117"/>
                  </a:lnTo>
                  <a:lnTo>
                    <a:pt x="14771" y="367678"/>
                  </a:lnTo>
                  <a:lnTo>
                    <a:pt x="26260" y="420344"/>
                  </a:lnTo>
                  <a:lnTo>
                    <a:pt x="67510" y="420344"/>
                  </a:lnTo>
                  <a:lnTo>
                    <a:pt x="57426" y="367678"/>
                  </a:lnTo>
                  <a:lnTo>
                    <a:pt x="50381" y="315117"/>
                  </a:lnTo>
                  <a:lnTo>
                    <a:pt x="46346" y="262627"/>
                  </a:lnTo>
                  <a:lnTo>
                    <a:pt x="45296" y="210172"/>
                  </a:lnTo>
                  <a:lnTo>
                    <a:pt x="47202" y="157717"/>
                  </a:lnTo>
                  <a:lnTo>
                    <a:pt x="52038" y="105226"/>
                  </a:lnTo>
                  <a:lnTo>
                    <a:pt x="59777" y="52666"/>
                  </a:lnTo>
                  <a:lnTo>
                    <a:pt x="70392" y="0"/>
                  </a:lnTo>
                  <a:close/>
                </a:path>
              </a:pathLst>
            </a:custGeom>
            <a:solidFill>
              <a:srgbClr val="999997"/>
            </a:solidFill>
          </p:spPr>
          <p:txBody>
            <a:bodyPr wrap="square" lIns="0" tIns="0" rIns="0" bIns="0" rtlCol="0"/>
            <a:lstStyle/>
            <a:p>
              <a:endParaRPr/>
            </a:p>
          </p:txBody>
        </p:sp>
        <p:sp>
          <p:nvSpPr>
            <p:cNvPr id="20" name="object 20"/>
            <p:cNvSpPr/>
            <p:nvPr/>
          </p:nvSpPr>
          <p:spPr>
            <a:xfrm>
              <a:off x="305952" y="3863466"/>
              <a:ext cx="811530" cy="419100"/>
            </a:xfrm>
            <a:custGeom>
              <a:avLst/>
              <a:gdLst/>
              <a:ahLst/>
              <a:cxnLst/>
              <a:rect l="l" t="t" r="r" b="b"/>
              <a:pathLst>
                <a:path w="811530" h="419100">
                  <a:moveTo>
                    <a:pt x="811139" y="0"/>
                  </a:moveTo>
                  <a:lnTo>
                    <a:pt x="26317" y="0"/>
                  </a:lnTo>
                  <a:lnTo>
                    <a:pt x="14803" y="52495"/>
                  </a:lnTo>
                  <a:lnTo>
                    <a:pt x="6579" y="104885"/>
                  </a:lnTo>
                  <a:lnTo>
                    <a:pt x="1644" y="157206"/>
                  </a:lnTo>
                  <a:lnTo>
                    <a:pt x="0" y="209491"/>
                  </a:lnTo>
                  <a:lnTo>
                    <a:pt x="1644" y="261775"/>
                  </a:lnTo>
                  <a:lnTo>
                    <a:pt x="6579" y="314094"/>
                  </a:lnTo>
                  <a:lnTo>
                    <a:pt x="14803" y="366482"/>
                  </a:lnTo>
                  <a:lnTo>
                    <a:pt x="26317" y="418973"/>
                  </a:lnTo>
                  <a:lnTo>
                    <a:pt x="811139" y="418973"/>
                  </a:lnTo>
                  <a:lnTo>
                    <a:pt x="811139" y="0"/>
                  </a:lnTo>
                  <a:close/>
                </a:path>
              </a:pathLst>
            </a:custGeom>
            <a:solidFill>
              <a:srgbClr val="ECCA6D"/>
            </a:solidFill>
          </p:spPr>
          <p:txBody>
            <a:bodyPr wrap="square" lIns="0" tIns="0" rIns="0" bIns="0" rtlCol="0"/>
            <a:lstStyle/>
            <a:p>
              <a:endParaRPr/>
            </a:p>
          </p:txBody>
        </p:sp>
        <p:sp>
          <p:nvSpPr>
            <p:cNvPr id="21" name="object 21"/>
            <p:cNvSpPr/>
            <p:nvPr/>
          </p:nvSpPr>
          <p:spPr>
            <a:xfrm>
              <a:off x="306028" y="3864990"/>
              <a:ext cx="72390" cy="419100"/>
            </a:xfrm>
            <a:custGeom>
              <a:avLst/>
              <a:gdLst/>
              <a:ahLst/>
              <a:cxnLst/>
              <a:rect l="l" t="t" r="r" b="b"/>
              <a:pathLst>
                <a:path w="72389" h="419100">
                  <a:moveTo>
                    <a:pt x="71923" y="0"/>
                  </a:moveTo>
                  <a:lnTo>
                    <a:pt x="26546" y="0"/>
                  </a:lnTo>
                  <a:lnTo>
                    <a:pt x="14932" y="52527"/>
                  </a:lnTo>
                  <a:lnTo>
                    <a:pt x="6636" y="104998"/>
                  </a:lnTo>
                  <a:lnTo>
                    <a:pt x="1659" y="157416"/>
                  </a:lnTo>
                  <a:lnTo>
                    <a:pt x="0" y="209791"/>
                  </a:lnTo>
                  <a:lnTo>
                    <a:pt x="1659" y="262127"/>
                  </a:lnTo>
                  <a:lnTo>
                    <a:pt x="6636" y="314432"/>
                  </a:lnTo>
                  <a:lnTo>
                    <a:pt x="14932" y="366711"/>
                  </a:lnTo>
                  <a:lnTo>
                    <a:pt x="26546" y="418973"/>
                  </a:lnTo>
                  <a:lnTo>
                    <a:pt x="68951" y="418973"/>
                  </a:lnTo>
                  <a:lnTo>
                    <a:pt x="58587" y="366678"/>
                  </a:lnTo>
                  <a:lnTo>
                    <a:pt x="51345" y="314317"/>
                  </a:lnTo>
                  <a:lnTo>
                    <a:pt x="47199" y="261913"/>
                  </a:lnTo>
                  <a:lnTo>
                    <a:pt x="46120" y="209486"/>
                  </a:lnTo>
                  <a:lnTo>
                    <a:pt x="48080" y="157059"/>
                  </a:lnTo>
                  <a:lnTo>
                    <a:pt x="53053" y="104655"/>
                  </a:lnTo>
                  <a:lnTo>
                    <a:pt x="61009" y="52294"/>
                  </a:lnTo>
                  <a:lnTo>
                    <a:pt x="71923" y="0"/>
                  </a:lnTo>
                  <a:close/>
                </a:path>
              </a:pathLst>
            </a:custGeom>
            <a:solidFill>
              <a:srgbClr val="434343"/>
            </a:solidFill>
          </p:spPr>
          <p:txBody>
            <a:bodyPr wrap="square" lIns="0" tIns="0" rIns="0" bIns="0" rtlCol="0"/>
            <a:lstStyle/>
            <a:p>
              <a:endParaRPr/>
            </a:p>
          </p:txBody>
        </p:sp>
        <p:sp>
          <p:nvSpPr>
            <p:cNvPr id="22" name="object 22"/>
            <p:cNvSpPr/>
            <p:nvPr/>
          </p:nvSpPr>
          <p:spPr>
            <a:xfrm>
              <a:off x="1063752" y="3865003"/>
              <a:ext cx="658495" cy="417830"/>
            </a:xfrm>
            <a:custGeom>
              <a:avLst/>
              <a:gdLst/>
              <a:ahLst/>
              <a:cxnLst/>
              <a:rect l="l" t="t" r="r" b="b"/>
              <a:pathLst>
                <a:path w="658494" h="417829">
                  <a:moveTo>
                    <a:pt x="658266" y="373240"/>
                  </a:moveTo>
                  <a:lnTo>
                    <a:pt x="0" y="373240"/>
                  </a:lnTo>
                  <a:lnTo>
                    <a:pt x="0" y="417436"/>
                  </a:lnTo>
                  <a:lnTo>
                    <a:pt x="658266" y="417436"/>
                  </a:lnTo>
                  <a:lnTo>
                    <a:pt x="658266" y="373240"/>
                  </a:lnTo>
                  <a:close/>
                </a:path>
                <a:path w="658494" h="417829">
                  <a:moveTo>
                    <a:pt x="658266" y="0"/>
                  </a:moveTo>
                  <a:lnTo>
                    <a:pt x="0" y="0"/>
                  </a:lnTo>
                  <a:lnTo>
                    <a:pt x="0" y="44056"/>
                  </a:lnTo>
                  <a:lnTo>
                    <a:pt x="658266" y="44056"/>
                  </a:lnTo>
                  <a:lnTo>
                    <a:pt x="658266" y="0"/>
                  </a:lnTo>
                  <a:close/>
                </a:path>
              </a:pathLst>
            </a:custGeom>
            <a:solidFill>
              <a:srgbClr val="ECCA6D"/>
            </a:solidFill>
          </p:spPr>
          <p:txBody>
            <a:bodyPr wrap="square" lIns="0" tIns="0" rIns="0" bIns="0" rtlCol="0"/>
            <a:lstStyle/>
            <a:p>
              <a:endParaRPr/>
            </a:p>
          </p:txBody>
        </p:sp>
        <p:sp>
          <p:nvSpPr>
            <p:cNvPr id="23" name="object 23"/>
            <p:cNvSpPr/>
            <p:nvPr/>
          </p:nvSpPr>
          <p:spPr>
            <a:xfrm>
              <a:off x="1081559" y="3910723"/>
              <a:ext cx="617855" cy="327660"/>
            </a:xfrm>
            <a:custGeom>
              <a:avLst/>
              <a:gdLst/>
              <a:ahLst/>
              <a:cxnLst/>
              <a:rect l="l" t="t" r="r" b="b"/>
              <a:pathLst>
                <a:path w="617855" h="327660">
                  <a:moveTo>
                    <a:pt x="617700" y="0"/>
                  </a:moveTo>
                  <a:lnTo>
                    <a:pt x="19771" y="0"/>
                  </a:lnTo>
                  <a:lnTo>
                    <a:pt x="9885" y="46665"/>
                  </a:lnTo>
                  <a:lnTo>
                    <a:pt x="3295" y="93417"/>
                  </a:lnTo>
                  <a:lnTo>
                    <a:pt x="0" y="140223"/>
                  </a:lnTo>
                  <a:lnTo>
                    <a:pt x="0" y="187054"/>
                  </a:lnTo>
                  <a:lnTo>
                    <a:pt x="3295" y="233877"/>
                  </a:lnTo>
                  <a:lnTo>
                    <a:pt x="9885" y="280663"/>
                  </a:lnTo>
                  <a:lnTo>
                    <a:pt x="19771" y="327380"/>
                  </a:lnTo>
                  <a:lnTo>
                    <a:pt x="617700" y="327380"/>
                  </a:lnTo>
                  <a:lnTo>
                    <a:pt x="611429" y="301205"/>
                  </a:lnTo>
                  <a:lnTo>
                    <a:pt x="608502" y="287964"/>
                  </a:lnTo>
                  <a:lnTo>
                    <a:pt x="606016" y="275031"/>
                  </a:lnTo>
                  <a:lnTo>
                    <a:pt x="605381" y="272592"/>
                  </a:lnTo>
                  <a:lnTo>
                    <a:pt x="605381" y="269341"/>
                  </a:lnTo>
                  <a:lnTo>
                    <a:pt x="601587" y="245133"/>
                  </a:lnTo>
                  <a:lnTo>
                    <a:pt x="600112" y="233013"/>
                  </a:lnTo>
                  <a:lnTo>
                    <a:pt x="599031" y="220916"/>
                  </a:lnTo>
                  <a:lnTo>
                    <a:pt x="597888" y="219290"/>
                  </a:lnTo>
                  <a:lnTo>
                    <a:pt x="597888" y="215239"/>
                  </a:lnTo>
                  <a:lnTo>
                    <a:pt x="596205" y="191085"/>
                  </a:lnTo>
                  <a:lnTo>
                    <a:pt x="595673" y="179011"/>
                  </a:lnTo>
                  <a:lnTo>
                    <a:pt x="595475" y="160439"/>
                  </a:lnTo>
                  <a:lnTo>
                    <a:pt x="595673" y="148722"/>
                  </a:lnTo>
                  <a:lnTo>
                    <a:pt x="596975" y="124622"/>
                  </a:lnTo>
                  <a:lnTo>
                    <a:pt x="597888" y="112826"/>
                  </a:lnTo>
                  <a:lnTo>
                    <a:pt x="599031" y="110388"/>
                  </a:lnTo>
                  <a:lnTo>
                    <a:pt x="599031" y="106464"/>
                  </a:lnTo>
                  <a:lnTo>
                    <a:pt x="600112" y="94312"/>
                  </a:lnTo>
                  <a:lnTo>
                    <a:pt x="601587" y="82197"/>
                  </a:lnTo>
                  <a:lnTo>
                    <a:pt x="605381" y="58026"/>
                  </a:lnTo>
                  <a:lnTo>
                    <a:pt x="605381" y="56413"/>
                  </a:lnTo>
                  <a:lnTo>
                    <a:pt x="606016" y="53975"/>
                  </a:lnTo>
                  <a:lnTo>
                    <a:pt x="606016" y="52349"/>
                  </a:lnTo>
                  <a:lnTo>
                    <a:pt x="608502" y="39072"/>
                  </a:lnTo>
                  <a:lnTo>
                    <a:pt x="617700" y="0"/>
                  </a:lnTo>
                  <a:close/>
                </a:path>
              </a:pathLst>
            </a:custGeom>
            <a:solidFill>
              <a:srgbClr val="FFFFFF"/>
            </a:solidFill>
          </p:spPr>
          <p:txBody>
            <a:bodyPr wrap="square" lIns="0" tIns="0" rIns="0" bIns="0" rtlCol="0"/>
            <a:lstStyle/>
            <a:p>
              <a:endParaRPr/>
            </a:p>
          </p:txBody>
        </p:sp>
        <p:sp>
          <p:nvSpPr>
            <p:cNvPr id="24" name="object 24"/>
            <p:cNvSpPr/>
            <p:nvPr/>
          </p:nvSpPr>
          <p:spPr>
            <a:xfrm>
              <a:off x="1136904" y="3962399"/>
              <a:ext cx="551815" cy="222250"/>
            </a:xfrm>
            <a:custGeom>
              <a:avLst/>
              <a:gdLst/>
              <a:ahLst/>
              <a:cxnLst/>
              <a:rect l="l" t="t" r="r" b="b"/>
              <a:pathLst>
                <a:path w="551814" h="222250">
                  <a:moveTo>
                    <a:pt x="541020" y="109220"/>
                  </a:moveTo>
                  <a:lnTo>
                    <a:pt x="558" y="109220"/>
                  </a:lnTo>
                  <a:lnTo>
                    <a:pt x="558" y="110490"/>
                  </a:lnTo>
                  <a:lnTo>
                    <a:pt x="0" y="110490"/>
                  </a:lnTo>
                  <a:lnTo>
                    <a:pt x="0" y="114300"/>
                  </a:lnTo>
                  <a:lnTo>
                    <a:pt x="541020" y="114300"/>
                  </a:lnTo>
                  <a:lnTo>
                    <a:pt x="541020" y="110490"/>
                  </a:lnTo>
                  <a:lnTo>
                    <a:pt x="541020" y="109220"/>
                  </a:lnTo>
                  <a:close/>
                </a:path>
                <a:path w="551814" h="222250">
                  <a:moveTo>
                    <a:pt x="542544" y="162560"/>
                  </a:moveTo>
                  <a:lnTo>
                    <a:pt x="40182" y="162560"/>
                  </a:lnTo>
                  <a:lnTo>
                    <a:pt x="40182" y="163830"/>
                  </a:lnTo>
                  <a:lnTo>
                    <a:pt x="39725" y="163830"/>
                  </a:lnTo>
                  <a:lnTo>
                    <a:pt x="39725" y="166370"/>
                  </a:lnTo>
                  <a:lnTo>
                    <a:pt x="39827" y="167640"/>
                  </a:lnTo>
                  <a:lnTo>
                    <a:pt x="542544" y="167640"/>
                  </a:lnTo>
                  <a:lnTo>
                    <a:pt x="542544" y="166370"/>
                  </a:lnTo>
                  <a:lnTo>
                    <a:pt x="542544" y="163830"/>
                  </a:lnTo>
                  <a:lnTo>
                    <a:pt x="542544" y="162560"/>
                  </a:lnTo>
                  <a:close/>
                </a:path>
                <a:path w="551814" h="222250">
                  <a:moveTo>
                    <a:pt x="542544" y="54610"/>
                  </a:moveTo>
                  <a:lnTo>
                    <a:pt x="54203" y="54610"/>
                  </a:lnTo>
                  <a:lnTo>
                    <a:pt x="54203" y="55880"/>
                  </a:lnTo>
                  <a:lnTo>
                    <a:pt x="53441" y="55880"/>
                  </a:lnTo>
                  <a:lnTo>
                    <a:pt x="53441" y="58420"/>
                  </a:lnTo>
                  <a:lnTo>
                    <a:pt x="53441" y="59690"/>
                  </a:lnTo>
                  <a:lnTo>
                    <a:pt x="54203" y="59690"/>
                  </a:lnTo>
                  <a:lnTo>
                    <a:pt x="54203" y="60960"/>
                  </a:lnTo>
                  <a:lnTo>
                    <a:pt x="542048" y="60960"/>
                  </a:lnTo>
                  <a:lnTo>
                    <a:pt x="542048" y="59690"/>
                  </a:lnTo>
                  <a:lnTo>
                    <a:pt x="542404" y="59690"/>
                  </a:lnTo>
                  <a:lnTo>
                    <a:pt x="542404" y="58420"/>
                  </a:lnTo>
                  <a:lnTo>
                    <a:pt x="542544" y="58420"/>
                  </a:lnTo>
                  <a:lnTo>
                    <a:pt x="542544" y="55880"/>
                  </a:lnTo>
                  <a:lnTo>
                    <a:pt x="542544" y="54610"/>
                  </a:lnTo>
                  <a:close/>
                </a:path>
                <a:path w="551814" h="222250">
                  <a:moveTo>
                    <a:pt x="551141" y="218440"/>
                  </a:moveTo>
                  <a:lnTo>
                    <a:pt x="550659" y="218440"/>
                  </a:lnTo>
                  <a:lnTo>
                    <a:pt x="550659" y="217170"/>
                  </a:lnTo>
                  <a:lnTo>
                    <a:pt x="13792" y="217170"/>
                  </a:lnTo>
                  <a:lnTo>
                    <a:pt x="13792" y="218440"/>
                  </a:lnTo>
                  <a:lnTo>
                    <a:pt x="13716" y="222250"/>
                  </a:lnTo>
                  <a:lnTo>
                    <a:pt x="551141" y="222250"/>
                  </a:lnTo>
                  <a:lnTo>
                    <a:pt x="551141" y="218440"/>
                  </a:lnTo>
                  <a:close/>
                </a:path>
                <a:path w="551814" h="222250">
                  <a:moveTo>
                    <a:pt x="551561" y="0"/>
                  </a:moveTo>
                  <a:lnTo>
                    <a:pt x="13868" y="0"/>
                  </a:lnTo>
                  <a:lnTo>
                    <a:pt x="13868" y="1270"/>
                  </a:lnTo>
                  <a:lnTo>
                    <a:pt x="13716" y="1270"/>
                  </a:lnTo>
                  <a:lnTo>
                    <a:pt x="13716" y="3810"/>
                  </a:lnTo>
                  <a:lnTo>
                    <a:pt x="13716" y="5080"/>
                  </a:lnTo>
                  <a:lnTo>
                    <a:pt x="14033" y="5080"/>
                  </a:lnTo>
                  <a:lnTo>
                    <a:pt x="14033" y="6350"/>
                  </a:lnTo>
                  <a:lnTo>
                    <a:pt x="551053" y="6350"/>
                  </a:lnTo>
                  <a:lnTo>
                    <a:pt x="551053" y="5080"/>
                  </a:lnTo>
                  <a:lnTo>
                    <a:pt x="551053" y="3810"/>
                  </a:lnTo>
                  <a:lnTo>
                    <a:pt x="551395" y="3810"/>
                  </a:lnTo>
                  <a:lnTo>
                    <a:pt x="551395" y="1270"/>
                  </a:lnTo>
                  <a:lnTo>
                    <a:pt x="551561" y="1270"/>
                  </a:lnTo>
                  <a:lnTo>
                    <a:pt x="551561" y="0"/>
                  </a:lnTo>
                  <a:close/>
                </a:path>
              </a:pathLst>
            </a:custGeom>
            <a:solidFill>
              <a:srgbClr val="DDD3D2"/>
            </a:solidFill>
          </p:spPr>
          <p:txBody>
            <a:bodyPr wrap="square" lIns="0" tIns="0" rIns="0" bIns="0" rtlCol="0"/>
            <a:lstStyle/>
            <a:p>
              <a:endParaRPr/>
            </a:p>
          </p:txBody>
        </p:sp>
        <p:sp>
          <p:nvSpPr>
            <p:cNvPr id="25" name="object 25"/>
            <p:cNvSpPr/>
            <p:nvPr/>
          </p:nvSpPr>
          <p:spPr>
            <a:xfrm>
              <a:off x="1100429" y="3910723"/>
              <a:ext cx="599440" cy="327660"/>
            </a:xfrm>
            <a:custGeom>
              <a:avLst/>
              <a:gdLst/>
              <a:ahLst/>
              <a:cxnLst/>
              <a:rect l="l" t="t" r="r" b="b"/>
              <a:pathLst>
                <a:path w="599439" h="327660">
                  <a:moveTo>
                    <a:pt x="598195" y="0"/>
                  </a:moveTo>
                  <a:lnTo>
                    <a:pt x="0" y="0"/>
                  </a:lnTo>
                  <a:lnTo>
                    <a:pt x="55175" y="20410"/>
                  </a:lnTo>
                  <a:lnTo>
                    <a:pt x="189258" y="81708"/>
                  </a:lnTo>
                  <a:lnTo>
                    <a:pt x="355083" y="183997"/>
                  </a:lnTo>
                  <a:lnTo>
                    <a:pt x="505485" y="327380"/>
                  </a:lnTo>
                  <a:lnTo>
                    <a:pt x="598830" y="327380"/>
                  </a:lnTo>
                  <a:lnTo>
                    <a:pt x="592543" y="301205"/>
                  </a:lnTo>
                  <a:lnTo>
                    <a:pt x="589579" y="287964"/>
                  </a:lnTo>
                  <a:lnTo>
                    <a:pt x="586511" y="272592"/>
                  </a:lnTo>
                  <a:lnTo>
                    <a:pt x="586511" y="271780"/>
                  </a:lnTo>
                  <a:lnTo>
                    <a:pt x="585368" y="269341"/>
                  </a:lnTo>
                  <a:lnTo>
                    <a:pt x="580385" y="233013"/>
                  </a:lnTo>
                  <a:lnTo>
                    <a:pt x="579018" y="220916"/>
                  </a:lnTo>
                  <a:lnTo>
                    <a:pt x="578383" y="219290"/>
                  </a:lnTo>
                  <a:lnTo>
                    <a:pt x="578383" y="215239"/>
                  </a:lnTo>
                  <a:lnTo>
                    <a:pt x="577256" y="203162"/>
                  </a:lnTo>
                  <a:lnTo>
                    <a:pt x="576510" y="191085"/>
                  </a:lnTo>
                  <a:lnTo>
                    <a:pt x="576097" y="179011"/>
                  </a:lnTo>
                  <a:lnTo>
                    <a:pt x="576097" y="148722"/>
                  </a:lnTo>
                  <a:lnTo>
                    <a:pt x="576510" y="136685"/>
                  </a:lnTo>
                  <a:lnTo>
                    <a:pt x="577256" y="124622"/>
                  </a:lnTo>
                  <a:lnTo>
                    <a:pt x="578383" y="112826"/>
                  </a:lnTo>
                  <a:lnTo>
                    <a:pt x="579018" y="110388"/>
                  </a:lnTo>
                  <a:lnTo>
                    <a:pt x="579018" y="106464"/>
                  </a:lnTo>
                  <a:lnTo>
                    <a:pt x="581955" y="82197"/>
                  </a:lnTo>
                  <a:lnTo>
                    <a:pt x="585368" y="58026"/>
                  </a:lnTo>
                  <a:lnTo>
                    <a:pt x="585368" y="56413"/>
                  </a:lnTo>
                  <a:lnTo>
                    <a:pt x="586511" y="53975"/>
                  </a:lnTo>
                  <a:lnTo>
                    <a:pt x="586511" y="52349"/>
                  </a:lnTo>
                  <a:lnTo>
                    <a:pt x="588908" y="39072"/>
                  </a:lnTo>
                  <a:lnTo>
                    <a:pt x="591686" y="25869"/>
                  </a:lnTo>
                  <a:lnTo>
                    <a:pt x="594798" y="12819"/>
                  </a:lnTo>
                  <a:lnTo>
                    <a:pt x="598195" y="0"/>
                  </a:lnTo>
                  <a:close/>
                </a:path>
              </a:pathLst>
            </a:custGeom>
            <a:solidFill>
              <a:srgbClr val="434343">
                <a:alpha val="29411"/>
              </a:srgbClr>
            </a:solidFill>
          </p:spPr>
          <p:txBody>
            <a:bodyPr wrap="square" lIns="0" tIns="0" rIns="0" bIns="0" rtlCol="0"/>
            <a:lstStyle/>
            <a:p>
              <a:endParaRPr/>
            </a:p>
          </p:txBody>
        </p:sp>
        <p:sp>
          <p:nvSpPr>
            <p:cNvPr id="26" name="object 26"/>
            <p:cNvSpPr/>
            <p:nvPr/>
          </p:nvSpPr>
          <p:spPr>
            <a:xfrm>
              <a:off x="1028585" y="3864990"/>
              <a:ext cx="692150" cy="419100"/>
            </a:xfrm>
            <a:custGeom>
              <a:avLst/>
              <a:gdLst/>
              <a:ahLst/>
              <a:cxnLst/>
              <a:rect l="l" t="t" r="r" b="b"/>
              <a:pathLst>
                <a:path w="692150" h="419100">
                  <a:moveTo>
                    <a:pt x="691883" y="0"/>
                  </a:moveTo>
                  <a:lnTo>
                    <a:pt x="43218" y="0"/>
                  </a:lnTo>
                  <a:lnTo>
                    <a:pt x="36877" y="13828"/>
                  </a:lnTo>
                  <a:lnTo>
                    <a:pt x="22709" y="53860"/>
                  </a:lnTo>
                  <a:lnTo>
                    <a:pt x="7990" y="117914"/>
                  </a:lnTo>
                  <a:lnTo>
                    <a:pt x="0" y="203809"/>
                  </a:lnTo>
                  <a:lnTo>
                    <a:pt x="2456" y="291483"/>
                  </a:lnTo>
                  <a:lnTo>
                    <a:pt x="10621" y="359440"/>
                  </a:lnTo>
                  <a:lnTo>
                    <a:pt x="19318" y="403372"/>
                  </a:lnTo>
                  <a:lnTo>
                    <a:pt x="23368" y="418973"/>
                  </a:lnTo>
                  <a:lnTo>
                    <a:pt x="691883" y="418973"/>
                  </a:lnTo>
                  <a:lnTo>
                    <a:pt x="691883" y="373837"/>
                  </a:lnTo>
                  <a:lnTo>
                    <a:pt x="72936" y="373837"/>
                  </a:lnTo>
                  <a:lnTo>
                    <a:pt x="69412" y="357692"/>
                  </a:lnTo>
                  <a:lnTo>
                    <a:pt x="61837" y="316549"/>
                  </a:lnTo>
                  <a:lnTo>
                    <a:pt x="54703" y="261339"/>
                  </a:lnTo>
                  <a:lnTo>
                    <a:pt x="52501" y="202996"/>
                  </a:lnTo>
                  <a:lnTo>
                    <a:pt x="55530" y="148793"/>
                  </a:lnTo>
                  <a:lnTo>
                    <a:pt x="60518" y="102128"/>
                  </a:lnTo>
                  <a:lnTo>
                    <a:pt x="66607" y="66638"/>
                  </a:lnTo>
                  <a:lnTo>
                    <a:pt x="72936" y="45961"/>
                  </a:lnTo>
                  <a:lnTo>
                    <a:pt x="691883" y="45961"/>
                  </a:lnTo>
                  <a:lnTo>
                    <a:pt x="691883" y="0"/>
                  </a:lnTo>
                  <a:close/>
                </a:path>
              </a:pathLst>
            </a:custGeom>
            <a:solidFill>
              <a:srgbClr val="434343">
                <a:alpha val="15293"/>
              </a:srgbClr>
            </a:solidFill>
          </p:spPr>
          <p:txBody>
            <a:bodyPr wrap="square" lIns="0" tIns="0" rIns="0" bIns="0" rtlCol="0"/>
            <a:lstStyle/>
            <a:p>
              <a:endParaRPr/>
            </a:p>
          </p:txBody>
        </p:sp>
        <p:sp>
          <p:nvSpPr>
            <p:cNvPr id="27" name="object 27"/>
            <p:cNvSpPr/>
            <p:nvPr/>
          </p:nvSpPr>
          <p:spPr>
            <a:xfrm>
              <a:off x="999474" y="3864990"/>
              <a:ext cx="72390" cy="419100"/>
            </a:xfrm>
            <a:custGeom>
              <a:avLst/>
              <a:gdLst/>
              <a:ahLst/>
              <a:cxnLst/>
              <a:rect l="l" t="t" r="r" b="b"/>
              <a:pathLst>
                <a:path w="72390" h="419100">
                  <a:moveTo>
                    <a:pt x="71897" y="0"/>
                  </a:moveTo>
                  <a:lnTo>
                    <a:pt x="26317" y="0"/>
                  </a:lnTo>
                  <a:lnTo>
                    <a:pt x="14803" y="52527"/>
                  </a:lnTo>
                  <a:lnTo>
                    <a:pt x="6579" y="104998"/>
                  </a:lnTo>
                  <a:lnTo>
                    <a:pt x="1644" y="157416"/>
                  </a:lnTo>
                  <a:lnTo>
                    <a:pt x="0" y="209791"/>
                  </a:lnTo>
                  <a:lnTo>
                    <a:pt x="1644" y="262127"/>
                  </a:lnTo>
                  <a:lnTo>
                    <a:pt x="6579" y="314432"/>
                  </a:lnTo>
                  <a:lnTo>
                    <a:pt x="14803" y="366711"/>
                  </a:lnTo>
                  <a:lnTo>
                    <a:pt x="26317" y="418973"/>
                  </a:lnTo>
                  <a:lnTo>
                    <a:pt x="68951" y="418973"/>
                  </a:lnTo>
                  <a:lnTo>
                    <a:pt x="58650" y="366678"/>
                  </a:lnTo>
                  <a:lnTo>
                    <a:pt x="51411" y="314317"/>
                  </a:lnTo>
                  <a:lnTo>
                    <a:pt x="47228" y="261913"/>
                  </a:lnTo>
                  <a:lnTo>
                    <a:pt x="46093" y="209486"/>
                  </a:lnTo>
                  <a:lnTo>
                    <a:pt x="47999" y="157059"/>
                  </a:lnTo>
                  <a:lnTo>
                    <a:pt x="52940" y="104655"/>
                  </a:lnTo>
                  <a:lnTo>
                    <a:pt x="60908" y="52294"/>
                  </a:lnTo>
                  <a:lnTo>
                    <a:pt x="71897" y="0"/>
                  </a:lnTo>
                  <a:close/>
                </a:path>
              </a:pathLst>
            </a:custGeom>
            <a:solidFill>
              <a:srgbClr val="434343"/>
            </a:solidFill>
          </p:spPr>
          <p:txBody>
            <a:bodyPr wrap="square" lIns="0" tIns="0" rIns="0" bIns="0" rtlCol="0"/>
            <a:lstStyle/>
            <a:p>
              <a:endParaRPr/>
            </a:p>
          </p:txBody>
        </p:sp>
        <p:sp>
          <p:nvSpPr>
            <p:cNvPr id="28" name="object 28"/>
            <p:cNvSpPr/>
            <p:nvPr/>
          </p:nvSpPr>
          <p:spPr>
            <a:xfrm>
              <a:off x="164291" y="3622547"/>
              <a:ext cx="728980" cy="241300"/>
            </a:xfrm>
            <a:custGeom>
              <a:avLst/>
              <a:gdLst/>
              <a:ahLst/>
              <a:cxnLst/>
              <a:rect l="l" t="t" r="r" b="b"/>
              <a:pathLst>
                <a:path w="728980" h="241300">
                  <a:moveTo>
                    <a:pt x="728772" y="0"/>
                  </a:moveTo>
                  <a:lnTo>
                    <a:pt x="22741" y="0"/>
                  </a:lnTo>
                  <a:lnTo>
                    <a:pt x="7580" y="47817"/>
                  </a:lnTo>
                  <a:lnTo>
                    <a:pt x="0" y="95932"/>
                  </a:lnTo>
                  <a:lnTo>
                    <a:pt x="0" y="144219"/>
                  </a:lnTo>
                  <a:lnTo>
                    <a:pt x="7580" y="192548"/>
                  </a:lnTo>
                  <a:lnTo>
                    <a:pt x="22741" y="240791"/>
                  </a:lnTo>
                  <a:lnTo>
                    <a:pt x="728772" y="240791"/>
                  </a:lnTo>
                  <a:lnTo>
                    <a:pt x="728772" y="0"/>
                  </a:lnTo>
                  <a:close/>
                </a:path>
              </a:pathLst>
            </a:custGeom>
            <a:solidFill>
              <a:srgbClr val="6C7896"/>
            </a:solidFill>
          </p:spPr>
          <p:txBody>
            <a:bodyPr wrap="square" lIns="0" tIns="0" rIns="0" bIns="0" rtlCol="0"/>
            <a:lstStyle/>
            <a:p>
              <a:endParaRPr/>
            </a:p>
          </p:txBody>
        </p:sp>
        <p:pic>
          <p:nvPicPr>
            <p:cNvPr id="29" name="object 29"/>
            <p:cNvPicPr/>
            <p:nvPr/>
          </p:nvPicPr>
          <p:blipFill>
            <a:blip r:embed="rId2" cstate="print"/>
            <a:stretch>
              <a:fillRect/>
            </a:stretch>
          </p:blipFill>
          <p:spPr>
            <a:xfrm>
              <a:off x="164345" y="3621023"/>
              <a:ext cx="138829" cy="240791"/>
            </a:xfrm>
            <a:prstGeom prst="rect">
              <a:avLst/>
            </a:prstGeom>
          </p:spPr>
        </p:pic>
        <p:sp>
          <p:nvSpPr>
            <p:cNvPr id="30" name="object 30"/>
            <p:cNvSpPr/>
            <p:nvPr/>
          </p:nvSpPr>
          <p:spPr>
            <a:xfrm>
              <a:off x="714324" y="3621023"/>
              <a:ext cx="63500" cy="241300"/>
            </a:xfrm>
            <a:custGeom>
              <a:avLst/>
              <a:gdLst/>
              <a:ahLst/>
              <a:cxnLst/>
              <a:rect l="l" t="t" r="r" b="b"/>
              <a:pathLst>
                <a:path w="63500" h="241300">
                  <a:moveTo>
                    <a:pt x="62915" y="0"/>
                  </a:moveTo>
                  <a:lnTo>
                    <a:pt x="22402" y="0"/>
                  </a:lnTo>
                  <a:lnTo>
                    <a:pt x="7467" y="48243"/>
                  </a:lnTo>
                  <a:lnTo>
                    <a:pt x="0" y="96572"/>
                  </a:lnTo>
                  <a:lnTo>
                    <a:pt x="0" y="144859"/>
                  </a:lnTo>
                  <a:lnTo>
                    <a:pt x="7467" y="192974"/>
                  </a:lnTo>
                  <a:lnTo>
                    <a:pt x="22402" y="240791"/>
                  </a:lnTo>
                  <a:lnTo>
                    <a:pt x="59778" y="240791"/>
                  </a:lnTo>
                  <a:lnTo>
                    <a:pt x="47037" y="192974"/>
                  </a:lnTo>
                  <a:lnTo>
                    <a:pt x="40919" y="144859"/>
                  </a:lnTo>
                  <a:lnTo>
                    <a:pt x="41486" y="96572"/>
                  </a:lnTo>
                  <a:lnTo>
                    <a:pt x="48797" y="48243"/>
                  </a:lnTo>
                  <a:lnTo>
                    <a:pt x="62915" y="0"/>
                  </a:lnTo>
                  <a:close/>
                </a:path>
              </a:pathLst>
            </a:custGeom>
            <a:solidFill>
              <a:srgbClr val="ECCA6D"/>
            </a:solidFill>
          </p:spPr>
          <p:txBody>
            <a:bodyPr wrap="square" lIns="0" tIns="0" rIns="0" bIns="0" rtlCol="0"/>
            <a:lstStyle/>
            <a:p>
              <a:endParaRPr/>
            </a:p>
          </p:txBody>
        </p:sp>
        <p:sp>
          <p:nvSpPr>
            <p:cNvPr id="31" name="object 31"/>
            <p:cNvSpPr/>
            <p:nvPr/>
          </p:nvSpPr>
          <p:spPr>
            <a:xfrm>
              <a:off x="845921" y="3621040"/>
              <a:ext cx="591185" cy="26034"/>
            </a:xfrm>
            <a:custGeom>
              <a:avLst/>
              <a:gdLst/>
              <a:ahLst/>
              <a:cxnLst/>
              <a:rect l="l" t="t" r="r" b="b"/>
              <a:pathLst>
                <a:path w="591185" h="26035">
                  <a:moveTo>
                    <a:pt x="591096" y="0"/>
                  </a:moveTo>
                  <a:lnTo>
                    <a:pt x="0" y="0"/>
                  </a:lnTo>
                  <a:lnTo>
                    <a:pt x="0" y="25764"/>
                  </a:lnTo>
                  <a:lnTo>
                    <a:pt x="591096" y="25764"/>
                  </a:lnTo>
                  <a:lnTo>
                    <a:pt x="591096" y="0"/>
                  </a:lnTo>
                  <a:close/>
                </a:path>
              </a:pathLst>
            </a:custGeom>
            <a:solidFill>
              <a:srgbClr val="6C7896"/>
            </a:solidFill>
          </p:spPr>
          <p:txBody>
            <a:bodyPr wrap="square" lIns="0" tIns="0" rIns="0" bIns="0" rtlCol="0"/>
            <a:lstStyle/>
            <a:p>
              <a:endParaRPr/>
            </a:p>
          </p:txBody>
        </p:sp>
        <p:sp>
          <p:nvSpPr>
            <p:cNvPr id="32" name="object 32"/>
            <p:cNvSpPr/>
            <p:nvPr/>
          </p:nvSpPr>
          <p:spPr>
            <a:xfrm>
              <a:off x="860977" y="3648455"/>
              <a:ext cx="556260" cy="189230"/>
            </a:xfrm>
            <a:custGeom>
              <a:avLst/>
              <a:gdLst/>
              <a:ahLst/>
              <a:cxnLst/>
              <a:rect l="l" t="t" r="r" b="b"/>
              <a:pathLst>
                <a:path w="556260" h="189229">
                  <a:moveTo>
                    <a:pt x="556215" y="0"/>
                  </a:moveTo>
                  <a:lnTo>
                    <a:pt x="18040" y="0"/>
                  </a:lnTo>
                  <a:lnTo>
                    <a:pt x="4510" y="47619"/>
                  </a:lnTo>
                  <a:lnTo>
                    <a:pt x="0" y="94821"/>
                  </a:lnTo>
                  <a:lnTo>
                    <a:pt x="4510" y="141857"/>
                  </a:lnTo>
                  <a:lnTo>
                    <a:pt x="18040" y="188976"/>
                  </a:lnTo>
                  <a:lnTo>
                    <a:pt x="556215" y="188976"/>
                  </a:lnTo>
                  <a:lnTo>
                    <a:pt x="553173" y="181229"/>
                  </a:lnTo>
                  <a:lnTo>
                    <a:pt x="550452" y="173672"/>
                  </a:lnTo>
                  <a:lnTo>
                    <a:pt x="547946" y="166116"/>
                  </a:lnTo>
                  <a:lnTo>
                    <a:pt x="545547" y="158369"/>
                  </a:lnTo>
                  <a:lnTo>
                    <a:pt x="545166" y="157734"/>
                  </a:lnTo>
                  <a:lnTo>
                    <a:pt x="545064" y="157480"/>
                  </a:lnTo>
                  <a:lnTo>
                    <a:pt x="544912" y="157480"/>
                  </a:lnTo>
                  <a:lnTo>
                    <a:pt x="543215" y="150421"/>
                  </a:lnTo>
                  <a:lnTo>
                    <a:pt x="541816" y="143398"/>
                  </a:lnTo>
                  <a:lnTo>
                    <a:pt x="539197" y="128651"/>
                  </a:lnTo>
                  <a:lnTo>
                    <a:pt x="538562" y="127762"/>
                  </a:lnTo>
                  <a:lnTo>
                    <a:pt x="538562" y="125984"/>
                  </a:lnTo>
                  <a:lnTo>
                    <a:pt x="537997" y="118371"/>
                  </a:lnTo>
                  <a:lnTo>
                    <a:pt x="537371" y="111188"/>
                  </a:lnTo>
                  <a:lnTo>
                    <a:pt x="536865" y="104195"/>
                  </a:lnTo>
                  <a:lnTo>
                    <a:pt x="536657" y="97155"/>
                  </a:lnTo>
                  <a:lnTo>
                    <a:pt x="536687" y="86516"/>
                  </a:lnTo>
                  <a:lnTo>
                    <a:pt x="536895" y="79613"/>
                  </a:lnTo>
                  <a:lnTo>
                    <a:pt x="537461" y="72685"/>
                  </a:lnTo>
                  <a:lnTo>
                    <a:pt x="538562" y="65532"/>
                  </a:lnTo>
                  <a:lnTo>
                    <a:pt x="539197" y="64643"/>
                  </a:lnTo>
                  <a:lnTo>
                    <a:pt x="539197" y="62103"/>
                  </a:lnTo>
                  <a:lnTo>
                    <a:pt x="540001" y="55058"/>
                  </a:lnTo>
                  <a:lnTo>
                    <a:pt x="541340" y="48133"/>
                  </a:lnTo>
                  <a:lnTo>
                    <a:pt x="543037" y="41207"/>
                  </a:lnTo>
                  <a:lnTo>
                    <a:pt x="544912" y="34163"/>
                  </a:lnTo>
                  <a:lnTo>
                    <a:pt x="544912" y="33274"/>
                  </a:lnTo>
                  <a:lnTo>
                    <a:pt x="545547" y="31496"/>
                  </a:lnTo>
                  <a:lnTo>
                    <a:pt x="545547" y="30607"/>
                  </a:lnTo>
                  <a:lnTo>
                    <a:pt x="547678" y="22734"/>
                  </a:lnTo>
                  <a:lnTo>
                    <a:pt x="550214" y="14970"/>
                  </a:lnTo>
                  <a:lnTo>
                    <a:pt x="553084" y="7371"/>
                  </a:lnTo>
                  <a:lnTo>
                    <a:pt x="556215" y="0"/>
                  </a:lnTo>
                  <a:close/>
                </a:path>
                <a:path w="556260" h="189229">
                  <a:moveTo>
                    <a:pt x="544912" y="157099"/>
                  </a:moveTo>
                  <a:lnTo>
                    <a:pt x="544912" y="157480"/>
                  </a:lnTo>
                  <a:lnTo>
                    <a:pt x="545064" y="157480"/>
                  </a:lnTo>
                  <a:lnTo>
                    <a:pt x="544912" y="157099"/>
                  </a:lnTo>
                  <a:close/>
                </a:path>
              </a:pathLst>
            </a:custGeom>
            <a:solidFill>
              <a:srgbClr val="FFFFFF"/>
            </a:solidFill>
          </p:spPr>
          <p:txBody>
            <a:bodyPr wrap="square" lIns="0" tIns="0" rIns="0" bIns="0" rtlCol="0"/>
            <a:lstStyle/>
            <a:p>
              <a:endParaRPr/>
            </a:p>
          </p:txBody>
        </p:sp>
        <p:sp>
          <p:nvSpPr>
            <p:cNvPr id="33" name="object 33"/>
            <p:cNvSpPr/>
            <p:nvPr/>
          </p:nvSpPr>
          <p:spPr>
            <a:xfrm>
              <a:off x="911453" y="3677919"/>
              <a:ext cx="495300" cy="129539"/>
            </a:xfrm>
            <a:custGeom>
              <a:avLst/>
              <a:gdLst/>
              <a:ahLst/>
              <a:cxnLst/>
              <a:rect l="l" t="t" r="r" b="b"/>
              <a:pathLst>
                <a:path w="495300" h="129539">
                  <a:moveTo>
                    <a:pt x="485927" y="61976"/>
                  </a:moveTo>
                  <a:lnTo>
                    <a:pt x="1905" y="61976"/>
                  </a:lnTo>
                  <a:lnTo>
                    <a:pt x="0" y="61976"/>
                  </a:lnTo>
                  <a:lnTo>
                    <a:pt x="0" y="64262"/>
                  </a:lnTo>
                  <a:lnTo>
                    <a:pt x="1270" y="65024"/>
                  </a:lnTo>
                  <a:lnTo>
                    <a:pt x="485927" y="65024"/>
                  </a:lnTo>
                  <a:lnTo>
                    <a:pt x="485927" y="61976"/>
                  </a:lnTo>
                  <a:close/>
                </a:path>
                <a:path w="495300" h="129539">
                  <a:moveTo>
                    <a:pt x="488975" y="95250"/>
                  </a:moveTo>
                  <a:lnTo>
                    <a:pt x="488569" y="95250"/>
                  </a:lnTo>
                  <a:lnTo>
                    <a:pt x="488569" y="93980"/>
                  </a:lnTo>
                  <a:lnTo>
                    <a:pt x="35052" y="93980"/>
                  </a:lnTo>
                  <a:lnTo>
                    <a:pt x="35052" y="95250"/>
                  </a:lnTo>
                  <a:lnTo>
                    <a:pt x="35052" y="96520"/>
                  </a:lnTo>
                  <a:lnTo>
                    <a:pt x="488975" y="96520"/>
                  </a:lnTo>
                  <a:lnTo>
                    <a:pt x="488975" y="95250"/>
                  </a:lnTo>
                  <a:close/>
                </a:path>
                <a:path w="495300" h="129539">
                  <a:moveTo>
                    <a:pt x="488975" y="31496"/>
                  </a:moveTo>
                  <a:lnTo>
                    <a:pt x="48526" y="31496"/>
                  </a:lnTo>
                  <a:lnTo>
                    <a:pt x="47244" y="31496"/>
                  </a:lnTo>
                  <a:lnTo>
                    <a:pt x="47244" y="33655"/>
                  </a:lnTo>
                  <a:lnTo>
                    <a:pt x="47891" y="34417"/>
                  </a:lnTo>
                  <a:lnTo>
                    <a:pt x="488340" y="34417"/>
                  </a:lnTo>
                  <a:lnTo>
                    <a:pt x="488975" y="33655"/>
                  </a:lnTo>
                  <a:lnTo>
                    <a:pt x="488975" y="31496"/>
                  </a:lnTo>
                  <a:close/>
                </a:path>
                <a:path w="495300" h="129539">
                  <a:moveTo>
                    <a:pt x="495198" y="128270"/>
                  </a:moveTo>
                  <a:lnTo>
                    <a:pt x="494563" y="128270"/>
                  </a:lnTo>
                  <a:lnTo>
                    <a:pt x="494563" y="127000"/>
                  </a:lnTo>
                  <a:lnTo>
                    <a:pt x="14236" y="127000"/>
                  </a:lnTo>
                  <a:lnTo>
                    <a:pt x="14236" y="128270"/>
                  </a:lnTo>
                  <a:lnTo>
                    <a:pt x="14351" y="129540"/>
                  </a:lnTo>
                  <a:lnTo>
                    <a:pt x="495198" y="129540"/>
                  </a:lnTo>
                  <a:lnTo>
                    <a:pt x="495198" y="128270"/>
                  </a:lnTo>
                  <a:close/>
                </a:path>
                <a:path w="495300" h="129539">
                  <a:moveTo>
                    <a:pt x="495198" y="0"/>
                  </a:moveTo>
                  <a:lnTo>
                    <a:pt x="12230" y="0"/>
                  </a:lnTo>
                  <a:lnTo>
                    <a:pt x="12230" y="1270"/>
                  </a:lnTo>
                  <a:lnTo>
                    <a:pt x="12090" y="1270"/>
                  </a:lnTo>
                  <a:lnTo>
                    <a:pt x="12090" y="2540"/>
                  </a:lnTo>
                  <a:lnTo>
                    <a:pt x="12827" y="2540"/>
                  </a:lnTo>
                  <a:lnTo>
                    <a:pt x="12827" y="3810"/>
                  </a:lnTo>
                  <a:lnTo>
                    <a:pt x="494563" y="3810"/>
                  </a:lnTo>
                  <a:lnTo>
                    <a:pt x="494563" y="2540"/>
                  </a:lnTo>
                  <a:lnTo>
                    <a:pt x="494563" y="1270"/>
                  </a:lnTo>
                  <a:lnTo>
                    <a:pt x="495198" y="1270"/>
                  </a:lnTo>
                  <a:lnTo>
                    <a:pt x="495198" y="0"/>
                  </a:lnTo>
                  <a:close/>
                </a:path>
              </a:pathLst>
            </a:custGeom>
            <a:solidFill>
              <a:srgbClr val="999997"/>
            </a:solidFill>
          </p:spPr>
          <p:txBody>
            <a:bodyPr wrap="square" lIns="0" tIns="0" rIns="0" bIns="0" rtlCol="0"/>
            <a:lstStyle/>
            <a:p>
              <a:endParaRPr/>
            </a:p>
          </p:txBody>
        </p:sp>
        <p:sp>
          <p:nvSpPr>
            <p:cNvPr id="34" name="object 34"/>
            <p:cNvSpPr/>
            <p:nvPr/>
          </p:nvSpPr>
          <p:spPr>
            <a:xfrm>
              <a:off x="879449" y="3648455"/>
              <a:ext cx="537845" cy="189230"/>
            </a:xfrm>
            <a:custGeom>
              <a:avLst/>
              <a:gdLst/>
              <a:ahLst/>
              <a:cxnLst/>
              <a:rect l="l" t="t" r="r" b="b"/>
              <a:pathLst>
                <a:path w="537844" h="189229">
                  <a:moveTo>
                    <a:pt x="537743" y="0"/>
                  </a:moveTo>
                  <a:lnTo>
                    <a:pt x="0" y="0"/>
                  </a:lnTo>
                  <a:lnTo>
                    <a:pt x="49526" y="11936"/>
                  </a:lnTo>
                  <a:lnTo>
                    <a:pt x="169886" y="47577"/>
                  </a:lnTo>
                  <a:lnTo>
                    <a:pt x="318752" y="106674"/>
                  </a:lnTo>
                  <a:lnTo>
                    <a:pt x="453796" y="188976"/>
                  </a:lnTo>
                  <a:lnTo>
                    <a:pt x="537743" y="188976"/>
                  </a:lnTo>
                  <a:lnTo>
                    <a:pt x="534701" y="181229"/>
                  </a:lnTo>
                  <a:lnTo>
                    <a:pt x="531980" y="173672"/>
                  </a:lnTo>
                  <a:lnTo>
                    <a:pt x="529474" y="166116"/>
                  </a:lnTo>
                  <a:lnTo>
                    <a:pt x="527075" y="158369"/>
                  </a:lnTo>
                  <a:lnTo>
                    <a:pt x="526694" y="157734"/>
                  </a:lnTo>
                  <a:lnTo>
                    <a:pt x="526592" y="157480"/>
                  </a:lnTo>
                  <a:lnTo>
                    <a:pt x="526440" y="157480"/>
                  </a:lnTo>
                  <a:lnTo>
                    <a:pt x="524743" y="150421"/>
                  </a:lnTo>
                  <a:lnTo>
                    <a:pt x="523344" y="143398"/>
                  </a:lnTo>
                  <a:lnTo>
                    <a:pt x="520725" y="128651"/>
                  </a:lnTo>
                  <a:lnTo>
                    <a:pt x="520090" y="127762"/>
                  </a:lnTo>
                  <a:lnTo>
                    <a:pt x="520090" y="125984"/>
                  </a:lnTo>
                  <a:lnTo>
                    <a:pt x="519524" y="118371"/>
                  </a:lnTo>
                  <a:lnTo>
                    <a:pt x="518899" y="111188"/>
                  </a:lnTo>
                  <a:lnTo>
                    <a:pt x="518393" y="104195"/>
                  </a:lnTo>
                  <a:lnTo>
                    <a:pt x="518185" y="97155"/>
                  </a:lnTo>
                  <a:lnTo>
                    <a:pt x="518215" y="86516"/>
                  </a:lnTo>
                  <a:lnTo>
                    <a:pt x="518423" y="79613"/>
                  </a:lnTo>
                  <a:lnTo>
                    <a:pt x="518989" y="72685"/>
                  </a:lnTo>
                  <a:lnTo>
                    <a:pt x="520090" y="65532"/>
                  </a:lnTo>
                  <a:lnTo>
                    <a:pt x="520725" y="64643"/>
                  </a:lnTo>
                  <a:lnTo>
                    <a:pt x="520725" y="62103"/>
                  </a:lnTo>
                  <a:lnTo>
                    <a:pt x="521529" y="55058"/>
                  </a:lnTo>
                  <a:lnTo>
                    <a:pt x="522868" y="48133"/>
                  </a:lnTo>
                  <a:lnTo>
                    <a:pt x="524565" y="41207"/>
                  </a:lnTo>
                  <a:lnTo>
                    <a:pt x="526440" y="34163"/>
                  </a:lnTo>
                  <a:lnTo>
                    <a:pt x="526440" y="33274"/>
                  </a:lnTo>
                  <a:lnTo>
                    <a:pt x="527075" y="31496"/>
                  </a:lnTo>
                  <a:lnTo>
                    <a:pt x="527075" y="30607"/>
                  </a:lnTo>
                  <a:lnTo>
                    <a:pt x="529206" y="22734"/>
                  </a:lnTo>
                  <a:lnTo>
                    <a:pt x="531742" y="14970"/>
                  </a:lnTo>
                  <a:lnTo>
                    <a:pt x="534612" y="7371"/>
                  </a:lnTo>
                  <a:lnTo>
                    <a:pt x="537743" y="0"/>
                  </a:lnTo>
                  <a:close/>
                </a:path>
                <a:path w="537844" h="189229">
                  <a:moveTo>
                    <a:pt x="526440" y="157099"/>
                  </a:moveTo>
                  <a:lnTo>
                    <a:pt x="526440" y="157480"/>
                  </a:lnTo>
                  <a:lnTo>
                    <a:pt x="526592" y="157480"/>
                  </a:lnTo>
                  <a:lnTo>
                    <a:pt x="526440" y="157099"/>
                  </a:lnTo>
                  <a:close/>
                </a:path>
              </a:pathLst>
            </a:custGeom>
            <a:solidFill>
              <a:srgbClr val="434343">
                <a:alpha val="29411"/>
              </a:srgbClr>
            </a:solidFill>
          </p:spPr>
          <p:txBody>
            <a:bodyPr wrap="square" lIns="0" tIns="0" rIns="0" bIns="0" rtlCol="0"/>
            <a:lstStyle/>
            <a:p>
              <a:endParaRPr/>
            </a:p>
          </p:txBody>
        </p:sp>
        <p:sp>
          <p:nvSpPr>
            <p:cNvPr id="35" name="object 35"/>
            <p:cNvSpPr/>
            <p:nvPr/>
          </p:nvSpPr>
          <p:spPr>
            <a:xfrm>
              <a:off x="831062" y="3621023"/>
              <a:ext cx="622935" cy="241300"/>
            </a:xfrm>
            <a:custGeom>
              <a:avLst/>
              <a:gdLst/>
              <a:ahLst/>
              <a:cxnLst/>
              <a:rect l="l" t="t" r="r" b="b"/>
              <a:pathLst>
                <a:path w="622935" h="241300">
                  <a:moveTo>
                    <a:pt x="622706" y="0"/>
                  </a:moveTo>
                  <a:lnTo>
                    <a:pt x="39103" y="0"/>
                  </a:lnTo>
                  <a:lnTo>
                    <a:pt x="33352" y="7951"/>
                  </a:lnTo>
                  <a:lnTo>
                    <a:pt x="20508" y="30940"/>
                  </a:lnTo>
                  <a:lnTo>
                    <a:pt x="7186" y="67669"/>
                  </a:lnTo>
                  <a:lnTo>
                    <a:pt x="0" y="116839"/>
                  </a:lnTo>
                  <a:lnTo>
                    <a:pt x="2541" y="167497"/>
                  </a:lnTo>
                  <a:lnTo>
                    <a:pt x="9991" y="206628"/>
                  </a:lnTo>
                  <a:lnTo>
                    <a:pt x="17798" y="231854"/>
                  </a:lnTo>
                  <a:lnTo>
                    <a:pt x="21412" y="240791"/>
                  </a:lnTo>
                  <a:lnTo>
                    <a:pt x="622706" y="240791"/>
                  </a:lnTo>
                  <a:lnTo>
                    <a:pt x="622706" y="214629"/>
                  </a:lnTo>
                  <a:lnTo>
                    <a:pt x="65684" y="214629"/>
                  </a:lnTo>
                  <a:lnTo>
                    <a:pt x="62642" y="205493"/>
                  </a:lnTo>
                  <a:lnTo>
                    <a:pt x="56045" y="182117"/>
                  </a:lnTo>
                  <a:lnTo>
                    <a:pt x="49685" y="150550"/>
                  </a:lnTo>
                  <a:lnTo>
                    <a:pt x="47358" y="116839"/>
                  </a:lnTo>
                  <a:lnTo>
                    <a:pt x="50043" y="85526"/>
                  </a:lnTo>
                  <a:lnTo>
                    <a:pt x="54616" y="58451"/>
                  </a:lnTo>
                  <a:lnTo>
                    <a:pt x="60142" y="37901"/>
                  </a:lnTo>
                  <a:lnTo>
                    <a:pt x="65684" y="26162"/>
                  </a:lnTo>
                  <a:lnTo>
                    <a:pt x="622706" y="26162"/>
                  </a:lnTo>
                  <a:lnTo>
                    <a:pt x="622706" y="0"/>
                  </a:lnTo>
                  <a:close/>
                </a:path>
              </a:pathLst>
            </a:custGeom>
            <a:solidFill>
              <a:srgbClr val="6C7896"/>
            </a:solidFill>
          </p:spPr>
          <p:txBody>
            <a:bodyPr wrap="square" lIns="0" tIns="0" rIns="0" bIns="0" rtlCol="0"/>
            <a:lstStyle/>
            <a:p>
              <a:endParaRPr/>
            </a:p>
          </p:txBody>
        </p:sp>
        <p:pic>
          <p:nvPicPr>
            <p:cNvPr id="36" name="object 36"/>
            <p:cNvPicPr/>
            <p:nvPr/>
          </p:nvPicPr>
          <p:blipFill>
            <a:blip r:embed="rId3" cstate="print"/>
            <a:stretch>
              <a:fillRect/>
            </a:stretch>
          </p:blipFill>
          <p:spPr>
            <a:xfrm>
              <a:off x="787752" y="3621023"/>
              <a:ext cx="64062" cy="240791"/>
            </a:xfrm>
            <a:prstGeom prst="rect">
              <a:avLst/>
            </a:prstGeom>
          </p:spPr>
        </p:pic>
        <p:sp>
          <p:nvSpPr>
            <p:cNvPr id="37" name="object 37"/>
            <p:cNvSpPr/>
            <p:nvPr/>
          </p:nvSpPr>
          <p:spPr>
            <a:xfrm>
              <a:off x="831062" y="3621023"/>
              <a:ext cx="622935" cy="241300"/>
            </a:xfrm>
            <a:custGeom>
              <a:avLst/>
              <a:gdLst/>
              <a:ahLst/>
              <a:cxnLst/>
              <a:rect l="l" t="t" r="r" b="b"/>
              <a:pathLst>
                <a:path w="622935" h="241300">
                  <a:moveTo>
                    <a:pt x="622706" y="0"/>
                  </a:moveTo>
                  <a:lnTo>
                    <a:pt x="39103" y="0"/>
                  </a:lnTo>
                  <a:lnTo>
                    <a:pt x="33352" y="7951"/>
                  </a:lnTo>
                  <a:lnTo>
                    <a:pt x="20508" y="30940"/>
                  </a:lnTo>
                  <a:lnTo>
                    <a:pt x="7186" y="67669"/>
                  </a:lnTo>
                  <a:lnTo>
                    <a:pt x="0" y="116839"/>
                  </a:lnTo>
                  <a:lnTo>
                    <a:pt x="2541" y="167497"/>
                  </a:lnTo>
                  <a:lnTo>
                    <a:pt x="9991" y="206628"/>
                  </a:lnTo>
                  <a:lnTo>
                    <a:pt x="17798" y="231854"/>
                  </a:lnTo>
                  <a:lnTo>
                    <a:pt x="21412" y="240791"/>
                  </a:lnTo>
                  <a:lnTo>
                    <a:pt x="622706" y="240791"/>
                  </a:lnTo>
                  <a:lnTo>
                    <a:pt x="622706" y="214629"/>
                  </a:lnTo>
                  <a:lnTo>
                    <a:pt x="65684" y="214629"/>
                  </a:lnTo>
                  <a:lnTo>
                    <a:pt x="62642" y="205493"/>
                  </a:lnTo>
                  <a:lnTo>
                    <a:pt x="56045" y="182117"/>
                  </a:lnTo>
                  <a:lnTo>
                    <a:pt x="49685" y="150550"/>
                  </a:lnTo>
                  <a:lnTo>
                    <a:pt x="47358" y="116839"/>
                  </a:lnTo>
                  <a:lnTo>
                    <a:pt x="50043" y="85526"/>
                  </a:lnTo>
                  <a:lnTo>
                    <a:pt x="54616" y="58451"/>
                  </a:lnTo>
                  <a:lnTo>
                    <a:pt x="60142" y="37901"/>
                  </a:lnTo>
                  <a:lnTo>
                    <a:pt x="65684" y="26162"/>
                  </a:lnTo>
                  <a:lnTo>
                    <a:pt x="622706" y="26162"/>
                  </a:lnTo>
                  <a:lnTo>
                    <a:pt x="622706" y="0"/>
                  </a:lnTo>
                  <a:close/>
                </a:path>
              </a:pathLst>
            </a:custGeom>
            <a:solidFill>
              <a:srgbClr val="6C7896"/>
            </a:solidFill>
          </p:spPr>
          <p:txBody>
            <a:bodyPr wrap="square" lIns="0" tIns="0" rIns="0" bIns="0" rtlCol="0"/>
            <a:lstStyle/>
            <a:p>
              <a:endParaRPr/>
            </a:p>
          </p:txBody>
        </p:sp>
      </p:grpSp>
      <p:sp>
        <p:nvSpPr>
          <p:cNvPr id="38" name="object 38"/>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dirty="0"/>
              <a:t>EXAMPLE</a:t>
            </a:r>
            <a:r>
              <a:rPr spc="-30" dirty="0"/>
              <a:t> </a:t>
            </a:r>
            <a:r>
              <a:rPr dirty="0"/>
              <a:t>OF</a:t>
            </a:r>
            <a:r>
              <a:rPr spc="-30" dirty="0"/>
              <a:t> </a:t>
            </a:r>
            <a:r>
              <a:rPr spc="-5" dirty="0"/>
              <a:t>APPLICATIONS </a:t>
            </a:r>
            <a:r>
              <a:rPr spc="-885" dirty="0"/>
              <a:t> </a:t>
            </a:r>
            <a:r>
              <a:rPr spc="-5" dirty="0"/>
              <a:t>RELATED</a:t>
            </a:r>
            <a:r>
              <a:rPr spc="-25" dirty="0"/>
              <a:t> </a:t>
            </a:r>
            <a:r>
              <a:rPr dirty="0"/>
              <a:t>TO</a:t>
            </a:r>
            <a:r>
              <a:rPr spc="-10" dirty="0"/>
              <a:t> OUR</a:t>
            </a:r>
            <a:r>
              <a:rPr spc="-15" dirty="0"/>
              <a:t> </a:t>
            </a:r>
            <a:r>
              <a:rPr spc="-5" dirty="0"/>
              <a:t>DOMAIN</a:t>
            </a:r>
          </a:p>
        </p:txBody>
      </p:sp>
      <p:sp>
        <p:nvSpPr>
          <p:cNvPr id="39" name="object 39"/>
          <p:cNvSpPr txBox="1">
            <a:spLocks noGrp="1"/>
          </p:cNvSpPr>
          <p:nvPr>
            <p:ph type="body" idx="1"/>
          </p:nvPr>
        </p:nvSpPr>
        <p:spPr>
          <a:prstGeom prst="rect">
            <a:avLst/>
          </a:prstGeom>
        </p:spPr>
        <p:txBody>
          <a:bodyPr vert="horz" wrap="square" lIns="0" tIns="12065" rIns="0" bIns="0" rtlCol="0">
            <a:spAutoFit/>
          </a:bodyPr>
          <a:lstStyle/>
          <a:p>
            <a:pPr marL="355600" indent="-342900">
              <a:lnSpc>
                <a:spcPct val="100000"/>
              </a:lnSpc>
              <a:spcBef>
                <a:spcPts val="95"/>
              </a:spcBef>
              <a:buClr>
                <a:srgbClr val="000000"/>
              </a:buClr>
              <a:buFont typeface="Wingdings"/>
              <a:buChar char=""/>
              <a:tabLst>
                <a:tab pos="354965" algn="l"/>
                <a:tab pos="355600" algn="l"/>
              </a:tabLst>
            </a:pPr>
            <a:r>
              <a:rPr spc="-5" dirty="0"/>
              <a:t>Finance</a:t>
            </a:r>
            <a:r>
              <a:rPr spc="-30" dirty="0"/>
              <a:t> </a:t>
            </a:r>
            <a:r>
              <a:rPr spc="-5" dirty="0"/>
              <a:t>–</a:t>
            </a:r>
          </a:p>
          <a:p>
            <a:pPr marL="1181735">
              <a:lnSpc>
                <a:spcPct val="100000"/>
              </a:lnSpc>
            </a:pPr>
            <a:r>
              <a:rPr spc="-5" dirty="0"/>
              <a:t>Credit</a:t>
            </a:r>
            <a:r>
              <a:rPr dirty="0"/>
              <a:t> </a:t>
            </a:r>
            <a:r>
              <a:rPr spc="-5" dirty="0"/>
              <a:t>scoring</a:t>
            </a:r>
            <a:r>
              <a:rPr spc="20" dirty="0"/>
              <a:t> </a:t>
            </a:r>
            <a:r>
              <a:rPr spc="-5" dirty="0"/>
              <a:t>,</a:t>
            </a:r>
            <a:r>
              <a:rPr spc="-15" dirty="0"/>
              <a:t> </a:t>
            </a:r>
            <a:r>
              <a:rPr spc="-5" dirty="0"/>
              <a:t>Stock</a:t>
            </a:r>
            <a:r>
              <a:rPr spc="5" dirty="0"/>
              <a:t> </a:t>
            </a:r>
            <a:r>
              <a:rPr spc="-10" dirty="0"/>
              <a:t>market</a:t>
            </a:r>
            <a:r>
              <a:rPr spc="50" dirty="0"/>
              <a:t> </a:t>
            </a:r>
            <a:r>
              <a:rPr spc="-5" dirty="0"/>
              <a:t>analysis</a:t>
            </a:r>
          </a:p>
          <a:p>
            <a:pPr marL="355600" indent="-342900">
              <a:lnSpc>
                <a:spcPct val="100000"/>
              </a:lnSpc>
              <a:buClr>
                <a:srgbClr val="000000"/>
              </a:buClr>
              <a:buFont typeface="Wingdings"/>
              <a:buChar char=""/>
              <a:tabLst>
                <a:tab pos="354965" algn="l"/>
                <a:tab pos="355600" algn="l"/>
              </a:tabLst>
            </a:pPr>
            <a:r>
              <a:rPr spc="-5" dirty="0"/>
              <a:t>Telecommunication</a:t>
            </a:r>
            <a:r>
              <a:rPr spc="40" dirty="0"/>
              <a:t> </a:t>
            </a:r>
            <a:r>
              <a:rPr spc="-5" dirty="0"/>
              <a:t>-</a:t>
            </a:r>
          </a:p>
          <a:p>
            <a:pPr marL="1181735">
              <a:lnSpc>
                <a:spcPct val="100000"/>
              </a:lnSpc>
            </a:pPr>
            <a:r>
              <a:rPr spc="-5" dirty="0"/>
              <a:t>Network</a:t>
            </a:r>
            <a:r>
              <a:rPr dirty="0"/>
              <a:t> </a:t>
            </a:r>
            <a:r>
              <a:rPr spc="-5" dirty="0"/>
              <a:t>optimization</a:t>
            </a:r>
            <a:r>
              <a:rPr spc="50" dirty="0"/>
              <a:t> </a:t>
            </a:r>
            <a:r>
              <a:rPr spc="-5" dirty="0"/>
              <a:t>, Bandwidth detection</a:t>
            </a:r>
          </a:p>
          <a:p>
            <a:pPr marL="355600" indent="-342900">
              <a:lnSpc>
                <a:spcPct val="100000"/>
              </a:lnSpc>
              <a:buClr>
                <a:srgbClr val="000000"/>
              </a:buClr>
              <a:buFont typeface="Wingdings"/>
              <a:buChar char=""/>
              <a:tabLst>
                <a:tab pos="354965" algn="l"/>
                <a:tab pos="355600" algn="l"/>
              </a:tabLst>
            </a:pPr>
            <a:r>
              <a:rPr spc="-5" dirty="0"/>
              <a:t>Marketing</a:t>
            </a:r>
            <a:r>
              <a:rPr dirty="0"/>
              <a:t> </a:t>
            </a:r>
            <a:r>
              <a:rPr spc="-5" dirty="0"/>
              <a:t>–</a:t>
            </a:r>
          </a:p>
          <a:p>
            <a:pPr marL="1181735">
              <a:lnSpc>
                <a:spcPct val="100000"/>
              </a:lnSpc>
            </a:pPr>
            <a:r>
              <a:rPr spc="-10" dirty="0"/>
              <a:t>Customer</a:t>
            </a:r>
            <a:r>
              <a:rPr spc="40" dirty="0"/>
              <a:t> </a:t>
            </a:r>
            <a:r>
              <a:rPr spc="-5" dirty="0"/>
              <a:t>behaviors</a:t>
            </a:r>
            <a:r>
              <a:rPr spc="15" dirty="0"/>
              <a:t> </a:t>
            </a:r>
            <a:r>
              <a:rPr spc="-5" dirty="0"/>
              <a:t>,</a:t>
            </a:r>
            <a:r>
              <a:rPr spc="5" dirty="0"/>
              <a:t> </a:t>
            </a:r>
            <a:r>
              <a:rPr spc="-10" dirty="0"/>
              <a:t>market</a:t>
            </a:r>
            <a:r>
              <a:rPr spc="65" dirty="0"/>
              <a:t> </a:t>
            </a:r>
            <a:r>
              <a:rPr spc="-5" dirty="0"/>
              <a:t>uplifts</a:t>
            </a:r>
            <a:r>
              <a:rPr spc="15" dirty="0"/>
              <a:t> </a:t>
            </a:r>
            <a:r>
              <a:rPr spc="-5" dirty="0"/>
              <a:t>and</a:t>
            </a:r>
            <a:r>
              <a:rPr spc="10" dirty="0"/>
              <a:t> </a:t>
            </a:r>
            <a:r>
              <a:rPr spc="-5" dirty="0"/>
              <a:t>downfalls</a:t>
            </a:r>
          </a:p>
          <a:p>
            <a:pPr marL="355600" indent="-342900">
              <a:lnSpc>
                <a:spcPct val="100000"/>
              </a:lnSpc>
              <a:buClr>
                <a:srgbClr val="000000"/>
              </a:buClr>
              <a:buFont typeface="Wingdings"/>
              <a:buChar char=""/>
              <a:tabLst>
                <a:tab pos="354965" algn="l"/>
                <a:tab pos="355600" algn="l"/>
              </a:tabLst>
            </a:pPr>
            <a:r>
              <a:rPr spc="-5" dirty="0"/>
              <a:t>Education</a:t>
            </a:r>
            <a:r>
              <a:rPr spc="-15" dirty="0"/>
              <a:t> </a:t>
            </a:r>
            <a:r>
              <a:rPr spc="-5" dirty="0"/>
              <a:t>–</a:t>
            </a:r>
          </a:p>
          <a:p>
            <a:pPr marL="1181735">
              <a:lnSpc>
                <a:spcPct val="100000"/>
              </a:lnSpc>
              <a:spcBef>
                <a:spcPts val="5"/>
              </a:spcBef>
            </a:pPr>
            <a:r>
              <a:rPr spc="-5" dirty="0"/>
              <a:t>Student</a:t>
            </a:r>
            <a:r>
              <a:rPr spc="-10" dirty="0"/>
              <a:t> </a:t>
            </a:r>
            <a:r>
              <a:rPr spc="-5" dirty="0"/>
              <a:t>performance</a:t>
            </a:r>
            <a:r>
              <a:rPr spc="55" dirty="0"/>
              <a:t> </a:t>
            </a:r>
            <a:r>
              <a:rPr spc="-5" dirty="0"/>
              <a:t>analysis</a:t>
            </a:r>
            <a:r>
              <a:rPr spc="15" dirty="0"/>
              <a:t> </a:t>
            </a:r>
            <a:r>
              <a:rPr spc="-5" dirty="0"/>
              <a:t>, personalization</a:t>
            </a:r>
          </a:p>
          <a:p>
            <a:pPr marL="355600" indent="-342900">
              <a:lnSpc>
                <a:spcPct val="100000"/>
              </a:lnSpc>
              <a:buClr>
                <a:srgbClr val="000000"/>
              </a:buClr>
              <a:buFont typeface="Wingdings"/>
              <a:buChar char=""/>
              <a:tabLst>
                <a:tab pos="354965" algn="l"/>
                <a:tab pos="355600" algn="l"/>
              </a:tabLst>
            </a:pPr>
            <a:r>
              <a:rPr spc="-5" dirty="0"/>
              <a:t>Manufacturing</a:t>
            </a:r>
            <a:r>
              <a:rPr spc="5" dirty="0"/>
              <a:t> </a:t>
            </a:r>
            <a:r>
              <a:rPr spc="-5" dirty="0"/>
              <a:t>–</a:t>
            </a:r>
          </a:p>
          <a:p>
            <a:pPr marL="1181735">
              <a:lnSpc>
                <a:spcPct val="100000"/>
              </a:lnSpc>
            </a:pPr>
            <a:r>
              <a:rPr spc="-5" dirty="0"/>
              <a:t>Quality</a:t>
            </a:r>
            <a:r>
              <a:rPr spc="5" dirty="0"/>
              <a:t> </a:t>
            </a:r>
            <a:r>
              <a:rPr spc="-5" dirty="0"/>
              <a:t>Control</a:t>
            </a:r>
            <a:r>
              <a:rPr spc="10" dirty="0"/>
              <a:t> </a:t>
            </a:r>
            <a:r>
              <a:rPr spc="-5" dirty="0"/>
              <a:t>,</a:t>
            </a:r>
            <a:r>
              <a:rPr spc="-10" dirty="0"/>
              <a:t> </a:t>
            </a:r>
            <a:r>
              <a:rPr spc="-5" dirty="0"/>
              <a:t>supply</a:t>
            </a:r>
            <a:r>
              <a:rPr dirty="0"/>
              <a:t> </a:t>
            </a:r>
            <a:r>
              <a:rPr spc="-5" dirty="0"/>
              <a:t>chains</a:t>
            </a:r>
          </a:p>
          <a:p>
            <a:pPr marL="355600" indent="-342900">
              <a:lnSpc>
                <a:spcPct val="100000"/>
              </a:lnSpc>
              <a:buClr>
                <a:srgbClr val="000000"/>
              </a:buClr>
              <a:buFont typeface="Wingdings"/>
              <a:buChar char=""/>
              <a:tabLst>
                <a:tab pos="354965" algn="l"/>
                <a:tab pos="355600" algn="l"/>
              </a:tabLst>
            </a:pPr>
            <a:r>
              <a:rPr spc="-10" dirty="0"/>
              <a:t>Health</a:t>
            </a:r>
            <a:r>
              <a:rPr dirty="0"/>
              <a:t> </a:t>
            </a:r>
            <a:r>
              <a:rPr spc="-5" dirty="0"/>
              <a:t>care</a:t>
            </a:r>
            <a:r>
              <a:rPr dirty="0"/>
              <a:t> </a:t>
            </a:r>
            <a:r>
              <a:rPr spc="-5" dirty="0"/>
              <a:t>–</a:t>
            </a:r>
          </a:p>
          <a:p>
            <a:pPr marL="1181735">
              <a:lnSpc>
                <a:spcPct val="100000"/>
              </a:lnSpc>
            </a:pPr>
            <a:r>
              <a:rPr spc="-5" dirty="0"/>
              <a:t>Disease</a:t>
            </a:r>
            <a:r>
              <a:rPr spc="10" dirty="0"/>
              <a:t> </a:t>
            </a:r>
            <a:r>
              <a:rPr spc="-5" dirty="0"/>
              <a:t>prediction</a:t>
            </a:r>
            <a:r>
              <a:rPr spc="15" dirty="0"/>
              <a:t> </a:t>
            </a:r>
            <a:r>
              <a:rPr spc="-5" dirty="0"/>
              <a:t>,</a:t>
            </a:r>
            <a:r>
              <a:rPr spc="-10" dirty="0"/>
              <a:t> </a:t>
            </a:r>
            <a:r>
              <a:rPr spc="-5" dirty="0"/>
              <a:t>patient</a:t>
            </a:r>
            <a:r>
              <a:rPr spc="10" dirty="0"/>
              <a:t> </a:t>
            </a:r>
            <a:r>
              <a:rPr spc="-5" dirty="0"/>
              <a:t>data</a:t>
            </a:r>
          </a:p>
          <a:p>
            <a:pPr marL="355600" indent="-342900">
              <a:lnSpc>
                <a:spcPct val="100000"/>
              </a:lnSpc>
              <a:buClr>
                <a:srgbClr val="000000"/>
              </a:buClr>
              <a:buFont typeface="Wingdings"/>
              <a:buChar char=""/>
              <a:tabLst>
                <a:tab pos="354965" algn="l"/>
                <a:tab pos="355600" algn="l"/>
              </a:tabLst>
            </a:pPr>
            <a:r>
              <a:rPr spc="-5" dirty="0"/>
              <a:t>E-commerce</a:t>
            </a:r>
            <a:r>
              <a:rPr spc="10" dirty="0"/>
              <a:t> </a:t>
            </a:r>
            <a:r>
              <a:rPr spc="-5" dirty="0"/>
              <a:t>–</a:t>
            </a:r>
          </a:p>
          <a:p>
            <a:pPr marL="1181735">
              <a:lnSpc>
                <a:spcPct val="100000"/>
              </a:lnSpc>
            </a:pPr>
            <a:r>
              <a:rPr spc="-5" dirty="0"/>
              <a:t>Bar</a:t>
            </a:r>
            <a:r>
              <a:rPr dirty="0"/>
              <a:t> </a:t>
            </a:r>
            <a:r>
              <a:rPr spc="-5" dirty="0"/>
              <a:t>charts</a:t>
            </a:r>
            <a:r>
              <a:rPr spc="15" dirty="0"/>
              <a:t> </a:t>
            </a:r>
            <a:r>
              <a:rPr spc="-5" dirty="0"/>
              <a:t>,</a:t>
            </a:r>
            <a:r>
              <a:rPr dirty="0"/>
              <a:t> </a:t>
            </a:r>
            <a:r>
              <a:rPr spc="-5" dirty="0"/>
              <a:t>frequent</a:t>
            </a:r>
            <a:r>
              <a:rPr spc="5" dirty="0"/>
              <a:t> </a:t>
            </a:r>
            <a:r>
              <a:rPr spc="-5" dirty="0"/>
              <a:t>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608830"/>
          </a:xfrm>
          <a:custGeom>
            <a:avLst/>
            <a:gdLst/>
            <a:ahLst/>
            <a:cxnLst/>
            <a:rect l="l" t="t" r="r" b="b"/>
            <a:pathLst>
              <a:path w="9144000" h="4608830">
                <a:moveTo>
                  <a:pt x="0" y="4608576"/>
                </a:moveTo>
                <a:lnTo>
                  <a:pt x="9144000" y="4608576"/>
                </a:lnTo>
                <a:lnTo>
                  <a:pt x="9144000" y="0"/>
                </a:lnTo>
                <a:lnTo>
                  <a:pt x="0" y="0"/>
                </a:lnTo>
                <a:lnTo>
                  <a:pt x="0" y="4608576"/>
                </a:lnTo>
                <a:close/>
              </a:path>
            </a:pathLst>
          </a:custGeom>
          <a:solidFill>
            <a:srgbClr val="F0EEED"/>
          </a:solidFill>
        </p:spPr>
        <p:txBody>
          <a:bodyPr wrap="square" lIns="0" tIns="0" rIns="0" bIns="0" rtlCol="0"/>
          <a:lstStyle/>
          <a:p>
            <a:endParaRPr/>
          </a:p>
        </p:txBody>
      </p:sp>
      <p:sp>
        <p:nvSpPr>
          <p:cNvPr id="3" name="object 3"/>
          <p:cNvSpPr/>
          <p:nvPr/>
        </p:nvSpPr>
        <p:spPr>
          <a:xfrm>
            <a:off x="0" y="4608576"/>
            <a:ext cx="9144000" cy="535305"/>
          </a:xfrm>
          <a:custGeom>
            <a:avLst/>
            <a:gdLst/>
            <a:ahLst/>
            <a:cxnLst/>
            <a:rect l="l" t="t" r="r" b="b"/>
            <a:pathLst>
              <a:path w="9144000" h="535304">
                <a:moveTo>
                  <a:pt x="9144000" y="0"/>
                </a:moveTo>
                <a:lnTo>
                  <a:pt x="0" y="0"/>
                </a:lnTo>
                <a:lnTo>
                  <a:pt x="0" y="534922"/>
                </a:lnTo>
                <a:lnTo>
                  <a:pt x="9144000" y="534922"/>
                </a:lnTo>
                <a:lnTo>
                  <a:pt x="9144000" y="0"/>
                </a:lnTo>
                <a:close/>
              </a:path>
            </a:pathLst>
          </a:custGeom>
          <a:solidFill>
            <a:srgbClr val="EAD9D5"/>
          </a:solidFill>
        </p:spPr>
        <p:txBody>
          <a:bodyPr wrap="square" lIns="0" tIns="0" rIns="0" bIns="0" rtlCol="0"/>
          <a:lstStyle/>
          <a:p>
            <a:endParaRPr/>
          </a:p>
        </p:txBody>
      </p:sp>
      <p:grpSp>
        <p:nvGrpSpPr>
          <p:cNvPr id="4" name="object 4"/>
          <p:cNvGrpSpPr/>
          <p:nvPr/>
        </p:nvGrpSpPr>
        <p:grpSpPr>
          <a:xfrm>
            <a:off x="3000521" y="76200"/>
            <a:ext cx="530860" cy="917575"/>
            <a:chOff x="3000521" y="76200"/>
            <a:chExt cx="530860" cy="917575"/>
          </a:xfrm>
        </p:grpSpPr>
        <p:sp>
          <p:nvSpPr>
            <p:cNvPr id="5" name="object 5"/>
            <p:cNvSpPr/>
            <p:nvPr/>
          </p:nvSpPr>
          <p:spPr>
            <a:xfrm>
              <a:off x="3165942" y="597534"/>
              <a:ext cx="365125" cy="396240"/>
            </a:xfrm>
            <a:custGeom>
              <a:avLst/>
              <a:gdLst/>
              <a:ahLst/>
              <a:cxnLst/>
              <a:rect l="l" t="t" r="r" b="b"/>
              <a:pathLst>
                <a:path w="365125" h="396240">
                  <a:moveTo>
                    <a:pt x="114848" y="0"/>
                  </a:moveTo>
                  <a:lnTo>
                    <a:pt x="69908" y="50701"/>
                  </a:lnTo>
                  <a:lnTo>
                    <a:pt x="45553" y="86320"/>
                  </a:lnTo>
                  <a:lnTo>
                    <a:pt x="23134" y="129019"/>
                  </a:lnTo>
                  <a:lnTo>
                    <a:pt x="6625" y="177433"/>
                  </a:lnTo>
                  <a:lnTo>
                    <a:pt x="0" y="230192"/>
                  </a:lnTo>
                  <a:lnTo>
                    <a:pt x="7232" y="285930"/>
                  </a:lnTo>
                  <a:lnTo>
                    <a:pt x="32298" y="343280"/>
                  </a:lnTo>
                  <a:lnTo>
                    <a:pt x="71810" y="369633"/>
                  </a:lnTo>
                  <a:lnTo>
                    <a:pt x="118290" y="387750"/>
                  </a:lnTo>
                  <a:lnTo>
                    <a:pt x="179999" y="395986"/>
                  </a:lnTo>
                  <a:lnTo>
                    <a:pt x="220805" y="392566"/>
                  </a:lnTo>
                  <a:lnTo>
                    <a:pt x="265470" y="381111"/>
                  </a:lnTo>
                  <a:lnTo>
                    <a:pt x="313658" y="359820"/>
                  </a:lnTo>
                  <a:lnTo>
                    <a:pt x="365038" y="326898"/>
                  </a:lnTo>
                  <a:lnTo>
                    <a:pt x="335893" y="310467"/>
                  </a:lnTo>
                  <a:lnTo>
                    <a:pt x="266470" y="255841"/>
                  </a:lnTo>
                  <a:lnTo>
                    <a:pt x="183783" y="155019"/>
                  </a:lnTo>
                  <a:lnTo>
                    <a:pt x="114848" y="0"/>
                  </a:lnTo>
                  <a:close/>
                </a:path>
              </a:pathLst>
            </a:custGeom>
            <a:solidFill>
              <a:srgbClr val="EAD9D5"/>
            </a:solidFill>
          </p:spPr>
          <p:txBody>
            <a:bodyPr wrap="square" lIns="0" tIns="0" rIns="0" bIns="0" rtlCol="0"/>
            <a:lstStyle/>
            <a:p>
              <a:endParaRPr/>
            </a:p>
          </p:txBody>
        </p:sp>
        <p:sp>
          <p:nvSpPr>
            <p:cNvPr id="6" name="object 6"/>
            <p:cNvSpPr/>
            <p:nvPr/>
          </p:nvSpPr>
          <p:spPr>
            <a:xfrm>
              <a:off x="3000521" y="76200"/>
              <a:ext cx="455930" cy="864235"/>
            </a:xfrm>
            <a:custGeom>
              <a:avLst/>
              <a:gdLst/>
              <a:ahLst/>
              <a:cxnLst/>
              <a:rect l="l" t="t" r="r" b="b"/>
              <a:pathLst>
                <a:path w="455929" h="864235">
                  <a:moveTo>
                    <a:pt x="315575" y="0"/>
                  </a:moveTo>
                  <a:lnTo>
                    <a:pt x="225036" y="52075"/>
                  </a:lnTo>
                  <a:lnTo>
                    <a:pt x="64369" y="210867"/>
                  </a:lnTo>
                  <a:lnTo>
                    <a:pt x="0" y="480220"/>
                  </a:lnTo>
                  <a:lnTo>
                    <a:pt x="198354" y="863980"/>
                  </a:lnTo>
                  <a:lnTo>
                    <a:pt x="190930" y="830195"/>
                  </a:lnTo>
                  <a:lnTo>
                    <a:pt x="200021" y="742283"/>
                  </a:lnTo>
                  <a:lnTo>
                    <a:pt x="272667" y="620414"/>
                  </a:lnTo>
                  <a:lnTo>
                    <a:pt x="455910" y="484759"/>
                  </a:lnTo>
                  <a:lnTo>
                    <a:pt x="433179" y="440983"/>
                  </a:lnTo>
                  <a:lnTo>
                    <a:pt x="383599" y="327628"/>
                  </a:lnTo>
                  <a:lnTo>
                    <a:pt x="335091" y="171648"/>
                  </a:lnTo>
                  <a:lnTo>
                    <a:pt x="315575" y="0"/>
                  </a:lnTo>
                  <a:close/>
                </a:path>
              </a:pathLst>
            </a:custGeom>
            <a:solidFill>
              <a:srgbClr val="FFFFFF"/>
            </a:solidFill>
          </p:spPr>
          <p:txBody>
            <a:bodyPr wrap="square" lIns="0" tIns="0" rIns="0" bIns="0" rtlCol="0"/>
            <a:lstStyle/>
            <a:p>
              <a:endParaRPr/>
            </a:p>
          </p:txBody>
        </p:sp>
      </p:grpSp>
      <p:grpSp>
        <p:nvGrpSpPr>
          <p:cNvPr id="7" name="object 7"/>
          <p:cNvGrpSpPr/>
          <p:nvPr/>
        </p:nvGrpSpPr>
        <p:grpSpPr>
          <a:xfrm>
            <a:off x="5820632" y="1265047"/>
            <a:ext cx="600075" cy="664210"/>
            <a:chOff x="5820632" y="1265047"/>
            <a:chExt cx="600075" cy="664210"/>
          </a:xfrm>
        </p:grpSpPr>
        <p:sp>
          <p:nvSpPr>
            <p:cNvPr id="8" name="object 8"/>
            <p:cNvSpPr/>
            <p:nvPr/>
          </p:nvSpPr>
          <p:spPr>
            <a:xfrm>
              <a:off x="5820632" y="1265047"/>
              <a:ext cx="600075" cy="658495"/>
            </a:xfrm>
            <a:custGeom>
              <a:avLst/>
              <a:gdLst/>
              <a:ahLst/>
              <a:cxnLst/>
              <a:rect l="l" t="t" r="r" b="b"/>
              <a:pathLst>
                <a:path w="600075" h="658494">
                  <a:moveTo>
                    <a:pt x="23653" y="0"/>
                  </a:moveTo>
                  <a:lnTo>
                    <a:pt x="12446" y="56794"/>
                  </a:lnTo>
                  <a:lnTo>
                    <a:pt x="0" y="195659"/>
                  </a:lnTo>
                  <a:lnTo>
                    <a:pt x="18081" y="369314"/>
                  </a:lnTo>
                  <a:lnTo>
                    <a:pt x="98456" y="530478"/>
                  </a:lnTo>
                  <a:lnTo>
                    <a:pt x="193563" y="594296"/>
                  </a:lnTo>
                  <a:lnTo>
                    <a:pt x="299749" y="638171"/>
                  </a:lnTo>
                  <a:lnTo>
                    <a:pt x="433736" y="658113"/>
                  </a:lnTo>
                  <a:lnTo>
                    <a:pt x="473569" y="656296"/>
                  </a:lnTo>
                  <a:lnTo>
                    <a:pt x="514651" y="650525"/>
                  </a:lnTo>
                  <a:lnTo>
                    <a:pt x="556805" y="640326"/>
                  </a:lnTo>
                  <a:lnTo>
                    <a:pt x="599852" y="625220"/>
                  </a:lnTo>
                  <a:lnTo>
                    <a:pt x="571873" y="607794"/>
                  </a:lnTo>
                  <a:lnTo>
                    <a:pt x="513365" y="538194"/>
                  </a:lnTo>
                  <a:lnTo>
                    <a:pt x="462478" y="390441"/>
                  </a:lnTo>
                  <a:lnTo>
                    <a:pt x="457358" y="138556"/>
                  </a:lnTo>
                  <a:lnTo>
                    <a:pt x="456723" y="138556"/>
                  </a:lnTo>
                  <a:lnTo>
                    <a:pt x="403600" y="130433"/>
                  </a:lnTo>
                  <a:lnTo>
                    <a:pt x="366398" y="121960"/>
                  </a:lnTo>
                  <a:lnTo>
                    <a:pt x="319060" y="109259"/>
                  </a:lnTo>
                  <a:lnTo>
                    <a:pt x="261350" y="91519"/>
                  </a:lnTo>
                  <a:lnTo>
                    <a:pt x="193035" y="67935"/>
                  </a:lnTo>
                  <a:lnTo>
                    <a:pt x="113881" y="37698"/>
                  </a:lnTo>
                  <a:lnTo>
                    <a:pt x="23653" y="0"/>
                  </a:lnTo>
                  <a:close/>
                </a:path>
              </a:pathLst>
            </a:custGeom>
            <a:solidFill>
              <a:srgbClr val="FFFFFF"/>
            </a:solidFill>
          </p:spPr>
          <p:txBody>
            <a:bodyPr wrap="square" lIns="0" tIns="0" rIns="0" bIns="0" rtlCol="0"/>
            <a:lstStyle/>
            <a:p>
              <a:endParaRPr/>
            </a:p>
          </p:txBody>
        </p:sp>
        <p:sp>
          <p:nvSpPr>
            <p:cNvPr id="9" name="object 9"/>
            <p:cNvSpPr/>
            <p:nvPr/>
          </p:nvSpPr>
          <p:spPr>
            <a:xfrm>
              <a:off x="5917819" y="1687068"/>
              <a:ext cx="501650" cy="242570"/>
            </a:xfrm>
            <a:custGeom>
              <a:avLst/>
              <a:gdLst/>
              <a:ahLst/>
              <a:cxnLst/>
              <a:rect l="l" t="t" r="r" b="b"/>
              <a:pathLst>
                <a:path w="501650" h="242569">
                  <a:moveTo>
                    <a:pt x="0" y="107696"/>
                  </a:moveTo>
                  <a:lnTo>
                    <a:pt x="21633" y="128710"/>
                  </a:lnTo>
                  <a:lnTo>
                    <a:pt x="83915" y="174942"/>
                  </a:lnTo>
                  <a:lnTo>
                    <a:pt x="182915" y="221174"/>
                  </a:lnTo>
                  <a:lnTo>
                    <a:pt x="314705" y="242189"/>
                  </a:lnTo>
                  <a:lnTo>
                    <a:pt x="357959" y="240039"/>
                  </a:lnTo>
                  <a:lnTo>
                    <a:pt x="403463" y="233187"/>
                  </a:lnTo>
                  <a:lnTo>
                    <a:pt x="451133" y="221025"/>
                  </a:lnTo>
                  <a:lnTo>
                    <a:pt x="497043" y="204343"/>
                  </a:lnTo>
                  <a:lnTo>
                    <a:pt x="480694" y="204343"/>
                  </a:lnTo>
                  <a:lnTo>
                    <a:pt x="457719" y="203115"/>
                  </a:lnTo>
                  <a:lnTo>
                    <a:pt x="392992" y="188242"/>
                  </a:lnTo>
                  <a:lnTo>
                    <a:pt x="353853" y="171227"/>
                  </a:lnTo>
                  <a:lnTo>
                    <a:pt x="311941" y="145580"/>
                  </a:lnTo>
                  <a:lnTo>
                    <a:pt x="282482" y="121158"/>
                  </a:lnTo>
                  <a:lnTo>
                    <a:pt x="46481" y="121158"/>
                  </a:lnTo>
                  <a:lnTo>
                    <a:pt x="35272" y="120394"/>
                  </a:lnTo>
                  <a:lnTo>
                    <a:pt x="23764" y="117998"/>
                  </a:lnTo>
                  <a:lnTo>
                    <a:pt x="11995" y="113817"/>
                  </a:lnTo>
                  <a:lnTo>
                    <a:pt x="0" y="107696"/>
                  </a:lnTo>
                  <a:close/>
                </a:path>
                <a:path w="501650" h="242569">
                  <a:moveTo>
                    <a:pt x="500888" y="202946"/>
                  </a:moveTo>
                  <a:lnTo>
                    <a:pt x="499236" y="203327"/>
                  </a:lnTo>
                  <a:lnTo>
                    <a:pt x="491997" y="204343"/>
                  </a:lnTo>
                  <a:lnTo>
                    <a:pt x="497043" y="204343"/>
                  </a:lnTo>
                  <a:lnTo>
                    <a:pt x="500888" y="202946"/>
                  </a:lnTo>
                  <a:close/>
                </a:path>
                <a:path w="501650" h="242569">
                  <a:moveTo>
                    <a:pt x="501141" y="202819"/>
                  </a:moveTo>
                  <a:lnTo>
                    <a:pt x="500888" y="202819"/>
                  </a:lnTo>
                  <a:lnTo>
                    <a:pt x="501141" y="202819"/>
                  </a:lnTo>
                  <a:close/>
                </a:path>
                <a:path w="501650" h="242569">
                  <a:moveTo>
                    <a:pt x="501141" y="202692"/>
                  </a:moveTo>
                  <a:close/>
                </a:path>
                <a:path w="501650" h="242569">
                  <a:moveTo>
                    <a:pt x="182625" y="0"/>
                  </a:moveTo>
                  <a:lnTo>
                    <a:pt x="172747" y="18930"/>
                  </a:lnTo>
                  <a:lnTo>
                    <a:pt x="144938" y="60579"/>
                  </a:lnTo>
                  <a:lnTo>
                    <a:pt x="101937" y="102227"/>
                  </a:lnTo>
                  <a:lnTo>
                    <a:pt x="46481" y="121158"/>
                  </a:lnTo>
                  <a:lnTo>
                    <a:pt x="282482" y="121158"/>
                  </a:lnTo>
                  <a:lnTo>
                    <a:pt x="268561" y="109616"/>
                  </a:lnTo>
                  <a:lnTo>
                    <a:pt x="225020" y="61651"/>
                  </a:lnTo>
                  <a:lnTo>
                    <a:pt x="182625" y="0"/>
                  </a:lnTo>
                  <a:close/>
                </a:path>
              </a:pathLst>
            </a:custGeom>
            <a:solidFill>
              <a:srgbClr val="EAD9D5"/>
            </a:solidFill>
          </p:spPr>
          <p:txBody>
            <a:bodyPr wrap="square" lIns="0" tIns="0" rIns="0" bIns="0" rtlCol="0"/>
            <a:lstStyle/>
            <a:p>
              <a:endParaRPr/>
            </a:p>
          </p:txBody>
        </p:sp>
      </p:grpSp>
      <p:grpSp>
        <p:nvGrpSpPr>
          <p:cNvPr id="10" name="object 10"/>
          <p:cNvGrpSpPr/>
          <p:nvPr/>
        </p:nvGrpSpPr>
        <p:grpSpPr>
          <a:xfrm>
            <a:off x="2567685" y="3960174"/>
            <a:ext cx="815975" cy="496570"/>
            <a:chOff x="2567685" y="3960174"/>
            <a:chExt cx="815975" cy="496570"/>
          </a:xfrm>
        </p:grpSpPr>
        <p:sp>
          <p:nvSpPr>
            <p:cNvPr id="11" name="object 11"/>
            <p:cNvSpPr/>
            <p:nvPr/>
          </p:nvSpPr>
          <p:spPr>
            <a:xfrm>
              <a:off x="2567685" y="3960174"/>
              <a:ext cx="815975" cy="496570"/>
            </a:xfrm>
            <a:custGeom>
              <a:avLst/>
              <a:gdLst/>
              <a:ahLst/>
              <a:cxnLst/>
              <a:rect l="l" t="t" r="r" b="b"/>
              <a:pathLst>
                <a:path w="815975" h="496570">
                  <a:moveTo>
                    <a:pt x="601492" y="369318"/>
                  </a:moveTo>
                  <a:lnTo>
                    <a:pt x="116300" y="369318"/>
                  </a:lnTo>
                  <a:lnTo>
                    <a:pt x="271212" y="389104"/>
                  </a:lnTo>
                  <a:lnTo>
                    <a:pt x="499109" y="496077"/>
                  </a:lnTo>
                  <a:lnTo>
                    <a:pt x="499109" y="495849"/>
                  </a:lnTo>
                  <a:lnTo>
                    <a:pt x="499363" y="495468"/>
                  </a:lnTo>
                  <a:lnTo>
                    <a:pt x="503556" y="488419"/>
                  </a:lnTo>
                  <a:lnTo>
                    <a:pt x="513552" y="473705"/>
                  </a:lnTo>
                  <a:lnTo>
                    <a:pt x="530177" y="451473"/>
                  </a:lnTo>
                  <a:lnTo>
                    <a:pt x="554260" y="421872"/>
                  </a:lnTo>
                  <a:lnTo>
                    <a:pt x="586627" y="385050"/>
                  </a:lnTo>
                  <a:lnTo>
                    <a:pt x="601492" y="369318"/>
                  </a:lnTo>
                  <a:close/>
                </a:path>
                <a:path w="815975" h="496570">
                  <a:moveTo>
                    <a:pt x="487193" y="0"/>
                  </a:moveTo>
                  <a:lnTo>
                    <a:pt x="307213" y="764"/>
                  </a:lnTo>
                  <a:lnTo>
                    <a:pt x="207851" y="57726"/>
                  </a:lnTo>
                  <a:lnTo>
                    <a:pt x="121457" y="133483"/>
                  </a:lnTo>
                  <a:lnTo>
                    <a:pt x="44195" y="244808"/>
                  </a:lnTo>
                  <a:lnTo>
                    <a:pt x="28128" y="281355"/>
                  </a:lnTo>
                  <a:lnTo>
                    <a:pt x="15097" y="320751"/>
                  </a:lnTo>
                  <a:lnTo>
                    <a:pt x="5566" y="363065"/>
                  </a:lnTo>
                  <a:lnTo>
                    <a:pt x="0" y="408371"/>
                  </a:lnTo>
                  <a:lnTo>
                    <a:pt x="28015" y="390985"/>
                  </a:lnTo>
                  <a:lnTo>
                    <a:pt x="116300" y="369318"/>
                  </a:lnTo>
                  <a:lnTo>
                    <a:pt x="601492" y="369318"/>
                  </a:lnTo>
                  <a:lnTo>
                    <a:pt x="628104" y="341156"/>
                  </a:lnTo>
                  <a:lnTo>
                    <a:pt x="679518" y="290337"/>
                  </a:lnTo>
                  <a:lnTo>
                    <a:pt x="741697" y="232742"/>
                  </a:lnTo>
                  <a:lnTo>
                    <a:pt x="815466" y="168519"/>
                  </a:lnTo>
                  <a:lnTo>
                    <a:pt x="769574" y="133315"/>
                  </a:lnTo>
                  <a:lnTo>
                    <a:pt x="650732" y="60662"/>
                  </a:lnTo>
                  <a:lnTo>
                    <a:pt x="487193" y="0"/>
                  </a:lnTo>
                  <a:close/>
                </a:path>
              </a:pathLst>
            </a:custGeom>
            <a:solidFill>
              <a:srgbClr val="FFFFFF"/>
            </a:solidFill>
          </p:spPr>
          <p:txBody>
            <a:bodyPr wrap="square" lIns="0" tIns="0" rIns="0" bIns="0" rtlCol="0"/>
            <a:lstStyle/>
            <a:p>
              <a:endParaRPr/>
            </a:p>
          </p:txBody>
        </p:sp>
        <p:sp>
          <p:nvSpPr>
            <p:cNvPr id="12" name="object 12"/>
            <p:cNvSpPr/>
            <p:nvPr/>
          </p:nvSpPr>
          <p:spPr>
            <a:xfrm>
              <a:off x="2567939" y="3960482"/>
              <a:ext cx="322580" cy="407670"/>
            </a:xfrm>
            <a:custGeom>
              <a:avLst/>
              <a:gdLst/>
              <a:ahLst/>
              <a:cxnLst/>
              <a:rect l="l" t="t" r="r" b="b"/>
              <a:pathLst>
                <a:path w="322580" h="407670">
                  <a:moveTo>
                    <a:pt x="307213" y="0"/>
                  </a:moveTo>
                  <a:lnTo>
                    <a:pt x="209867" y="45578"/>
                  </a:lnTo>
                  <a:lnTo>
                    <a:pt x="124618" y="113976"/>
                  </a:lnTo>
                  <a:lnTo>
                    <a:pt x="47371" y="222935"/>
                  </a:lnTo>
                  <a:lnTo>
                    <a:pt x="30128" y="262653"/>
                  </a:lnTo>
                  <a:lnTo>
                    <a:pt x="16113" y="306479"/>
                  </a:lnTo>
                  <a:lnTo>
                    <a:pt x="5883" y="354605"/>
                  </a:lnTo>
                  <a:lnTo>
                    <a:pt x="0" y="407225"/>
                  </a:lnTo>
                  <a:lnTo>
                    <a:pt x="254" y="405587"/>
                  </a:lnTo>
                  <a:lnTo>
                    <a:pt x="2540" y="398691"/>
                  </a:lnTo>
                  <a:lnTo>
                    <a:pt x="36327" y="343978"/>
                  </a:lnTo>
                  <a:lnTo>
                    <a:pt x="93456" y="289396"/>
                  </a:lnTo>
                  <a:lnTo>
                    <a:pt x="134980" y="263133"/>
                  </a:lnTo>
                  <a:lnTo>
                    <a:pt x="186374" y="240112"/>
                  </a:lnTo>
                  <a:lnTo>
                    <a:pt x="248558" y="222251"/>
                  </a:lnTo>
                  <a:lnTo>
                    <a:pt x="322453" y="211467"/>
                  </a:lnTo>
                  <a:lnTo>
                    <a:pt x="309897" y="194245"/>
                  </a:lnTo>
                  <a:lnTo>
                    <a:pt x="284972" y="150902"/>
                  </a:lnTo>
                  <a:lnTo>
                    <a:pt x="266785" y="93922"/>
                  </a:lnTo>
                  <a:lnTo>
                    <a:pt x="274447" y="35788"/>
                  </a:lnTo>
                  <a:lnTo>
                    <a:pt x="280156" y="26069"/>
                  </a:lnTo>
                  <a:lnTo>
                    <a:pt x="287448" y="16822"/>
                  </a:lnTo>
                  <a:lnTo>
                    <a:pt x="296431" y="8111"/>
                  </a:lnTo>
                  <a:lnTo>
                    <a:pt x="307213" y="0"/>
                  </a:lnTo>
                  <a:close/>
                </a:path>
              </a:pathLst>
            </a:custGeom>
            <a:solidFill>
              <a:srgbClr val="EAD9D5"/>
            </a:solidFill>
          </p:spPr>
          <p:txBody>
            <a:bodyPr wrap="square" lIns="0" tIns="0" rIns="0" bIns="0" rtlCol="0"/>
            <a:lstStyle/>
            <a:p>
              <a:endParaRPr/>
            </a:p>
          </p:txBody>
        </p:sp>
      </p:grpSp>
      <p:grpSp>
        <p:nvGrpSpPr>
          <p:cNvPr id="13" name="object 13"/>
          <p:cNvGrpSpPr/>
          <p:nvPr/>
        </p:nvGrpSpPr>
        <p:grpSpPr>
          <a:xfrm>
            <a:off x="714895" y="1370202"/>
            <a:ext cx="1722120" cy="1385570"/>
            <a:chOff x="714895" y="1370202"/>
            <a:chExt cx="1722120" cy="1385570"/>
          </a:xfrm>
        </p:grpSpPr>
        <p:sp>
          <p:nvSpPr>
            <p:cNvPr id="14" name="object 14"/>
            <p:cNvSpPr/>
            <p:nvPr/>
          </p:nvSpPr>
          <p:spPr>
            <a:xfrm>
              <a:off x="714895" y="1370202"/>
              <a:ext cx="1722120" cy="1385570"/>
            </a:xfrm>
            <a:custGeom>
              <a:avLst/>
              <a:gdLst/>
              <a:ahLst/>
              <a:cxnLst/>
              <a:rect l="l" t="t" r="r" b="b"/>
              <a:pathLst>
                <a:path w="1722120" h="1385570">
                  <a:moveTo>
                    <a:pt x="1412354" y="0"/>
                  </a:moveTo>
                  <a:lnTo>
                    <a:pt x="0" y="483108"/>
                  </a:lnTo>
                  <a:lnTo>
                    <a:pt x="308673" y="1385189"/>
                  </a:lnTo>
                  <a:lnTo>
                    <a:pt x="1721980" y="901065"/>
                  </a:lnTo>
                  <a:lnTo>
                    <a:pt x="1412354" y="0"/>
                  </a:lnTo>
                  <a:close/>
                </a:path>
              </a:pathLst>
            </a:custGeom>
            <a:solidFill>
              <a:srgbClr val="6C7896"/>
            </a:solidFill>
          </p:spPr>
          <p:txBody>
            <a:bodyPr wrap="square" lIns="0" tIns="0" rIns="0" bIns="0" rtlCol="0"/>
            <a:lstStyle/>
            <a:p>
              <a:endParaRPr/>
            </a:p>
          </p:txBody>
        </p:sp>
        <p:sp>
          <p:nvSpPr>
            <p:cNvPr id="15" name="object 15"/>
            <p:cNvSpPr/>
            <p:nvPr/>
          </p:nvSpPr>
          <p:spPr>
            <a:xfrm>
              <a:off x="781812" y="1655190"/>
              <a:ext cx="941705" cy="1051560"/>
            </a:xfrm>
            <a:custGeom>
              <a:avLst/>
              <a:gdLst/>
              <a:ahLst/>
              <a:cxnLst/>
              <a:rect l="l" t="t" r="r" b="b"/>
              <a:pathLst>
                <a:path w="941705" h="1051560">
                  <a:moveTo>
                    <a:pt x="653541" y="0"/>
                  </a:moveTo>
                  <a:lnTo>
                    <a:pt x="573739" y="16579"/>
                  </a:lnTo>
                  <a:lnTo>
                    <a:pt x="386273" y="58721"/>
                  </a:lnTo>
                  <a:lnTo>
                    <a:pt x="169056" y="115032"/>
                  </a:lnTo>
                  <a:lnTo>
                    <a:pt x="0" y="174117"/>
                  </a:lnTo>
                  <a:lnTo>
                    <a:pt x="300228" y="1051306"/>
                  </a:lnTo>
                  <a:lnTo>
                    <a:pt x="376830" y="1022117"/>
                  </a:lnTo>
                  <a:lnTo>
                    <a:pt x="557958" y="956103"/>
                  </a:lnTo>
                  <a:lnTo>
                    <a:pt x="770590" y="885588"/>
                  </a:lnTo>
                  <a:lnTo>
                    <a:pt x="941705" y="842899"/>
                  </a:lnTo>
                  <a:lnTo>
                    <a:pt x="653541" y="0"/>
                  </a:lnTo>
                  <a:close/>
                </a:path>
              </a:pathLst>
            </a:custGeom>
            <a:solidFill>
              <a:srgbClr val="DDD3D2"/>
            </a:solidFill>
          </p:spPr>
          <p:txBody>
            <a:bodyPr wrap="square" lIns="0" tIns="0" rIns="0" bIns="0" rtlCol="0"/>
            <a:lstStyle/>
            <a:p>
              <a:endParaRPr/>
            </a:p>
          </p:txBody>
        </p:sp>
        <p:sp>
          <p:nvSpPr>
            <p:cNvPr id="16" name="object 16"/>
            <p:cNvSpPr/>
            <p:nvPr/>
          </p:nvSpPr>
          <p:spPr>
            <a:xfrm>
              <a:off x="809383" y="1667382"/>
              <a:ext cx="915669" cy="1004569"/>
            </a:xfrm>
            <a:custGeom>
              <a:avLst/>
              <a:gdLst/>
              <a:ahLst/>
              <a:cxnLst/>
              <a:rect l="l" t="t" r="r" b="b"/>
              <a:pathLst>
                <a:path w="915669" h="1004569">
                  <a:moveTo>
                    <a:pt x="630415" y="0"/>
                  </a:moveTo>
                  <a:lnTo>
                    <a:pt x="619239" y="0"/>
                  </a:lnTo>
                  <a:lnTo>
                    <a:pt x="392106" y="21550"/>
                  </a:lnTo>
                  <a:lnTo>
                    <a:pt x="193728" y="68960"/>
                  </a:lnTo>
                  <a:lnTo>
                    <a:pt x="53297" y="116371"/>
                  </a:lnTo>
                  <a:lnTo>
                    <a:pt x="0" y="137921"/>
                  </a:lnTo>
                  <a:lnTo>
                    <a:pt x="297268" y="1004188"/>
                  </a:lnTo>
                  <a:lnTo>
                    <a:pt x="504809" y="936497"/>
                  </a:lnTo>
                  <a:lnTo>
                    <a:pt x="705056" y="881189"/>
                  </a:lnTo>
                  <a:lnTo>
                    <a:pt x="856006" y="843883"/>
                  </a:lnTo>
                  <a:lnTo>
                    <a:pt x="915657" y="830198"/>
                  </a:lnTo>
                  <a:lnTo>
                    <a:pt x="630415" y="0"/>
                  </a:lnTo>
                  <a:close/>
                </a:path>
              </a:pathLst>
            </a:custGeom>
            <a:solidFill>
              <a:srgbClr val="E9CCB0"/>
            </a:solidFill>
          </p:spPr>
          <p:txBody>
            <a:bodyPr wrap="square" lIns="0" tIns="0" rIns="0" bIns="0" rtlCol="0"/>
            <a:lstStyle/>
            <a:p>
              <a:endParaRPr/>
            </a:p>
          </p:txBody>
        </p:sp>
        <p:sp>
          <p:nvSpPr>
            <p:cNvPr id="17" name="object 17"/>
            <p:cNvSpPr/>
            <p:nvPr/>
          </p:nvSpPr>
          <p:spPr>
            <a:xfrm>
              <a:off x="833767" y="1636902"/>
              <a:ext cx="890269" cy="998219"/>
            </a:xfrm>
            <a:custGeom>
              <a:avLst/>
              <a:gdLst/>
              <a:ahLst/>
              <a:cxnLst/>
              <a:rect l="l" t="t" r="r" b="b"/>
              <a:pathLst>
                <a:path w="890269" h="998219">
                  <a:moveTo>
                    <a:pt x="595744" y="0"/>
                  </a:moveTo>
                  <a:lnTo>
                    <a:pt x="536163" y="5834"/>
                  </a:lnTo>
                  <a:lnTo>
                    <a:pt x="387216" y="26765"/>
                  </a:lnTo>
                  <a:lnTo>
                    <a:pt x="193597" y="67937"/>
                  </a:lnTo>
                  <a:lnTo>
                    <a:pt x="0" y="134493"/>
                  </a:lnTo>
                  <a:lnTo>
                    <a:pt x="312877" y="997966"/>
                  </a:lnTo>
                  <a:lnTo>
                    <a:pt x="378530" y="976276"/>
                  </a:lnTo>
                  <a:lnTo>
                    <a:pt x="533939" y="928560"/>
                  </a:lnTo>
                  <a:lnTo>
                    <a:pt x="716781" y="880844"/>
                  </a:lnTo>
                  <a:lnTo>
                    <a:pt x="864730" y="859155"/>
                  </a:lnTo>
                  <a:lnTo>
                    <a:pt x="874255" y="859155"/>
                  </a:lnTo>
                  <a:lnTo>
                    <a:pt x="882637" y="859663"/>
                  </a:lnTo>
                  <a:lnTo>
                    <a:pt x="889749" y="860806"/>
                  </a:lnTo>
                  <a:lnTo>
                    <a:pt x="595744" y="0"/>
                  </a:lnTo>
                  <a:close/>
                </a:path>
              </a:pathLst>
            </a:custGeom>
            <a:solidFill>
              <a:srgbClr val="EAD9D5"/>
            </a:solidFill>
          </p:spPr>
          <p:txBody>
            <a:bodyPr wrap="square" lIns="0" tIns="0" rIns="0" bIns="0" rtlCol="0"/>
            <a:lstStyle/>
            <a:p>
              <a:endParaRPr/>
            </a:p>
          </p:txBody>
        </p:sp>
        <p:sp>
          <p:nvSpPr>
            <p:cNvPr id="18" name="object 18"/>
            <p:cNvSpPr/>
            <p:nvPr/>
          </p:nvSpPr>
          <p:spPr>
            <a:xfrm>
              <a:off x="891540" y="1620011"/>
              <a:ext cx="832485" cy="969644"/>
            </a:xfrm>
            <a:custGeom>
              <a:avLst/>
              <a:gdLst/>
              <a:ahLst/>
              <a:cxnLst/>
              <a:rect l="l" t="t" r="r" b="b"/>
              <a:pathLst>
                <a:path w="832485" h="969644">
                  <a:moveTo>
                    <a:pt x="404875" y="0"/>
                  </a:moveTo>
                  <a:lnTo>
                    <a:pt x="327573" y="4149"/>
                  </a:lnTo>
                  <a:lnTo>
                    <a:pt x="282729" y="10039"/>
                  </a:lnTo>
                  <a:lnTo>
                    <a:pt x="233870" y="19097"/>
                  </a:lnTo>
                  <a:lnTo>
                    <a:pt x="181082" y="31793"/>
                  </a:lnTo>
                  <a:lnTo>
                    <a:pt x="124451" y="48595"/>
                  </a:lnTo>
                  <a:lnTo>
                    <a:pt x="64062" y="69972"/>
                  </a:lnTo>
                  <a:lnTo>
                    <a:pt x="0" y="96392"/>
                  </a:lnTo>
                  <a:lnTo>
                    <a:pt x="299377" y="969137"/>
                  </a:lnTo>
                  <a:lnTo>
                    <a:pt x="345706" y="953301"/>
                  </a:lnTo>
                  <a:lnTo>
                    <a:pt x="460775" y="918463"/>
                  </a:lnTo>
                  <a:lnTo>
                    <a:pt x="608705" y="883626"/>
                  </a:lnTo>
                  <a:lnTo>
                    <a:pt x="753617" y="867790"/>
                  </a:lnTo>
                  <a:lnTo>
                    <a:pt x="775327" y="868352"/>
                  </a:lnTo>
                  <a:lnTo>
                    <a:pt x="795750" y="870092"/>
                  </a:lnTo>
                  <a:lnTo>
                    <a:pt x="814697" y="873095"/>
                  </a:lnTo>
                  <a:lnTo>
                    <a:pt x="831977" y="877443"/>
                  </a:lnTo>
                  <a:lnTo>
                    <a:pt x="537718" y="16763"/>
                  </a:lnTo>
                  <a:lnTo>
                    <a:pt x="529159" y="14144"/>
                  </a:lnTo>
                  <a:lnTo>
                    <a:pt x="503824" y="8381"/>
                  </a:lnTo>
                  <a:lnTo>
                    <a:pt x="462226" y="2619"/>
                  </a:lnTo>
                  <a:lnTo>
                    <a:pt x="404875" y="0"/>
                  </a:lnTo>
                  <a:close/>
                </a:path>
              </a:pathLst>
            </a:custGeom>
            <a:solidFill>
              <a:srgbClr val="FFFFFF"/>
            </a:solidFill>
          </p:spPr>
          <p:txBody>
            <a:bodyPr wrap="square" lIns="0" tIns="0" rIns="0" bIns="0" rtlCol="0"/>
            <a:lstStyle/>
            <a:p>
              <a:endParaRPr/>
            </a:p>
          </p:txBody>
        </p:sp>
        <p:sp>
          <p:nvSpPr>
            <p:cNvPr id="19" name="object 19"/>
            <p:cNvSpPr/>
            <p:nvPr/>
          </p:nvSpPr>
          <p:spPr>
            <a:xfrm>
              <a:off x="1435608" y="1391538"/>
              <a:ext cx="923925" cy="1106170"/>
            </a:xfrm>
            <a:custGeom>
              <a:avLst/>
              <a:gdLst/>
              <a:ahLst/>
              <a:cxnLst/>
              <a:rect l="l" t="t" r="r" b="b"/>
              <a:pathLst>
                <a:path w="923925" h="1106170">
                  <a:moveTo>
                    <a:pt x="623697" y="0"/>
                  </a:moveTo>
                  <a:lnTo>
                    <a:pt x="453967" y="56673"/>
                  </a:lnTo>
                  <a:lnTo>
                    <a:pt x="247602" y="145446"/>
                  </a:lnTo>
                  <a:lnTo>
                    <a:pt x="73360" y="227314"/>
                  </a:lnTo>
                  <a:lnTo>
                    <a:pt x="0" y="263271"/>
                  </a:lnTo>
                  <a:lnTo>
                    <a:pt x="287781" y="1106170"/>
                  </a:lnTo>
                  <a:lnTo>
                    <a:pt x="449699" y="1035317"/>
                  </a:lnTo>
                  <a:lnTo>
                    <a:pt x="661289" y="960548"/>
                  </a:lnTo>
                  <a:lnTo>
                    <a:pt x="845065" y="901376"/>
                  </a:lnTo>
                  <a:lnTo>
                    <a:pt x="923543" y="877316"/>
                  </a:lnTo>
                  <a:lnTo>
                    <a:pt x="623697" y="0"/>
                  </a:lnTo>
                  <a:close/>
                </a:path>
              </a:pathLst>
            </a:custGeom>
            <a:solidFill>
              <a:srgbClr val="DDD3D2"/>
            </a:solidFill>
          </p:spPr>
          <p:txBody>
            <a:bodyPr wrap="square" lIns="0" tIns="0" rIns="0" bIns="0" rtlCol="0"/>
            <a:lstStyle/>
            <a:p>
              <a:endParaRPr/>
            </a:p>
          </p:txBody>
        </p:sp>
        <p:sp>
          <p:nvSpPr>
            <p:cNvPr id="20" name="object 20"/>
            <p:cNvSpPr/>
            <p:nvPr/>
          </p:nvSpPr>
          <p:spPr>
            <a:xfrm>
              <a:off x="1440306" y="1390014"/>
              <a:ext cx="880744" cy="1108075"/>
            </a:xfrm>
            <a:custGeom>
              <a:avLst/>
              <a:gdLst/>
              <a:ahLst/>
              <a:cxnLst/>
              <a:rect l="l" t="t" r="r" b="b"/>
              <a:pathLst>
                <a:path w="880744" h="1108075">
                  <a:moveTo>
                    <a:pt x="583438" y="0"/>
                  </a:moveTo>
                  <a:lnTo>
                    <a:pt x="526976" y="16140"/>
                  </a:lnTo>
                  <a:lnTo>
                    <a:pt x="384254" y="66166"/>
                  </a:lnTo>
                  <a:lnTo>
                    <a:pt x="195264" y="152483"/>
                  </a:lnTo>
                  <a:lnTo>
                    <a:pt x="0" y="277495"/>
                  </a:lnTo>
                  <a:lnTo>
                    <a:pt x="285242" y="1107694"/>
                  </a:lnTo>
                  <a:lnTo>
                    <a:pt x="340695" y="1081863"/>
                  </a:lnTo>
                  <a:lnTo>
                    <a:pt x="482742" y="1018682"/>
                  </a:lnTo>
                  <a:lnTo>
                    <a:pt x="674915" y="939619"/>
                  </a:lnTo>
                  <a:lnTo>
                    <a:pt x="880744" y="866140"/>
                  </a:lnTo>
                  <a:lnTo>
                    <a:pt x="583438" y="0"/>
                  </a:lnTo>
                  <a:close/>
                </a:path>
              </a:pathLst>
            </a:custGeom>
            <a:solidFill>
              <a:srgbClr val="E9CCB0"/>
            </a:solidFill>
          </p:spPr>
          <p:txBody>
            <a:bodyPr wrap="square" lIns="0" tIns="0" rIns="0" bIns="0" rtlCol="0"/>
            <a:lstStyle/>
            <a:p>
              <a:endParaRPr/>
            </a:p>
          </p:txBody>
        </p:sp>
        <p:sp>
          <p:nvSpPr>
            <p:cNvPr id="21" name="object 21"/>
            <p:cNvSpPr/>
            <p:nvPr/>
          </p:nvSpPr>
          <p:spPr>
            <a:xfrm>
              <a:off x="1429512" y="1377695"/>
              <a:ext cx="835025" cy="1120140"/>
            </a:xfrm>
            <a:custGeom>
              <a:avLst/>
              <a:gdLst/>
              <a:ahLst/>
              <a:cxnLst/>
              <a:rect l="l" t="t" r="r" b="b"/>
              <a:pathLst>
                <a:path w="835025" h="1120139">
                  <a:moveTo>
                    <a:pt x="552450" y="0"/>
                  </a:moveTo>
                  <a:lnTo>
                    <a:pt x="358437" y="66480"/>
                  </a:lnTo>
                  <a:lnTo>
                    <a:pt x="180498" y="152558"/>
                  </a:lnTo>
                  <a:lnTo>
                    <a:pt x="50422" y="227064"/>
                  </a:lnTo>
                  <a:lnTo>
                    <a:pt x="0" y="258825"/>
                  </a:lnTo>
                  <a:lnTo>
                    <a:pt x="295529" y="1120012"/>
                  </a:lnTo>
                  <a:lnTo>
                    <a:pt x="413097" y="1044338"/>
                  </a:lnTo>
                  <a:lnTo>
                    <a:pt x="594852" y="963914"/>
                  </a:lnTo>
                  <a:lnTo>
                    <a:pt x="761819" y="900039"/>
                  </a:lnTo>
                  <a:lnTo>
                    <a:pt x="835025" y="874013"/>
                  </a:lnTo>
                  <a:lnTo>
                    <a:pt x="552450" y="0"/>
                  </a:lnTo>
                  <a:close/>
                </a:path>
              </a:pathLst>
            </a:custGeom>
            <a:solidFill>
              <a:srgbClr val="EAD9D5"/>
            </a:solidFill>
          </p:spPr>
          <p:txBody>
            <a:bodyPr wrap="square" lIns="0" tIns="0" rIns="0" bIns="0" rtlCol="0"/>
            <a:lstStyle/>
            <a:p>
              <a:endParaRPr/>
            </a:p>
          </p:txBody>
        </p:sp>
        <p:sp>
          <p:nvSpPr>
            <p:cNvPr id="22" name="object 22"/>
            <p:cNvSpPr/>
            <p:nvPr/>
          </p:nvSpPr>
          <p:spPr>
            <a:xfrm>
              <a:off x="1429512" y="1370202"/>
              <a:ext cx="772795" cy="1127760"/>
            </a:xfrm>
            <a:custGeom>
              <a:avLst/>
              <a:gdLst/>
              <a:ahLst/>
              <a:cxnLst/>
              <a:rect l="l" t="t" r="r" b="b"/>
              <a:pathLst>
                <a:path w="772794" h="1127760">
                  <a:moveTo>
                    <a:pt x="473329" y="0"/>
                  </a:moveTo>
                  <a:lnTo>
                    <a:pt x="246727" y="79519"/>
                  </a:lnTo>
                  <a:lnTo>
                    <a:pt x="100980" y="166671"/>
                  </a:lnTo>
                  <a:lnTo>
                    <a:pt x="23076" y="236940"/>
                  </a:lnTo>
                  <a:lnTo>
                    <a:pt x="0" y="265811"/>
                  </a:lnTo>
                  <a:lnTo>
                    <a:pt x="295910" y="1127506"/>
                  </a:lnTo>
                  <a:lnTo>
                    <a:pt x="408390" y="1032373"/>
                  </a:lnTo>
                  <a:lnTo>
                    <a:pt x="568055" y="950991"/>
                  </a:lnTo>
                  <a:lnTo>
                    <a:pt x="710836" y="894208"/>
                  </a:lnTo>
                  <a:lnTo>
                    <a:pt x="772668" y="872871"/>
                  </a:lnTo>
                  <a:lnTo>
                    <a:pt x="473329" y="0"/>
                  </a:lnTo>
                  <a:close/>
                </a:path>
              </a:pathLst>
            </a:custGeom>
            <a:solidFill>
              <a:srgbClr val="FFFFFF"/>
            </a:solidFill>
          </p:spPr>
          <p:txBody>
            <a:bodyPr wrap="square" lIns="0" tIns="0" rIns="0" bIns="0" rtlCol="0"/>
            <a:lstStyle/>
            <a:p>
              <a:endParaRPr/>
            </a:p>
          </p:txBody>
        </p:sp>
        <p:sp>
          <p:nvSpPr>
            <p:cNvPr id="23" name="object 23"/>
            <p:cNvSpPr/>
            <p:nvPr/>
          </p:nvSpPr>
          <p:spPr>
            <a:xfrm>
              <a:off x="967879" y="1473834"/>
              <a:ext cx="1155065" cy="1022350"/>
            </a:xfrm>
            <a:custGeom>
              <a:avLst/>
              <a:gdLst/>
              <a:ahLst/>
              <a:cxnLst/>
              <a:rect l="l" t="t" r="r" b="b"/>
              <a:pathLst>
                <a:path w="1155064" h="1022350">
                  <a:moveTo>
                    <a:pt x="434073" y="251333"/>
                  </a:moveTo>
                  <a:lnTo>
                    <a:pt x="433311" y="249555"/>
                  </a:lnTo>
                  <a:lnTo>
                    <a:pt x="430771" y="249555"/>
                  </a:lnTo>
                  <a:lnTo>
                    <a:pt x="424535" y="248412"/>
                  </a:lnTo>
                  <a:lnTo>
                    <a:pt x="408990" y="245567"/>
                  </a:lnTo>
                  <a:lnTo>
                    <a:pt x="386613" y="242849"/>
                  </a:lnTo>
                  <a:lnTo>
                    <a:pt x="363740" y="241287"/>
                  </a:lnTo>
                  <a:lnTo>
                    <a:pt x="340474" y="240792"/>
                  </a:lnTo>
                  <a:lnTo>
                    <a:pt x="271767" y="244513"/>
                  </a:lnTo>
                  <a:lnTo>
                    <a:pt x="204317" y="254127"/>
                  </a:lnTo>
                  <a:lnTo>
                    <a:pt x="141465" y="267309"/>
                  </a:lnTo>
                  <a:lnTo>
                    <a:pt x="86601" y="281749"/>
                  </a:lnTo>
                  <a:lnTo>
                    <a:pt x="43053" y="295109"/>
                  </a:lnTo>
                  <a:lnTo>
                    <a:pt x="3454" y="309372"/>
                  </a:lnTo>
                  <a:lnTo>
                    <a:pt x="863" y="310134"/>
                  </a:lnTo>
                  <a:lnTo>
                    <a:pt x="0" y="311912"/>
                  </a:lnTo>
                  <a:lnTo>
                    <a:pt x="863" y="313563"/>
                  </a:lnTo>
                  <a:lnTo>
                    <a:pt x="1727" y="315341"/>
                  </a:lnTo>
                  <a:lnTo>
                    <a:pt x="5181" y="315341"/>
                  </a:lnTo>
                  <a:lnTo>
                    <a:pt x="16319" y="311404"/>
                  </a:lnTo>
                  <a:lnTo>
                    <a:pt x="45199" y="301739"/>
                  </a:lnTo>
                  <a:lnTo>
                    <a:pt x="88493" y="288683"/>
                  </a:lnTo>
                  <a:lnTo>
                    <a:pt x="142913" y="274523"/>
                  </a:lnTo>
                  <a:lnTo>
                    <a:pt x="205155" y="261556"/>
                  </a:lnTo>
                  <a:lnTo>
                    <a:pt x="271894" y="252082"/>
                  </a:lnTo>
                  <a:lnTo>
                    <a:pt x="339839" y="248412"/>
                  </a:lnTo>
                  <a:lnTo>
                    <a:pt x="363105" y="248920"/>
                  </a:lnTo>
                  <a:lnTo>
                    <a:pt x="385953" y="250482"/>
                  </a:lnTo>
                  <a:lnTo>
                    <a:pt x="408254" y="253238"/>
                  </a:lnTo>
                  <a:lnTo>
                    <a:pt x="429882" y="257302"/>
                  </a:lnTo>
                  <a:lnTo>
                    <a:pt x="432422" y="257302"/>
                  </a:lnTo>
                  <a:lnTo>
                    <a:pt x="433311" y="255524"/>
                  </a:lnTo>
                  <a:lnTo>
                    <a:pt x="433324" y="252082"/>
                  </a:lnTo>
                  <a:lnTo>
                    <a:pt x="434073" y="251333"/>
                  </a:lnTo>
                  <a:close/>
                </a:path>
                <a:path w="1155064" h="1022350">
                  <a:moveTo>
                    <a:pt x="466077" y="343027"/>
                  </a:moveTo>
                  <a:lnTo>
                    <a:pt x="465188" y="340487"/>
                  </a:lnTo>
                  <a:lnTo>
                    <a:pt x="462648" y="340487"/>
                  </a:lnTo>
                  <a:lnTo>
                    <a:pt x="444042" y="337439"/>
                  </a:lnTo>
                  <a:lnTo>
                    <a:pt x="424891" y="335305"/>
                  </a:lnTo>
                  <a:lnTo>
                    <a:pt x="405307" y="334048"/>
                  </a:lnTo>
                  <a:lnTo>
                    <a:pt x="385432" y="333629"/>
                  </a:lnTo>
                  <a:lnTo>
                    <a:pt x="315722" y="337705"/>
                  </a:lnTo>
                  <a:lnTo>
                    <a:pt x="246659" y="348208"/>
                  </a:lnTo>
                  <a:lnTo>
                    <a:pt x="181864" y="362572"/>
                  </a:lnTo>
                  <a:lnTo>
                    <a:pt x="125006" y="378269"/>
                  </a:lnTo>
                  <a:lnTo>
                    <a:pt x="79692" y="392722"/>
                  </a:lnTo>
                  <a:lnTo>
                    <a:pt x="35775" y="408571"/>
                  </a:lnTo>
                  <a:lnTo>
                    <a:pt x="34912" y="411111"/>
                  </a:lnTo>
                  <a:lnTo>
                    <a:pt x="38214" y="414286"/>
                  </a:lnTo>
                  <a:lnTo>
                    <a:pt x="39789" y="414159"/>
                  </a:lnTo>
                  <a:lnTo>
                    <a:pt x="40081" y="413639"/>
                  </a:lnTo>
                  <a:lnTo>
                    <a:pt x="51460" y="409359"/>
                  </a:lnTo>
                  <a:lnTo>
                    <a:pt x="126276" y="384530"/>
                  </a:lnTo>
                  <a:lnTo>
                    <a:pt x="182549" y="369049"/>
                  </a:lnTo>
                  <a:lnTo>
                    <a:pt x="246634" y="354863"/>
                  </a:lnTo>
                  <a:lnTo>
                    <a:pt x="314934" y="344500"/>
                  </a:lnTo>
                  <a:lnTo>
                    <a:pt x="383908" y="340487"/>
                  </a:lnTo>
                  <a:lnTo>
                    <a:pt x="403745" y="340880"/>
                  </a:lnTo>
                  <a:lnTo>
                    <a:pt x="423240" y="342112"/>
                  </a:lnTo>
                  <a:lnTo>
                    <a:pt x="442302" y="344246"/>
                  </a:lnTo>
                  <a:lnTo>
                    <a:pt x="460870" y="347345"/>
                  </a:lnTo>
                  <a:lnTo>
                    <a:pt x="462648" y="347345"/>
                  </a:lnTo>
                  <a:lnTo>
                    <a:pt x="463537" y="345567"/>
                  </a:lnTo>
                  <a:lnTo>
                    <a:pt x="466077" y="343027"/>
                  </a:lnTo>
                  <a:close/>
                </a:path>
                <a:path w="1155064" h="1022350">
                  <a:moveTo>
                    <a:pt x="498208" y="440436"/>
                  </a:moveTo>
                  <a:lnTo>
                    <a:pt x="496430" y="440436"/>
                  </a:lnTo>
                  <a:lnTo>
                    <a:pt x="479666" y="436422"/>
                  </a:lnTo>
                  <a:lnTo>
                    <a:pt x="461200" y="433514"/>
                  </a:lnTo>
                  <a:lnTo>
                    <a:pt x="441045" y="431761"/>
                  </a:lnTo>
                  <a:lnTo>
                    <a:pt x="419214" y="431165"/>
                  </a:lnTo>
                  <a:lnTo>
                    <a:pt x="379044" y="432803"/>
                  </a:lnTo>
                  <a:lnTo>
                    <a:pt x="334264" y="437730"/>
                  </a:lnTo>
                  <a:lnTo>
                    <a:pt x="284911" y="446011"/>
                  </a:lnTo>
                  <a:lnTo>
                    <a:pt x="231114" y="457708"/>
                  </a:lnTo>
                  <a:lnTo>
                    <a:pt x="168363" y="473125"/>
                  </a:lnTo>
                  <a:lnTo>
                    <a:pt x="117221" y="487832"/>
                  </a:lnTo>
                  <a:lnTo>
                    <a:pt x="68986" y="503174"/>
                  </a:lnTo>
                  <a:lnTo>
                    <a:pt x="65532" y="506476"/>
                  </a:lnTo>
                  <a:lnTo>
                    <a:pt x="67259" y="507365"/>
                  </a:lnTo>
                  <a:lnTo>
                    <a:pt x="67843" y="509397"/>
                  </a:lnTo>
                  <a:lnTo>
                    <a:pt x="68986" y="510286"/>
                  </a:lnTo>
                  <a:lnTo>
                    <a:pt x="71145" y="510286"/>
                  </a:lnTo>
                  <a:lnTo>
                    <a:pt x="83896" y="505841"/>
                  </a:lnTo>
                  <a:lnTo>
                    <a:pt x="116535" y="495528"/>
                  </a:lnTo>
                  <a:lnTo>
                    <a:pt x="164871" y="481571"/>
                  </a:lnTo>
                  <a:lnTo>
                    <a:pt x="224282" y="466432"/>
                  </a:lnTo>
                  <a:lnTo>
                    <a:pt x="290131" y="452577"/>
                  </a:lnTo>
                  <a:lnTo>
                    <a:pt x="357784" y="442455"/>
                  </a:lnTo>
                  <a:lnTo>
                    <a:pt x="422643" y="438531"/>
                  </a:lnTo>
                  <a:lnTo>
                    <a:pt x="441947" y="438975"/>
                  </a:lnTo>
                  <a:lnTo>
                    <a:pt x="460362" y="440372"/>
                  </a:lnTo>
                  <a:lnTo>
                    <a:pt x="477710" y="442823"/>
                  </a:lnTo>
                  <a:lnTo>
                    <a:pt x="493890" y="446405"/>
                  </a:lnTo>
                  <a:lnTo>
                    <a:pt x="497319" y="446405"/>
                  </a:lnTo>
                  <a:lnTo>
                    <a:pt x="498208" y="445516"/>
                  </a:lnTo>
                  <a:lnTo>
                    <a:pt x="498208" y="440436"/>
                  </a:lnTo>
                  <a:close/>
                </a:path>
                <a:path w="1155064" h="1022350">
                  <a:moveTo>
                    <a:pt x="533133" y="537083"/>
                  </a:moveTo>
                  <a:lnTo>
                    <a:pt x="532244" y="535432"/>
                  </a:lnTo>
                  <a:lnTo>
                    <a:pt x="530466" y="535432"/>
                  </a:lnTo>
                  <a:lnTo>
                    <a:pt x="515442" y="533069"/>
                  </a:lnTo>
                  <a:lnTo>
                    <a:pt x="499948" y="531456"/>
                  </a:lnTo>
                  <a:lnTo>
                    <a:pt x="484022" y="530529"/>
                  </a:lnTo>
                  <a:lnTo>
                    <a:pt x="467728" y="530225"/>
                  </a:lnTo>
                  <a:lnTo>
                    <a:pt x="398233" y="534695"/>
                  </a:lnTo>
                  <a:lnTo>
                    <a:pt x="327863" y="546227"/>
                  </a:lnTo>
                  <a:lnTo>
                    <a:pt x="260769" y="562038"/>
                  </a:lnTo>
                  <a:lnTo>
                    <a:pt x="201117" y="579348"/>
                  </a:lnTo>
                  <a:lnTo>
                    <a:pt x="153073" y="595337"/>
                  </a:lnTo>
                  <a:lnTo>
                    <a:pt x="108470" y="612267"/>
                  </a:lnTo>
                  <a:lnTo>
                    <a:pt x="105016" y="614934"/>
                  </a:lnTo>
                  <a:lnTo>
                    <a:pt x="106743" y="616585"/>
                  </a:lnTo>
                  <a:lnTo>
                    <a:pt x="107315" y="617728"/>
                  </a:lnTo>
                  <a:lnTo>
                    <a:pt x="108038" y="618617"/>
                  </a:lnTo>
                  <a:lnTo>
                    <a:pt x="110337" y="618490"/>
                  </a:lnTo>
                  <a:lnTo>
                    <a:pt x="123177" y="613498"/>
                  </a:lnTo>
                  <a:lnTo>
                    <a:pt x="155473" y="601764"/>
                  </a:lnTo>
                  <a:lnTo>
                    <a:pt x="203644" y="585876"/>
                  </a:lnTo>
                  <a:lnTo>
                    <a:pt x="263448" y="568629"/>
                  </a:lnTo>
                  <a:lnTo>
                    <a:pt x="330581" y="552843"/>
                  </a:lnTo>
                  <a:lnTo>
                    <a:pt x="400773" y="541299"/>
                  </a:lnTo>
                  <a:lnTo>
                    <a:pt x="469760" y="536829"/>
                  </a:lnTo>
                  <a:lnTo>
                    <a:pt x="485076" y="537108"/>
                  </a:lnTo>
                  <a:lnTo>
                    <a:pt x="500087" y="537933"/>
                  </a:lnTo>
                  <a:lnTo>
                    <a:pt x="514705" y="539356"/>
                  </a:lnTo>
                  <a:lnTo>
                    <a:pt x="528815" y="541401"/>
                  </a:lnTo>
                  <a:lnTo>
                    <a:pt x="531355" y="541401"/>
                  </a:lnTo>
                  <a:lnTo>
                    <a:pt x="531355" y="540512"/>
                  </a:lnTo>
                  <a:lnTo>
                    <a:pt x="532244" y="537972"/>
                  </a:lnTo>
                  <a:lnTo>
                    <a:pt x="533133" y="537083"/>
                  </a:lnTo>
                  <a:close/>
                </a:path>
                <a:path w="1155064" h="1022350">
                  <a:moveTo>
                    <a:pt x="568312" y="645922"/>
                  </a:moveTo>
                  <a:lnTo>
                    <a:pt x="565772" y="645922"/>
                  </a:lnTo>
                  <a:lnTo>
                    <a:pt x="544195" y="640448"/>
                  </a:lnTo>
                  <a:lnTo>
                    <a:pt x="521665" y="636701"/>
                  </a:lnTo>
                  <a:lnTo>
                    <a:pt x="498322" y="634555"/>
                  </a:lnTo>
                  <a:lnTo>
                    <a:pt x="474332" y="633857"/>
                  </a:lnTo>
                  <a:lnTo>
                    <a:pt x="408038" y="638187"/>
                  </a:lnTo>
                  <a:lnTo>
                    <a:pt x="341985" y="649363"/>
                  </a:lnTo>
                  <a:lnTo>
                    <a:pt x="279768" y="664667"/>
                  </a:lnTo>
                  <a:lnTo>
                    <a:pt x="224993" y="681367"/>
                  </a:lnTo>
                  <a:lnTo>
                    <a:pt x="181241" y="696760"/>
                  </a:lnTo>
                  <a:lnTo>
                    <a:pt x="141274" y="712724"/>
                  </a:lnTo>
                  <a:lnTo>
                    <a:pt x="140411" y="714502"/>
                  </a:lnTo>
                  <a:lnTo>
                    <a:pt x="138684" y="716153"/>
                  </a:lnTo>
                  <a:lnTo>
                    <a:pt x="140411" y="717042"/>
                  </a:lnTo>
                  <a:lnTo>
                    <a:pt x="141554" y="719074"/>
                  </a:lnTo>
                  <a:lnTo>
                    <a:pt x="143992" y="719074"/>
                  </a:lnTo>
                  <a:lnTo>
                    <a:pt x="184658" y="702119"/>
                  </a:lnTo>
                  <a:lnTo>
                    <a:pt x="228066" y="686625"/>
                  </a:lnTo>
                  <a:lnTo>
                    <a:pt x="282346" y="669937"/>
                  </a:lnTo>
                  <a:lnTo>
                    <a:pt x="343916" y="654710"/>
                  </a:lnTo>
                  <a:lnTo>
                    <a:pt x="409270" y="643610"/>
                  </a:lnTo>
                  <a:lnTo>
                    <a:pt x="474840" y="639318"/>
                  </a:lnTo>
                  <a:lnTo>
                    <a:pt x="498475" y="639991"/>
                  </a:lnTo>
                  <a:lnTo>
                    <a:pt x="521474" y="642086"/>
                  </a:lnTo>
                  <a:lnTo>
                    <a:pt x="543661" y="645756"/>
                  </a:lnTo>
                  <a:lnTo>
                    <a:pt x="564883" y="651129"/>
                  </a:lnTo>
                  <a:lnTo>
                    <a:pt x="568312" y="651129"/>
                  </a:lnTo>
                  <a:lnTo>
                    <a:pt x="568312" y="645922"/>
                  </a:lnTo>
                  <a:close/>
                </a:path>
                <a:path w="1155064" h="1022350">
                  <a:moveTo>
                    <a:pt x="609460" y="742061"/>
                  </a:moveTo>
                  <a:lnTo>
                    <a:pt x="608571" y="741299"/>
                  </a:lnTo>
                  <a:lnTo>
                    <a:pt x="608571" y="736854"/>
                  </a:lnTo>
                  <a:lnTo>
                    <a:pt x="606920" y="736854"/>
                  </a:lnTo>
                  <a:lnTo>
                    <a:pt x="596811" y="734479"/>
                  </a:lnTo>
                  <a:lnTo>
                    <a:pt x="585431" y="732815"/>
                  </a:lnTo>
                  <a:lnTo>
                    <a:pt x="572897" y="731837"/>
                  </a:lnTo>
                  <a:lnTo>
                    <a:pt x="559295" y="731520"/>
                  </a:lnTo>
                  <a:lnTo>
                    <a:pt x="506641" y="734796"/>
                  </a:lnTo>
                  <a:lnTo>
                    <a:pt x="447078" y="743458"/>
                  </a:lnTo>
                  <a:lnTo>
                    <a:pt x="384708" y="755751"/>
                  </a:lnTo>
                  <a:lnTo>
                    <a:pt x="323634" y="769975"/>
                  </a:lnTo>
                  <a:lnTo>
                    <a:pt x="267982" y="784377"/>
                  </a:lnTo>
                  <a:lnTo>
                    <a:pt x="221856" y="797217"/>
                  </a:lnTo>
                  <a:lnTo>
                    <a:pt x="174663" y="811276"/>
                  </a:lnTo>
                  <a:lnTo>
                    <a:pt x="173799" y="812165"/>
                  </a:lnTo>
                  <a:lnTo>
                    <a:pt x="172072" y="813054"/>
                  </a:lnTo>
                  <a:lnTo>
                    <a:pt x="172072" y="815594"/>
                  </a:lnTo>
                  <a:lnTo>
                    <a:pt x="173799" y="818261"/>
                  </a:lnTo>
                  <a:lnTo>
                    <a:pt x="176390" y="818261"/>
                  </a:lnTo>
                  <a:lnTo>
                    <a:pt x="188595" y="814349"/>
                  </a:lnTo>
                  <a:lnTo>
                    <a:pt x="220002" y="805065"/>
                  </a:lnTo>
                  <a:lnTo>
                    <a:pt x="266128" y="792226"/>
                  </a:lnTo>
                  <a:lnTo>
                    <a:pt x="322516" y="777646"/>
                  </a:lnTo>
                  <a:lnTo>
                    <a:pt x="384708" y="763143"/>
                  </a:lnTo>
                  <a:lnTo>
                    <a:pt x="448233" y="750531"/>
                  </a:lnTo>
                  <a:lnTo>
                    <a:pt x="508635" y="741629"/>
                  </a:lnTo>
                  <a:lnTo>
                    <a:pt x="561454" y="738251"/>
                  </a:lnTo>
                  <a:lnTo>
                    <a:pt x="573938" y="738530"/>
                  </a:lnTo>
                  <a:lnTo>
                    <a:pt x="585431" y="739368"/>
                  </a:lnTo>
                  <a:lnTo>
                    <a:pt x="595858" y="740829"/>
                  </a:lnTo>
                  <a:lnTo>
                    <a:pt x="605142" y="742950"/>
                  </a:lnTo>
                  <a:lnTo>
                    <a:pt x="608571" y="742950"/>
                  </a:lnTo>
                  <a:lnTo>
                    <a:pt x="609460" y="742061"/>
                  </a:lnTo>
                  <a:close/>
                </a:path>
                <a:path w="1155064" h="1022350">
                  <a:moveTo>
                    <a:pt x="633844" y="832358"/>
                  </a:moveTo>
                  <a:lnTo>
                    <a:pt x="631304" y="832358"/>
                  </a:lnTo>
                  <a:lnTo>
                    <a:pt x="621563" y="830211"/>
                  </a:lnTo>
                  <a:lnTo>
                    <a:pt x="610870" y="828713"/>
                  </a:lnTo>
                  <a:lnTo>
                    <a:pt x="599236" y="827824"/>
                  </a:lnTo>
                  <a:lnTo>
                    <a:pt x="586727" y="827532"/>
                  </a:lnTo>
                  <a:lnTo>
                    <a:pt x="534784" y="830922"/>
                  </a:lnTo>
                  <a:lnTo>
                    <a:pt x="476199" y="839889"/>
                  </a:lnTo>
                  <a:lnTo>
                    <a:pt x="414997" y="852614"/>
                  </a:lnTo>
                  <a:lnTo>
                    <a:pt x="355180" y="867333"/>
                  </a:lnTo>
                  <a:lnTo>
                    <a:pt x="300736" y="882243"/>
                  </a:lnTo>
                  <a:lnTo>
                    <a:pt x="255663" y="895527"/>
                  </a:lnTo>
                  <a:lnTo>
                    <a:pt x="207264" y="910844"/>
                  </a:lnTo>
                  <a:lnTo>
                    <a:pt x="207264" y="914273"/>
                  </a:lnTo>
                  <a:lnTo>
                    <a:pt x="209283" y="917194"/>
                  </a:lnTo>
                  <a:lnTo>
                    <a:pt x="210997" y="917194"/>
                  </a:lnTo>
                  <a:lnTo>
                    <a:pt x="223202" y="912964"/>
                  </a:lnTo>
                  <a:lnTo>
                    <a:pt x="253466" y="903401"/>
                  </a:lnTo>
                  <a:lnTo>
                    <a:pt x="297954" y="890155"/>
                  </a:lnTo>
                  <a:lnTo>
                    <a:pt x="352437" y="875093"/>
                  </a:lnTo>
                  <a:lnTo>
                    <a:pt x="412686" y="860107"/>
                  </a:lnTo>
                  <a:lnTo>
                    <a:pt x="474446" y="847077"/>
                  </a:lnTo>
                  <a:lnTo>
                    <a:pt x="533488" y="837882"/>
                  </a:lnTo>
                  <a:lnTo>
                    <a:pt x="585584" y="834390"/>
                  </a:lnTo>
                  <a:lnTo>
                    <a:pt x="598068" y="834669"/>
                  </a:lnTo>
                  <a:lnTo>
                    <a:pt x="609600" y="835520"/>
                  </a:lnTo>
                  <a:lnTo>
                    <a:pt x="620102" y="837018"/>
                  </a:lnTo>
                  <a:lnTo>
                    <a:pt x="629526" y="839216"/>
                  </a:lnTo>
                  <a:lnTo>
                    <a:pt x="632955" y="839216"/>
                  </a:lnTo>
                  <a:lnTo>
                    <a:pt x="632955" y="837565"/>
                  </a:lnTo>
                  <a:lnTo>
                    <a:pt x="633844" y="836676"/>
                  </a:lnTo>
                  <a:lnTo>
                    <a:pt x="633844" y="832358"/>
                  </a:lnTo>
                  <a:close/>
                </a:path>
                <a:path w="1155064" h="1022350">
                  <a:moveTo>
                    <a:pt x="667245" y="933196"/>
                  </a:moveTo>
                  <a:lnTo>
                    <a:pt x="666356" y="930783"/>
                  </a:lnTo>
                  <a:lnTo>
                    <a:pt x="663803" y="930783"/>
                  </a:lnTo>
                  <a:lnTo>
                    <a:pt x="652005" y="928903"/>
                  </a:lnTo>
                  <a:lnTo>
                    <a:pt x="639686" y="927595"/>
                  </a:lnTo>
                  <a:lnTo>
                    <a:pt x="626872" y="926846"/>
                  </a:lnTo>
                  <a:lnTo>
                    <a:pt x="613651" y="926592"/>
                  </a:lnTo>
                  <a:lnTo>
                    <a:pt x="555485" y="930363"/>
                  </a:lnTo>
                  <a:lnTo>
                    <a:pt x="494093" y="940295"/>
                  </a:lnTo>
                  <a:lnTo>
                    <a:pt x="432803" y="954366"/>
                  </a:lnTo>
                  <a:lnTo>
                    <a:pt x="374967" y="970559"/>
                  </a:lnTo>
                  <a:lnTo>
                    <a:pt x="323926" y="986815"/>
                  </a:lnTo>
                  <a:lnTo>
                    <a:pt x="283006" y="1001128"/>
                  </a:lnTo>
                  <a:lnTo>
                    <a:pt x="244906" y="1015746"/>
                  </a:lnTo>
                  <a:lnTo>
                    <a:pt x="242316" y="1018286"/>
                  </a:lnTo>
                  <a:lnTo>
                    <a:pt x="243751" y="1021207"/>
                  </a:lnTo>
                  <a:lnTo>
                    <a:pt x="245198" y="1022350"/>
                  </a:lnTo>
                  <a:lnTo>
                    <a:pt x="247205" y="1022223"/>
                  </a:lnTo>
                  <a:lnTo>
                    <a:pt x="247497" y="1021715"/>
                  </a:lnTo>
                  <a:lnTo>
                    <a:pt x="285407" y="1007643"/>
                  </a:lnTo>
                  <a:lnTo>
                    <a:pt x="326123" y="993533"/>
                  </a:lnTo>
                  <a:lnTo>
                    <a:pt x="376910" y="977430"/>
                  </a:lnTo>
                  <a:lnTo>
                    <a:pt x="434441" y="961351"/>
                  </a:lnTo>
                  <a:lnTo>
                    <a:pt x="495401" y="947356"/>
                  </a:lnTo>
                  <a:lnTo>
                    <a:pt x="556450" y="937463"/>
                  </a:lnTo>
                  <a:lnTo>
                    <a:pt x="614286" y="933704"/>
                  </a:lnTo>
                  <a:lnTo>
                    <a:pt x="627113" y="933932"/>
                  </a:lnTo>
                  <a:lnTo>
                    <a:pt x="639508" y="934618"/>
                  </a:lnTo>
                  <a:lnTo>
                    <a:pt x="651446" y="935799"/>
                  </a:lnTo>
                  <a:lnTo>
                    <a:pt x="664705" y="937514"/>
                  </a:lnTo>
                  <a:lnTo>
                    <a:pt x="666356" y="935863"/>
                  </a:lnTo>
                  <a:lnTo>
                    <a:pt x="666356" y="934085"/>
                  </a:lnTo>
                  <a:lnTo>
                    <a:pt x="667245" y="933196"/>
                  </a:lnTo>
                  <a:close/>
                </a:path>
                <a:path w="1155064" h="1022350">
                  <a:moveTo>
                    <a:pt x="912609" y="1778"/>
                  </a:moveTo>
                  <a:lnTo>
                    <a:pt x="911720" y="0"/>
                  </a:lnTo>
                  <a:lnTo>
                    <a:pt x="908291" y="0"/>
                  </a:lnTo>
                  <a:lnTo>
                    <a:pt x="835952" y="25742"/>
                  </a:lnTo>
                  <a:lnTo>
                    <a:pt x="789292" y="44958"/>
                  </a:lnTo>
                  <a:lnTo>
                    <a:pt x="736879" y="69240"/>
                  </a:lnTo>
                  <a:lnTo>
                    <a:pt x="682002" y="98437"/>
                  </a:lnTo>
                  <a:lnTo>
                    <a:pt x="627964" y="132397"/>
                  </a:lnTo>
                  <a:lnTo>
                    <a:pt x="578091" y="170967"/>
                  </a:lnTo>
                  <a:lnTo>
                    <a:pt x="534784" y="214884"/>
                  </a:lnTo>
                  <a:lnTo>
                    <a:pt x="534784" y="217424"/>
                  </a:lnTo>
                  <a:lnTo>
                    <a:pt x="536562" y="219202"/>
                  </a:lnTo>
                  <a:lnTo>
                    <a:pt x="539991" y="219202"/>
                  </a:lnTo>
                  <a:lnTo>
                    <a:pt x="539991" y="218313"/>
                  </a:lnTo>
                  <a:lnTo>
                    <a:pt x="582091" y="175577"/>
                  </a:lnTo>
                  <a:lnTo>
                    <a:pt x="631621" y="137287"/>
                  </a:lnTo>
                  <a:lnTo>
                    <a:pt x="685292" y="103581"/>
                  </a:lnTo>
                  <a:lnTo>
                    <a:pt x="739838" y="74612"/>
                  </a:lnTo>
                  <a:lnTo>
                    <a:pt x="791972" y="50533"/>
                  </a:lnTo>
                  <a:lnTo>
                    <a:pt x="838415" y="31483"/>
                  </a:lnTo>
                  <a:lnTo>
                    <a:pt x="875893" y="17602"/>
                  </a:lnTo>
                  <a:lnTo>
                    <a:pt x="910831" y="5969"/>
                  </a:lnTo>
                  <a:lnTo>
                    <a:pt x="912609" y="5207"/>
                  </a:lnTo>
                  <a:lnTo>
                    <a:pt x="912609" y="1778"/>
                  </a:lnTo>
                  <a:close/>
                </a:path>
                <a:path w="1155064" h="1022350">
                  <a:moveTo>
                    <a:pt x="947788" y="99187"/>
                  </a:moveTo>
                  <a:lnTo>
                    <a:pt x="946899" y="97536"/>
                  </a:lnTo>
                  <a:lnTo>
                    <a:pt x="943470" y="97536"/>
                  </a:lnTo>
                  <a:lnTo>
                    <a:pt x="869696" y="121729"/>
                  </a:lnTo>
                  <a:lnTo>
                    <a:pt x="822604" y="140157"/>
                  </a:lnTo>
                  <a:lnTo>
                    <a:pt x="769734" y="163550"/>
                  </a:lnTo>
                  <a:lnTo>
                    <a:pt x="714387" y="191770"/>
                  </a:lnTo>
                  <a:lnTo>
                    <a:pt x="659828" y="224663"/>
                  </a:lnTo>
                  <a:lnTo>
                    <a:pt x="609371" y="262089"/>
                  </a:lnTo>
                  <a:lnTo>
                    <a:pt x="565391" y="304800"/>
                  </a:lnTo>
                  <a:lnTo>
                    <a:pt x="565391" y="306451"/>
                  </a:lnTo>
                  <a:lnTo>
                    <a:pt x="566280" y="308229"/>
                  </a:lnTo>
                  <a:lnTo>
                    <a:pt x="567169" y="309118"/>
                  </a:lnTo>
                  <a:lnTo>
                    <a:pt x="571360" y="309118"/>
                  </a:lnTo>
                  <a:lnTo>
                    <a:pt x="614121" y="267817"/>
                  </a:lnTo>
                  <a:lnTo>
                    <a:pt x="664286" y="230759"/>
                  </a:lnTo>
                  <a:lnTo>
                    <a:pt x="718553" y="198132"/>
                  </a:lnTo>
                  <a:lnTo>
                    <a:pt x="773633" y="170065"/>
                  </a:lnTo>
                  <a:lnTo>
                    <a:pt x="826223" y="146710"/>
                  </a:lnTo>
                  <a:lnTo>
                    <a:pt x="873061" y="128231"/>
                  </a:lnTo>
                  <a:lnTo>
                    <a:pt x="910831" y="114769"/>
                  </a:lnTo>
                  <a:lnTo>
                    <a:pt x="946010" y="103505"/>
                  </a:lnTo>
                  <a:lnTo>
                    <a:pt x="947788" y="102616"/>
                  </a:lnTo>
                  <a:lnTo>
                    <a:pt x="947788" y="99187"/>
                  </a:lnTo>
                  <a:close/>
                </a:path>
                <a:path w="1155064" h="1022350">
                  <a:moveTo>
                    <a:pt x="979665" y="197993"/>
                  </a:moveTo>
                  <a:lnTo>
                    <a:pt x="977887" y="196342"/>
                  </a:lnTo>
                  <a:lnTo>
                    <a:pt x="977379" y="194437"/>
                  </a:lnTo>
                  <a:lnTo>
                    <a:pt x="976617" y="193421"/>
                  </a:lnTo>
                  <a:lnTo>
                    <a:pt x="975347" y="193421"/>
                  </a:lnTo>
                  <a:lnTo>
                    <a:pt x="973696" y="193675"/>
                  </a:lnTo>
                  <a:lnTo>
                    <a:pt x="926960" y="211683"/>
                  </a:lnTo>
                  <a:lnTo>
                    <a:pt x="877468" y="231584"/>
                  </a:lnTo>
                  <a:lnTo>
                    <a:pt x="818502" y="257302"/>
                  </a:lnTo>
                  <a:lnTo>
                    <a:pt x="756577" y="288175"/>
                  </a:lnTo>
                  <a:lnTo>
                    <a:pt x="703592" y="318706"/>
                  </a:lnTo>
                  <a:lnTo>
                    <a:pt x="659625" y="348754"/>
                  </a:lnTo>
                  <a:lnTo>
                    <a:pt x="624751" y="378244"/>
                  </a:lnTo>
                  <a:lnTo>
                    <a:pt x="599046" y="407047"/>
                  </a:lnTo>
                  <a:lnTo>
                    <a:pt x="597268" y="407936"/>
                  </a:lnTo>
                  <a:lnTo>
                    <a:pt x="599046" y="409575"/>
                  </a:lnTo>
                  <a:lnTo>
                    <a:pt x="599808" y="411353"/>
                  </a:lnTo>
                  <a:lnTo>
                    <a:pt x="604126" y="411353"/>
                  </a:lnTo>
                  <a:lnTo>
                    <a:pt x="604126" y="409575"/>
                  </a:lnTo>
                  <a:lnTo>
                    <a:pt x="603364" y="409575"/>
                  </a:lnTo>
                  <a:lnTo>
                    <a:pt x="636790" y="374116"/>
                  </a:lnTo>
                  <a:lnTo>
                    <a:pt x="680491" y="340321"/>
                  </a:lnTo>
                  <a:lnTo>
                    <a:pt x="730923" y="308800"/>
                  </a:lnTo>
                  <a:lnTo>
                    <a:pt x="784491" y="280136"/>
                  </a:lnTo>
                  <a:lnTo>
                    <a:pt x="837628" y="254939"/>
                  </a:lnTo>
                  <a:lnTo>
                    <a:pt x="886764" y="233807"/>
                  </a:lnTo>
                  <a:lnTo>
                    <a:pt x="928331" y="217309"/>
                  </a:lnTo>
                  <a:lnTo>
                    <a:pt x="974458" y="200660"/>
                  </a:lnTo>
                  <a:lnTo>
                    <a:pt x="976236" y="200660"/>
                  </a:lnTo>
                  <a:lnTo>
                    <a:pt x="977887" y="198882"/>
                  </a:lnTo>
                  <a:lnTo>
                    <a:pt x="979665" y="197993"/>
                  </a:lnTo>
                  <a:close/>
                </a:path>
                <a:path w="1155064" h="1022350">
                  <a:moveTo>
                    <a:pt x="1016368" y="304165"/>
                  </a:moveTo>
                  <a:lnTo>
                    <a:pt x="1015479" y="301625"/>
                  </a:lnTo>
                  <a:lnTo>
                    <a:pt x="1012050" y="301625"/>
                  </a:lnTo>
                  <a:lnTo>
                    <a:pt x="936726" y="326009"/>
                  </a:lnTo>
                  <a:lnTo>
                    <a:pt x="888593" y="344284"/>
                  </a:lnTo>
                  <a:lnTo>
                    <a:pt x="834783" y="367169"/>
                  </a:lnTo>
                  <a:lnTo>
                    <a:pt x="778802" y="394423"/>
                  </a:lnTo>
                  <a:lnTo>
                    <a:pt x="724115" y="425780"/>
                  </a:lnTo>
                  <a:lnTo>
                    <a:pt x="674255" y="460984"/>
                  </a:lnTo>
                  <a:lnTo>
                    <a:pt x="630923" y="501523"/>
                  </a:lnTo>
                  <a:lnTo>
                    <a:pt x="630923" y="503301"/>
                  </a:lnTo>
                  <a:lnTo>
                    <a:pt x="632701" y="504063"/>
                  </a:lnTo>
                  <a:lnTo>
                    <a:pt x="633463" y="505714"/>
                  </a:lnTo>
                  <a:lnTo>
                    <a:pt x="637654" y="505714"/>
                  </a:lnTo>
                  <a:lnTo>
                    <a:pt x="678929" y="467245"/>
                  </a:lnTo>
                  <a:lnTo>
                    <a:pt x="728408" y="432333"/>
                  </a:lnTo>
                  <a:lnTo>
                    <a:pt x="782650" y="401218"/>
                  </a:lnTo>
                  <a:lnTo>
                    <a:pt x="838187" y="374180"/>
                  </a:lnTo>
                  <a:lnTo>
                    <a:pt x="891565" y="351447"/>
                  </a:lnTo>
                  <a:lnTo>
                    <a:pt x="939355" y="333273"/>
                  </a:lnTo>
                  <a:lnTo>
                    <a:pt x="978090" y="319913"/>
                  </a:lnTo>
                  <a:lnTo>
                    <a:pt x="1014590" y="308610"/>
                  </a:lnTo>
                  <a:lnTo>
                    <a:pt x="1015479" y="307721"/>
                  </a:lnTo>
                  <a:lnTo>
                    <a:pt x="1016368" y="305943"/>
                  </a:lnTo>
                  <a:lnTo>
                    <a:pt x="1016368" y="304165"/>
                  </a:lnTo>
                  <a:close/>
                </a:path>
                <a:path w="1155064" h="1022350">
                  <a:moveTo>
                    <a:pt x="1049769" y="404634"/>
                  </a:moveTo>
                  <a:lnTo>
                    <a:pt x="1048880" y="403733"/>
                  </a:lnTo>
                  <a:lnTo>
                    <a:pt x="1046340" y="403733"/>
                  </a:lnTo>
                  <a:lnTo>
                    <a:pt x="1008380" y="414667"/>
                  </a:lnTo>
                  <a:lnTo>
                    <a:pt x="968324" y="427824"/>
                  </a:lnTo>
                  <a:lnTo>
                    <a:pt x="919187" y="446024"/>
                  </a:lnTo>
                  <a:lnTo>
                    <a:pt x="864730" y="469252"/>
                  </a:lnTo>
                  <a:lnTo>
                    <a:pt x="808659" y="497433"/>
                  </a:lnTo>
                  <a:lnTo>
                    <a:pt x="754735" y="530517"/>
                  </a:lnTo>
                  <a:lnTo>
                    <a:pt x="706691" y="568477"/>
                  </a:lnTo>
                  <a:lnTo>
                    <a:pt x="668261" y="611251"/>
                  </a:lnTo>
                  <a:lnTo>
                    <a:pt x="667359" y="613029"/>
                  </a:lnTo>
                  <a:lnTo>
                    <a:pt x="668261" y="614680"/>
                  </a:lnTo>
                  <a:lnTo>
                    <a:pt x="669150" y="615569"/>
                  </a:lnTo>
                  <a:lnTo>
                    <a:pt x="675119" y="615569"/>
                  </a:lnTo>
                  <a:lnTo>
                    <a:pt x="672566" y="613791"/>
                  </a:lnTo>
                  <a:lnTo>
                    <a:pt x="710450" y="571576"/>
                  </a:lnTo>
                  <a:lnTo>
                    <a:pt x="758012" y="534111"/>
                  </a:lnTo>
                  <a:lnTo>
                    <a:pt x="811491" y="501446"/>
                  </a:lnTo>
                  <a:lnTo>
                    <a:pt x="867168" y="473633"/>
                  </a:lnTo>
                  <a:lnTo>
                    <a:pt x="921270" y="450710"/>
                  </a:lnTo>
                  <a:lnTo>
                    <a:pt x="970064" y="432727"/>
                  </a:lnTo>
                  <a:lnTo>
                    <a:pt x="1009802" y="419747"/>
                  </a:lnTo>
                  <a:lnTo>
                    <a:pt x="1047102" y="408940"/>
                  </a:lnTo>
                  <a:lnTo>
                    <a:pt x="1048880" y="408940"/>
                  </a:lnTo>
                  <a:lnTo>
                    <a:pt x="1049769" y="408051"/>
                  </a:lnTo>
                  <a:lnTo>
                    <a:pt x="1049769" y="404634"/>
                  </a:lnTo>
                  <a:close/>
                </a:path>
                <a:path w="1155064" h="1022350">
                  <a:moveTo>
                    <a:pt x="1084948" y="504698"/>
                  </a:moveTo>
                  <a:lnTo>
                    <a:pt x="1083170" y="501396"/>
                  </a:lnTo>
                  <a:lnTo>
                    <a:pt x="1079741" y="501396"/>
                  </a:lnTo>
                  <a:lnTo>
                    <a:pt x="1032446" y="520090"/>
                  </a:lnTo>
                  <a:lnTo>
                    <a:pt x="987005" y="539051"/>
                  </a:lnTo>
                  <a:lnTo>
                    <a:pt x="933043" y="562749"/>
                  </a:lnTo>
                  <a:lnTo>
                    <a:pt x="875118" y="589940"/>
                  </a:lnTo>
                  <a:lnTo>
                    <a:pt x="817753" y="619366"/>
                  </a:lnTo>
                  <a:lnTo>
                    <a:pt x="765479" y="649808"/>
                  </a:lnTo>
                  <a:lnTo>
                    <a:pt x="722807" y="679983"/>
                  </a:lnTo>
                  <a:lnTo>
                    <a:pt x="693407" y="709549"/>
                  </a:lnTo>
                  <a:lnTo>
                    <a:pt x="694296" y="712089"/>
                  </a:lnTo>
                  <a:lnTo>
                    <a:pt x="695172" y="712978"/>
                  </a:lnTo>
                  <a:lnTo>
                    <a:pt x="699503" y="712978"/>
                  </a:lnTo>
                  <a:lnTo>
                    <a:pt x="728002" y="684479"/>
                  </a:lnTo>
                  <a:lnTo>
                    <a:pt x="771144" y="654291"/>
                  </a:lnTo>
                  <a:lnTo>
                    <a:pt x="824141" y="623747"/>
                  </a:lnTo>
                  <a:lnTo>
                    <a:pt x="882243" y="594182"/>
                  </a:lnTo>
                  <a:lnTo>
                    <a:pt x="940676" y="566915"/>
                  </a:lnTo>
                  <a:lnTo>
                    <a:pt x="994676" y="543267"/>
                  </a:lnTo>
                  <a:lnTo>
                    <a:pt x="1039469" y="524573"/>
                  </a:lnTo>
                  <a:lnTo>
                    <a:pt x="1082408" y="507365"/>
                  </a:lnTo>
                  <a:lnTo>
                    <a:pt x="1084059" y="506476"/>
                  </a:lnTo>
                  <a:lnTo>
                    <a:pt x="1084948" y="504698"/>
                  </a:lnTo>
                  <a:close/>
                </a:path>
                <a:path w="1155064" h="1022350">
                  <a:moveTo>
                    <a:pt x="1118349" y="605028"/>
                  </a:moveTo>
                  <a:lnTo>
                    <a:pt x="1116952" y="601218"/>
                  </a:lnTo>
                  <a:lnTo>
                    <a:pt x="1115301" y="600456"/>
                  </a:lnTo>
                  <a:lnTo>
                    <a:pt x="1114158" y="600456"/>
                  </a:lnTo>
                  <a:lnTo>
                    <a:pt x="1067219" y="618210"/>
                  </a:lnTo>
                  <a:lnTo>
                    <a:pt x="1022807" y="635876"/>
                  </a:lnTo>
                  <a:lnTo>
                    <a:pt x="969949" y="658025"/>
                  </a:lnTo>
                  <a:lnTo>
                    <a:pt x="913091" y="683602"/>
                  </a:lnTo>
                  <a:lnTo>
                    <a:pt x="856627" y="711530"/>
                  </a:lnTo>
                  <a:lnTo>
                    <a:pt x="804989" y="740714"/>
                  </a:lnTo>
                  <a:lnTo>
                    <a:pt x="762571" y="770089"/>
                  </a:lnTo>
                  <a:lnTo>
                    <a:pt x="732904" y="799465"/>
                  </a:lnTo>
                  <a:lnTo>
                    <a:pt x="733793" y="802005"/>
                  </a:lnTo>
                  <a:lnTo>
                    <a:pt x="734682" y="802894"/>
                  </a:lnTo>
                  <a:lnTo>
                    <a:pt x="738873" y="802894"/>
                  </a:lnTo>
                  <a:lnTo>
                    <a:pt x="767664" y="774585"/>
                  </a:lnTo>
                  <a:lnTo>
                    <a:pt x="810501" y="745210"/>
                  </a:lnTo>
                  <a:lnTo>
                    <a:pt x="862749" y="715911"/>
                  </a:lnTo>
                  <a:lnTo>
                    <a:pt x="919784" y="687857"/>
                  </a:lnTo>
                  <a:lnTo>
                    <a:pt x="976985" y="662216"/>
                  </a:lnTo>
                  <a:lnTo>
                    <a:pt x="1029728" y="640118"/>
                  </a:lnTo>
                  <a:lnTo>
                    <a:pt x="1073378" y="622757"/>
                  </a:lnTo>
                  <a:lnTo>
                    <a:pt x="1117460" y="605917"/>
                  </a:lnTo>
                  <a:lnTo>
                    <a:pt x="1118349" y="605028"/>
                  </a:lnTo>
                  <a:close/>
                </a:path>
                <a:path w="1155064" h="1022350">
                  <a:moveTo>
                    <a:pt x="1154925" y="708787"/>
                  </a:moveTo>
                  <a:lnTo>
                    <a:pt x="1153274" y="707136"/>
                  </a:lnTo>
                  <a:lnTo>
                    <a:pt x="1150734" y="707136"/>
                  </a:lnTo>
                  <a:lnTo>
                    <a:pt x="1112634" y="718832"/>
                  </a:lnTo>
                  <a:lnTo>
                    <a:pt x="1072045" y="732434"/>
                  </a:lnTo>
                  <a:lnTo>
                    <a:pt x="1022223" y="750608"/>
                  </a:lnTo>
                  <a:lnTo>
                    <a:pt x="966990" y="772960"/>
                  </a:lnTo>
                  <a:lnTo>
                    <a:pt x="910221" y="799033"/>
                  </a:lnTo>
                  <a:lnTo>
                    <a:pt x="855726" y="828408"/>
                  </a:lnTo>
                  <a:lnTo>
                    <a:pt x="807364" y="860666"/>
                  </a:lnTo>
                  <a:lnTo>
                    <a:pt x="768083" y="896239"/>
                  </a:lnTo>
                  <a:lnTo>
                    <a:pt x="768083" y="898779"/>
                  </a:lnTo>
                  <a:lnTo>
                    <a:pt x="769861" y="900557"/>
                  </a:lnTo>
                  <a:lnTo>
                    <a:pt x="773163" y="900557"/>
                  </a:lnTo>
                  <a:lnTo>
                    <a:pt x="773163" y="899668"/>
                  </a:lnTo>
                  <a:lnTo>
                    <a:pt x="811479" y="865466"/>
                  </a:lnTo>
                  <a:lnTo>
                    <a:pt x="859561" y="833602"/>
                  </a:lnTo>
                  <a:lnTo>
                    <a:pt x="913638" y="804506"/>
                  </a:lnTo>
                  <a:lnTo>
                    <a:pt x="969937" y="778637"/>
                  </a:lnTo>
                  <a:lnTo>
                    <a:pt x="1024674" y="756412"/>
                  </a:lnTo>
                  <a:lnTo>
                    <a:pt x="1074077" y="738301"/>
                  </a:lnTo>
                  <a:lnTo>
                    <a:pt x="1114374" y="724725"/>
                  </a:lnTo>
                  <a:lnTo>
                    <a:pt x="1154925" y="712216"/>
                  </a:lnTo>
                  <a:lnTo>
                    <a:pt x="1154925" y="708787"/>
                  </a:lnTo>
                  <a:close/>
                </a:path>
              </a:pathLst>
            </a:custGeom>
            <a:solidFill>
              <a:srgbClr val="434343"/>
            </a:solidFill>
          </p:spPr>
          <p:txBody>
            <a:bodyPr wrap="square" lIns="0" tIns="0" rIns="0" bIns="0" rtlCol="0"/>
            <a:lstStyle/>
            <a:p>
              <a:endParaRPr/>
            </a:p>
          </p:txBody>
        </p:sp>
        <p:sp>
          <p:nvSpPr>
            <p:cNvPr id="24" name="object 24"/>
            <p:cNvSpPr/>
            <p:nvPr/>
          </p:nvSpPr>
          <p:spPr>
            <a:xfrm>
              <a:off x="1467738" y="1548510"/>
              <a:ext cx="129539" cy="289560"/>
            </a:xfrm>
            <a:custGeom>
              <a:avLst/>
              <a:gdLst/>
              <a:ahLst/>
              <a:cxnLst/>
              <a:rect l="l" t="t" r="r" b="b"/>
              <a:pathLst>
                <a:path w="129540" h="289560">
                  <a:moveTo>
                    <a:pt x="47371" y="0"/>
                  </a:moveTo>
                  <a:lnTo>
                    <a:pt x="34736" y="10406"/>
                  </a:lnTo>
                  <a:lnTo>
                    <a:pt x="22685" y="20954"/>
                  </a:lnTo>
                  <a:lnTo>
                    <a:pt x="0" y="41910"/>
                  </a:lnTo>
                  <a:lnTo>
                    <a:pt x="84582" y="289433"/>
                  </a:lnTo>
                  <a:lnTo>
                    <a:pt x="90678" y="218312"/>
                  </a:lnTo>
                  <a:lnTo>
                    <a:pt x="129413" y="238887"/>
                  </a:lnTo>
                  <a:lnTo>
                    <a:pt x="47371" y="0"/>
                  </a:lnTo>
                  <a:close/>
                </a:path>
              </a:pathLst>
            </a:custGeom>
            <a:solidFill>
              <a:srgbClr val="ECCA6D"/>
            </a:solidFill>
          </p:spPr>
          <p:txBody>
            <a:bodyPr wrap="square" lIns="0" tIns="0" rIns="0" bIns="0" rtlCol="0"/>
            <a:lstStyle/>
            <a:p>
              <a:endParaRPr/>
            </a:p>
          </p:txBody>
        </p:sp>
      </p:grpSp>
      <p:sp>
        <p:nvSpPr>
          <p:cNvPr id="25" name="object 25"/>
          <p:cNvSpPr/>
          <p:nvPr/>
        </p:nvSpPr>
        <p:spPr>
          <a:xfrm>
            <a:off x="6390259" y="4634636"/>
            <a:ext cx="2366645" cy="143510"/>
          </a:xfrm>
          <a:custGeom>
            <a:avLst/>
            <a:gdLst/>
            <a:ahLst/>
            <a:cxnLst/>
            <a:rect l="l" t="t" r="r" b="b"/>
            <a:pathLst>
              <a:path w="2366645" h="143510">
                <a:moveTo>
                  <a:pt x="1182750" y="0"/>
                </a:moveTo>
                <a:lnTo>
                  <a:pt x="1101778" y="166"/>
                </a:lnTo>
                <a:lnTo>
                  <a:pt x="1022270" y="656"/>
                </a:lnTo>
                <a:lnTo>
                  <a:pt x="944401" y="1462"/>
                </a:lnTo>
                <a:lnTo>
                  <a:pt x="868347" y="2570"/>
                </a:lnTo>
                <a:lnTo>
                  <a:pt x="794286" y="3972"/>
                </a:lnTo>
                <a:lnTo>
                  <a:pt x="722393" y="5656"/>
                </a:lnTo>
                <a:lnTo>
                  <a:pt x="652845" y="7611"/>
                </a:lnTo>
                <a:lnTo>
                  <a:pt x="585818" y="9827"/>
                </a:lnTo>
                <a:lnTo>
                  <a:pt x="521487" y="12293"/>
                </a:lnTo>
                <a:lnTo>
                  <a:pt x="460030" y="14998"/>
                </a:lnTo>
                <a:lnTo>
                  <a:pt x="401622" y="17933"/>
                </a:lnTo>
                <a:lnTo>
                  <a:pt x="346440" y="21085"/>
                </a:lnTo>
                <a:lnTo>
                  <a:pt x="294659" y="24444"/>
                </a:lnTo>
                <a:lnTo>
                  <a:pt x="246457" y="28000"/>
                </a:lnTo>
                <a:lnTo>
                  <a:pt x="202009" y="31742"/>
                </a:lnTo>
                <a:lnTo>
                  <a:pt x="161492" y="35659"/>
                </a:lnTo>
                <a:lnTo>
                  <a:pt x="92954" y="43976"/>
                </a:lnTo>
                <a:lnTo>
                  <a:pt x="42252" y="52866"/>
                </a:lnTo>
                <a:lnTo>
                  <a:pt x="2728" y="67087"/>
                </a:lnTo>
                <a:lnTo>
                  <a:pt x="0" y="72021"/>
                </a:lnTo>
                <a:lnTo>
                  <a:pt x="2728" y="76931"/>
                </a:lnTo>
                <a:lnTo>
                  <a:pt x="42252" y="91049"/>
                </a:lnTo>
                <a:lnTo>
                  <a:pt x="92954" y="99849"/>
                </a:lnTo>
                <a:lnTo>
                  <a:pt x="161492" y="108066"/>
                </a:lnTo>
                <a:lnTo>
                  <a:pt x="202009" y="111930"/>
                </a:lnTo>
                <a:lnTo>
                  <a:pt x="246457" y="115619"/>
                </a:lnTo>
                <a:lnTo>
                  <a:pt x="294659" y="119120"/>
                </a:lnTo>
                <a:lnTo>
                  <a:pt x="346440" y="122426"/>
                </a:lnTo>
                <a:lnTo>
                  <a:pt x="401622" y="125525"/>
                </a:lnTo>
                <a:lnTo>
                  <a:pt x="460030" y="128408"/>
                </a:lnTo>
                <a:lnTo>
                  <a:pt x="521487" y="131063"/>
                </a:lnTo>
                <a:lnTo>
                  <a:pt x="585818" y="133483"/>
                </a:lnTo>
                <a:lnTo>
                  <a:pt x="652845" y="135655"/>
                </a:lnTo>
                <a:lnTo>
                  <a:pt x="722393" y="137570"/>
                </a:lnTo>
                <a:lnTo>
                  <a:pt x="794286" y="139219"/>
                </a:lnTo>
                <a:lnTo>
                  <a:pt x="868347" y="140590"/>
                </a:lnTo>
                <a:lnTo>
                  <a:pt x="944401" y="141675"/>
                </a:lnTo>
                <a:lnTo>
                  <a:pt x="1022270" y="142461"/>
                </a:lnTo>
                <a:lnTo>
                  <a:pt x="1101778" y="142941"/>
                </a:lnTo>
                <a:lnTo>
                  <a:pt x="1182750" y="143103"/>
                </a:lnTo>
                <a:lnTo>
                  <a:pt x="1263844" y="142941"/>
                </a:lnTo>
                <a:lnTo>
                  <a:pt x="1343465" y="142461"/>
                </a:lnTo>
                <a:lnTo>
                  <a:pt x="1421436" y="141675"/>
                </a:lnTo>
                <a:lnTo>
                  <a:pt x="1497582" y="140590"/>
                </a:lnTo>
                <a:lnTo>
                  <a:pt x="1571727" y="139219"/>
                </a:lnTo>
                <a:lnTo>
                  <a:pt x="1643695" y="137570"/>
                </a:lnTo>
                <a:lnTo>
                  <a:pt x="1713311" y="135655"/>
                </a:lnTo>
                <a:lnTo>
                  <a:pt x="1780398" y="133483"/>
                </a:lnTo>
                <a:lnTo>
                  <a:pt x="1844782" y="131063"/>
                </a:lnTo>
                <a:lnTo>
                  <a:pt x="1906286" y="128408"/>
                </a:lnTo>
                <a:lnTo>
                  <a:pt x="1964734" y="125525"/>
                </a:lnTo>
                <a:lnTo>
                  <a:pt x="2019950" y="122426"/>
                </a:lnTo>
                <a:lnTo>
                  <a:pt x="2071760" y="119120"/>
                </a:lnTo>
                <a:lnTo>
                  <a:pt x="2119986" y="115619"/>
                </a:lnTo>
                <a:lnTo>
                  <a:pt x="2164454" y="111930"/>
                </a:lnTo>
                <a:lnTo>
                  <a:pt x="2204988" y="108066"/>
                </a:lnTo>
                <a:lnTo>
                  <a:pt x="2273548" y="99849"/>
                </a:lnTo>
                <a:lnTo>
                  <a:pt x="2324260" y="91049"/>
                </a:lnTo>
                <a:lnTo>
                  <a:pt x="2363789" y="76931"/>
                </a:lnTo>
                <a:lnTo>
                  <a:pt x="2366517" y="72021"/>
                </a:lnTo>
                <a:lnTo>
                  <a:pt x="2363789" y="67087"/>
                </a:lnTo>
                <a:lnTo>
                  <a:pt x="2324260" y="52866"/>
                </a:lnTo>
                <a:lnTo>
                  <a:pt x="2273548" y="43976"/>
                </a:lnTo>
                <a:lnTo>
                  <a:pt x="2204988" y="35659"/>
                </a:lnTo>
                <a:lnTo>
                  <a:pt x="2164454" y="31742"/>
                </a:lnTo>
                <a:lnTo>
                  <a:pt x="2119986" y="28000"/>
                </a:lnTo>
                <a:lnTo>
                  <a:pt x="2071760" y="24444"/>
                </a:lnTo>
                <a:lnTo>
                  <a:pt x="2019950" y="21085"/>
                </a:lnTo>
                <a:lnTo>
                  <a:pt x="1964734" y="17933"/>
                </a:lnTo>
                <a:lnTo>
                  <a:pt x="1906286" y="14998"/>
                </a:lnTo>
                <a:lnTo>
                  <a:pt x="1844782" y="12293"/>
                </a:lnTo>
                <a:lnTo>
                  <a:pt x="1780398" y="9827"/>
                </a:lnTo>
                <a:lnTo>
                  <a:pt x="1713311" y="7611"/>
                </a:lnTo>
                <a:lnTo>
                  <a:pt x="1643695" y="5656"/>
                </a:lnTo>
                <a:lnTo>
                  <a:pt x="1571727" y="3972"/>
                </a:lnTo>
                <a:lnTo>
                  <a:pt x="1497582" y="2570"/>
                </a:lnTo>
                <a:lnTo>
                  <a:pt x="1421436" y="1462"/>
                </a:lnTo>
                <a:lnTo>
                  <a:pt x="1343465" y="656"/>
                </a:lnTo>
                <a:lnTo>
                  <a:pt x="1263844" y="166"/>
                </a:lnTo>
                <a:lnTo>
                  <a:pt x="1182750" y="0"/>
                </a:lnTo>
                <a:close/>
              </a:path>
            </a:pathLst>
          </a:custGeom>
          <a:solidFill>
            <a:srgbClr val="434343">
              <a:alpha val="29411"/>
            </a:srgbClr>
          </a:solidFill>
        </p:spPr>
        <p:txBody>
          <a:bodyPr wrap="square" lIns="0" tIns="0" rIns="0" bIns="0" rtlCol="0"/>
          <a:lstStyle/>
          <a:p>
            <a:endParaRPr/>
          </a:p>
        </p:txBody>
      </p:sp>
      <p:grpSp>
        <p:nvGrpSpPr>
          <p:cNvPr id="26" name="object 26"/>
          <p:cNvGrpSpPr/>
          <p:nvPr/>
        </p:nvGrpSpPr>
        <p:grpSpPr>
          <a:xfrm>
            <a:off x="6473952" y="2886582"/>
            <a:ext cx="2327275" cy="1813560"/>
            <a:chOff x="6473952" y="2886582"/>
            <a:chExt cx="2327275" cy="1813560"/>
          </a:xfrm>
        </p:grpSpPr>
        <p:sp>
          <p:nvSpPr>
            <p:cNvPr id="27" name="object 27"/>
            <p:cNvSpPr/>
            <p:nvPr/>
          </p:nvSpPr>
          <p:spPr>
            <a:xfrm>
              <a:off x="6588620" y="3115182"/>
              <a:ext cx="2089785" cy="303530"/>
            </a:xfrm>
            <a:custGeom>
              <a:avLst/>
              <a:gdLst/>
              <a:ahLst/>
              <a:cxnLst/>
              <a:rect l="l" t="t" r="r" b="b"/>
              <a:pathLst>
                <a:path w="2089784" h="303529">
                  <a:moveTo>
                    <a:pt x="2089365" y="43256"/>
                  </a:moveTo>
                  <a:lnTo>
                    <a:pt x="2085987" y="17780"/>
                  </a:lnTo>
                  <a:lnTo>
                    <a:pt x="2083574" y="11938"/>
                  </a:lnTo>
                  <a:lnTo>
                    <a:pt x="2078240" y="8636"/>
                  </a:lnTo>
                  <a:lnTo>
                    <a:pt x="2068588" y="8636"/>
                  </a:lnTo>
                  <a:lnTo>
                    <a:pt x="2064397" y="10668"/>
                  </a:lnTo>
                  <a:lnTo>
                    <a:pt x="2061603" y="14859"/>
                  </a:lnTo>
                  <a:lnTo>
                    <a:pt x="2043353" y="36614"/>
                  </a:lnTo>
                  <a:lnTo>
                    <a:pt x="2013038" y="58826"/>
                  </a:lnTo>
                  <a:lnTo>
                    <a:pt x="1968068" y="76111"/>
                  </a:lnTo>
                  <a:lnTo>
                    <a:pt x="1905901" y="83058"/>
                  </a:lnTo>
                  <a:lnTo>
                    <a:pt x="1878126" y="81953"/>
                  </a:lnTo>
                  <a:lnTo>
                    <a:pt x="1847507" y="78409"/>
                  </a:lnTo>
                  <a:lnTo>
                    <a:pt x="1813890" y="72186"/>
                  </a:lnTo>
                  <a:lnTo>
                    <a:pt x="1777123" y="62992"/>
                  </a:lnTo>
                  <a:lnTo>
                    <a:pt x="1722983" y="48831"/>
                  </a:lnTo>
                  <a:lnTo>
                    <a:pt x="1670469" y="36664"/>
                  </a:lnTo>
                  <a:lnTo>
                    <a:pt x="1619427" y="26403"/>
                  </a:lnTo>
                  <a:lnTo>
                    <a:pt x="1569707" y="17970"/>
                  </a:lnTo>
                  <a:lnTo>
                    <a:pt x="1521155" y="11264"/>
                  </a:lnTo>
                  <a:lnTo>
                    <a:pt x="1473619" y="6210"/>
                  </a:lnTo>
                  <a:lnTo>
                    <a:pt x="1426972" y="2705"/>
                  </a:lnTo>
                  <a:lnTo>
                    <a:pt x="1381023" y="660"/>
                  </a:lnTo>
                  <a:lnTo>
                    <a:pt x="1335671" y="0"/>
                  </a:lnTo>
                  <a:lnTo>
                    <a:pt x="1284846" y="812"/>
                  </a:lnTo>
                  <a:lnTo>
                    <a:pt x="1234363" y="3149"/>
                  </a:lnTo>
                  <a:lnTo>
                    <a:pt x="1183995" y="6883"/>
                  </a:lnTo>
                  <a:lnTo>
                    <a:pt x="1133513" y="11899"/>
                  </a:lnTo>
                  <a:lnTo>
                    <a:pt x="1082713" y="18072"/>
                  </a:lnTo>
                  <a:lnTo>
                    <a:pt x="1031379" y="25273"/>
                  </a:lnTo>
                  <a:lnTo>
                    <a:pt x="1031443" y="25933"/>
                  </a:lnTo>
                  <a:lnTo>
                    <a:pt x="985342" y="29019"/>
                  </a:lnTo>
                  <a:lnTo>
                    <a:pt x="937818" y="33007"/>
                  </a:lnTo>
                  <a:lnTo>
                    <a:pt x="890790" y="37896"/>
                  </a:lnTo>
                  <a:lnTo>
                    <a:pt x="844118" y="43827"/>
                  </a:lnTo>
                  <a:lnTo>
                    <a:pt x="797661" y="50939"/>
                  </a:lnTo>
                  <a:lnTo>
                    <a:pt x="751243" y="59372"/>
                  </a:lnTo>
                  <a:lnTo>
                    <a:pt x="704748" y="69253"/>
                  </a:lnTo>
                  <a:lnTo>
                    <a:pt x="657999" y="80721"/>
                  </a:lnTo>
                  <a:lnTo>
                    <a:pt x="610844" y="93929"/>
                  </a:lnTo>
                  <a:lnTo>
                    <a:pt x="563156" y="109004"/>
                  </a:lnTo>
                  <a:lnTo>
                    <a:pt x="514781" y="126085"/>
                  </a:lnTo>
                  <a:lnTo>
                    <a:pt x="465543" y="145326"/>
                  </a:lnTo>
                  <a:lnTo>
                    <a:pt x="415328" y="166852"/>
                  </a:lnTo>
                  <a:lnTo>
                    <a:pt x="363956" y="190792"/>
                  </a:lnTo>
                  <a:lnTo>
                    <a:pt x="311289" y="217297"/>
                  </a:lnTo>
                  <a:lnTo>
                    <a:pt x="258292" y="241922"/>
                  </a:lnTo>
                  <a:lnTo>
                    <a:pt x="211315" y="258089"/>
                  </a:lnTo>
                  <a:lnTo>
                    <a:pt x="170027" y="266928"/>
                  </a:lnTo>
                  <a:lnTo>
                    <a:pt x="134124" y="269621"/>
                  </a:lnTo>
                  <a:lnTo>
                    <a:pt x="94653" y="265722"/>
                  </a:lnTo>
                  <a:lnTo>
                    <a:pt x="63436" y="255816"/>
                  </a:lnTo>
                  <a:lnTo>
                    <a:pt x="39852" y="242620"/>
                  </a:lnTo>
                  <a:lnTo>
                    <a:pt x="23253" y="228854"/>
                  </a:lnTo>
                  <a:lnTo>
                    <a:pt x="20459" y="226187"/>
                  </a:lnTo>
                  <a:lnTo>
                    <a:pt x="17030" y="224917"/>
                  </a:lnTo>
                  <a:lnTo>
                    <a:pt x="7124" y="224917"/>
                  </a:lnTo>
                  <a:lnTo>
                    <a:pt x="774" y="229616"/>
                  </a:lnTo>
                  <a:lnTo>
                    <a:pt x="0" y="236982"/>
                  </a:lnTo>
                  <a:lnTo>
                    <a:pt x="4089" y="267576"/>
                  </a:lnTo>
                  <a:lnTo>
                    <a:pt x="26454" y="288074"/>
                  </a:lnTo>
                  <a:lnTo>
                    <a:pt x="64592" y="299567"/>
                  </a:lnTo>
                  <a:lnTo>
                    <a:pt x="115963" y="303149"/>
                  </a:lnTo>
                  <a:lnTo>
                    <a:pt x="155498" y="301752"/>
                  </a:lnTo>
                  <a:lnTo>
                    <a:pt x="198920" y="297726"/>
                  </a:lnTo>
                  <a:lnTo>
                    <a:pt x="245503" y="291401"/>
                  </a:lnTo>
                  <a:lnTo>
                    <a:pt x="294551" y="283070"/>
                  </a:lnTo>
                  <a:lnTo>
                    <a:pt x="345363" y="273024"/>
                  </a:lnTo>
                  <a:lnTo>
                    <a:pt x="397230" y="261594"/>
                  </a:lnTo>
                  <a:lnTo>
                    <a:pt x="449440" y="249059"/>
                  </a:lnTo>
                  <a:lnTo>
                    <a:pt x="501307" y="235737"/>
                  </a:lnTo>
                  <a:lnTo>
                    <a:pt x="552107" y="221932"/>
                  </a:lnTo>
                  <a:lnTo>
                    <a:pt x="601141" y="207937"/>
                  </a:lnTo>
                  <a:lnTo>
                    <a:pt x="647712" y="194056"/>
                  </a:lnTo>
                  <a:lnTo>
                    <a:pt x="714502" y="175856"/>
                  </a:lnTo>
                  <a:lnTo>
                    <a:pt x="775004" y="162953"/>
                  </a:lnTo>
                  <a:lnTo>
                    <a:pt x="829284" y="154635"/>
                  </a:lnTo>
                  <a:lnTo>
                    <a:pt x="877379" y="150177"/>
                  </a:lnTo>
                  <a:lnTo>
                    <a:pt x="919365" y="148844"/>
                  </a:lnTo>
                  <a:lnTo>
                    <a:pt x="976058" y="151650"/>
                  </a:lnTo>
                  <a:lnTo>
                    <a:pt x="1016215" y="157797"/>
                  </a:lnTo>
                  <a:lnTo>
                    <a:pt x="1040104" y="163957"/>
                  </a:lnTo>
                  <a:lnTo>
                    <a:pt x="1048016" y="166751"/>
                  </a:lnTo>
                  <a:lnTo>
                    <a:pt x="1047902" y="165709"/>
                  </a:lnTo>
                  <a:lnTo>
                    <a:pt x="1064298" y="156400"/>
                  </a:lnTo>
                  <a:lnTo>
                    <a:pt x="1116545" y="135585"/>
                  </a:lnTo>
                  <a:lnTo>
                    <a:pt x="1207770" y="114757"/>
                  </a:lnTo>
                  <a:lnTo>
                    <a:pt x="1341386" y="105283"/>
                  </a:lnTo>
                  <a:lnTo>
                    <a:pt x="1365427" y="105537"/>
                  </a:lnTo>
                  <a:lnTo>
                    <a:pt x="1390548" y="106337"/>
                  </a:lnTo>
                  <a:lnTo>
                    <a:pt x="1416723" y="107759"/>
                  </a:lnTo>
                  <a:lnTo>
                    <a:pt x="1491437" y="113779"/>
                  </a:lnTo>
                  <a:lnTo>
                    <a:pt x="1541221" y="117297"/>
                  </a:lnTo>
                  <a:lnTo>
                    <a:pt x="1592643" y="120281"/>
                  </a:lnTo>
                  <a:lnTo>
                    <a:pt x="1645005" y="122580"/>
                  </a:lnTo>
                  <a:lnTo>
                    <a:pt x="1697583" y="124066"/>
                  </a:lnTo>
                  <a:lnTo>
                    <a:pt x="1749691" y="124587"/>
                  </a:lnTo>
                  <a:lnTo>
                    <a:pt x="1814182" y="123659"/>
                  </a:lnTo>
                  <a:lnTo>
                    <a:pt x="1875307" y="120650"/>
                  </a:lnTo>
                  <a:lnTo>
                    <a:pt x="1931581" y="115303"/>
                  </a:lnTo>
                  <a:lnTo>
                    <a:pt x="1981568" y="107315"/>
                  </a:lnTo>
                  <a:lnTo>
                    <a:pt x="2023808" y="96405"/>
                  </a:lnTo>
                  <a:lnTo>
                    <a:pt x="2079155" y="64655"/>
                  </a:lnTo>
                  <a:lnTo>
                    <a:pt x="2089365" y="43256"/>
                  </a:lnTo>
                  <a:close/>
                </a:path>
              </a:pathLst>
            </a:custGeom>
            <a:solidFill>
              <a:srgbClr val="E9CCB0"/>
            </a:solidFill>
          </p:spPr>
          <p:txBody>
            <a:bodyPr wrap="square" lIns="0" tIns="0" rIns="0" bIns="0" rtlCol="0"/>
            <a:lstStyle/>
            <a:p>
              <a:endParaRPr/>
            </a:p>
          </p:txBody>
        </p:sp>
        <p:sp>
          <p:nvSpPr>
            <p:cNvPr id="28" name="object 28"/>
            <p:cNvSpPr/>
            <p:nvPr/>
          </p:nvSpPr>
          <p:spPr>
            <a:xfrm>
              <a:off x="7566787" y="3130295"/>
              <a:ext cx="135890" cy="137160"/>
            </a:xfrm>
            <a:custGeom>
              <a:avLst/>
              <a:gdLst/>
              <a:ahLst/>
              <a:cxnLst/>
              <a:rect l="l" t="t" r="r" b="b"/>
              <a:pathLst>
                <a:path w="135890" h="137160">
                  <a:moveTo>
                    <a:pt x="21082" y="30480"/>
                  </a:moveTo>
                  <a:lnTo>
                    <a:pt x="13208" y="13716"/>
                  </a:lnTo>
                  <a:lnTo>
                    <a:pt x="4953" y="13716"/>
                  </a:lnTo>
                  <a:lnTo>
                    <a:pt x="4191" y="13970"/>
                  </a:lnTo>
                  <a:lnTo>
                    <a:pt x="3302" y="14351"/>
                  </a:lnTo>
                  <a:lnTo>
                    <a:pt x="0" y="135382"/>
                  </a:lnTo>
                  <a:lnTo>
                    <a:pt x="16510" y="137160"/>
                  </a:lnTo>
                  <a:lnTo>
                    <a:pt x="21082" y="30480"/>
                  </a:lnTo>
                  <a:close/>
                </a:path>
                <a:path w="135890" h="137160">
                  <a:moveTo>
                    <a:pt x="135509" y="121666"/>
                  </a:moveTo>
                  <a:lnTo>
                    <a:pt x="123571" y="254"/>
                  </a:lnTo>
                  <a:lnTo>
                    <a:pt x="121920" y="0"/>
                  </a:lnTo>
                  <a:lnTo>
                    <a:pt x="115506" y="3225"/>
                  </a:lnTo>
                  <a:lnTo>
                    <a:pt x="109639" y="10350"/>
                  </a:lnTo>
                  <a:lnTo>
                    <a:pt x="105460" y="17576"/>
                  </a:lnTo>
                  <a:lnTo>
                    <a:pt x="104140" y="21082"/>
                  </a:lnTo>
                  <a:lnTo>
                    <a:pt x="117221" y="128016"/>
                  </a:lnTo>
                  <a:lnTo>
                    <a:pt x="135509" y="121666"/>
                  </a:lnTo>
                  <a:close/>
                </a:path>
              </a:pathLst>
            </a:custGeom>
            <a:solidFill>
              <a:srgbClr val="434343">
                <a:alpha val="29411"/>
              </a:srgbClr>
            </a:solidFill>
          </p:spPr>
          <p:txBody>
            <a:bodyPr wrap="square" lIns="0" tIns="0" rIns="0" bIns="0" rtlCol="0"/>
            <a:lstStyle/>
            <a:p>
              <a:endParaRPr/>
            </a:p>
          </p:txBody>
        </p:sp>
        <p:sp>
          <p:nvSpPr>
            <p:cNvPr id="29" name="object 29"/>
            <p:cNvSpPr/>
            <p:nvPr/>
          </p:nvSpPr>
          <p:spPr>
            <a:xfrm>
              <a:off x="7525385" y="3096767"/>
              <a:ext cx="206375" cy="1480185"/>
            </a:xfrm>
            <a:custGeom>
              <a:avLst/>
              <a:gdLst/>
              <a:ahLst/>
              <a:cxnLst/>
              <a:rect l="l" t="t" r="r" b="b"/>
              <a:pathLst>
                <a:path w="206375" h="1480185">
                  <a:moveTo>
                    <a:pt x="108331" y="0"/>
                  </a:moveTo>
                  <a:lnTo>
                    <a:pt x="65200" y="27485"/>
                  </a:lnTo>
                  <a:lnTo>
                    <a:pt x="59436" y="84836"/>
                  </a:lnTo>
                  <a:lnTo>
                    <a:pt x="54864" y="187579"/>
                  </a:lnTo>
                  <a:lnTo>
                    <a:pt x="15748" y="1038529"/>
                  </a:lnTo>
                  <a:lnTo>
                    <a:pt x="14605" y="1069301"/>
                  </a:lnTo>
                  <a:lnTo>
                    <a:pt x="13335" y="1084973"/>
                  </a:lnTo>
                  <a:lnTo>
                    <a:pt x="0" y="1372311"/>
                  </a:lnTo>
                  <a:lnTo>
                    <a:pt x="6514" y="1413817"/>
                  </a:lnTo>
                  <a:lnTo>
                    <a:pt x="28114" y="1447985"/>
                  </a:lnTo>
                  <a:lnTo>
                    <a:pt x="61311" y="1471164"/>
                  </a:lnTo>
                  <a:lnTo>
                    <a:pt x="102616" y="1479702"/>
                  </a:lnTo>
                  <a:lnTo>
                    <a:pt x="143508" y="1471173"/>
                  </a:lnTo>
                  <a:lnTo>
                    <a:pt x="176672" y="1448058"/>
                  </a:lnTo>
                  <a:lnTo>
                    <a:pt x="198717" y="1414063"/>
                  </a:lnTo>
                  <a:lnTo>
                    <a:pt x="206248" y="1372895"/>
                  </a:lnTo>
                  <a:lnTo>
                    <a:pt x="196215" y="1094803"/>
                  </a:lnTo>
                  <a:lnTo>
                    <a:pt x="195707" y="1084389"/>
                  </a:lnTo>
                  <a:lnTo>
                    <a:pt x="194564" y="1068133"/>
                  </a:lnTo>
                  <a:lnTo>
                    <a:pt x="192786" y="1021689"/>
                  </a:lnTo>
                  <a:lnTo>
                    <a:pt x="191643" y="1010678"/>
                  </a:lnTo>
                  <a:lnTo>
                    <a:pt x="160782" y="185800"/>
                  </a:lnTo>
                  <a:lnTo>
                    <a:pt x="156718" y="81914"/>
                  </a:lnTo>
                  <a:lnTo>
                    <a:pt x="154239" y="35998"/>
                  </a:lnTo>
                  <a:lnTo>
                    <a:pt x="126222" y="3619"/>
                  </a:lnTo>
                  <a:lnTo>
                    <a:pt x="117627" y="940"/>
                  </a:lnTo>
                  <a:lnTo>
                    <a:pt x="108331" y="0"/>
                  </a:lnTo>
                  <a:close/>
                </a:path>
              </a:pathLst>
            </a:custGeom>
            <a:solidFill>
              <a:srgbClr val="E9CCB0"/>
            </a:solidFill>
          </p:spPr>
          <p:txBody>
            <a:bodyPr wrap="square" lIns="0" tIns="0" rIns="0" bIns="0" rtlCol="0"/>
            <a:lstStyle/>
            <a:p>
              <a:endParaRPr/>
            </a:p>
          </p:txBody>
        </p:sp>
        <p:pic>
          <p:nvPicPr>
            <p:cNvPr id="30" name="object 30"/>
            <p:cNvPicPr/>
            <p:nvPr/>
          </p:nvPicPr>
          <p:blipFill>
            <a:blip r:embed="rId2" cstate="print"/>
            <a:stretch>
              <a:fillRect/>
            </a:stretch>
          </p:blipFill>
          <p:spPr>
            <a:xfrm>
              <a:off x="7549896" y="2886582"/>
              <a:ext cx="162178" cy="310769"/>
            </a:xfrm>
            <a:prstGeom prst="rect">
              <a:avLst/>
            </a:prstGeom>
          </p:spPr>
        </p:pic>
        <p:pic>
          <p:nvPicPr>
            <p:cNvPr id="31" name="object 31"/>
            <p:cNvPicPr/>
            <p:nvPr/>
          </p:nvPicPr>
          <p:blipFill>
            <a:blip r:embed="rId3" cstate="print"/>
            <a:stretch>
              <a:fillRect/>
            </a:stretch>
          </p:blipFill>
          <p:spPr>
            <a:xfrm>
              <a:off x="8461375" y="3224910"/>
              <a:ext cx="83057" cy="82041"/>
            </a:xfrm>
            <a:prstGeom prst="rect">
              <a:avLst/>
            </a:prstGeom>
          </p:spPr>
        </p:pic>
        <p:sp>
          <p:nvSpPr>
            <p:cNvPr id="32" name="object 32"/>
            <p:cNvSpPr/>
            <p:nvPr/>
          </p:nvSpPr>
          <p:spPr>
            <a:xfrm>
              <a:off x="8260080" y="3293490"/>
              <a:ext cx="483234" cy="707390"/>
            </a:xfrm>
            <a:custGeom>
              <a:avLst/>
              <a:gdLst/>
              <a:ahLst/>
              <a:cxnLst/>
              <a:rect l="l" t="t" r="r" b="b"/>
              <a:pathLst>
                <a:path w="483234" h="707389">
                  <a:moveTo>
                    <a:pt x="229997" y="3556"/>
                  </a:moveTo>
                  <a:lnTo>
                    <a:pt x="228219" y="635"/>
                  </a:lnTo>
                  <a:lnTo>
                    <a:pt x="224917" y="0"/>
                  </a:lnTo>
                  <a:lnTo>
                    <a:pt x="223266" y="0"/>
                  </a:lnTo>
                  <a:lnTo>
                    <a:pt x="221107" y="1016"/>
                  </a:lnTo>
                  <a:lnTo>
                    <a:pt x="220218" y="3048"/>
                  </a:lnTo>
                  <a:lnTo>
                    <a:pt x="0" y="699770"/>
                  </a:lnTo>
                  <a:lnTo>
                    <a:pt x="1143" y="702691"/>
                  </a:lnTo>
                  <a:lnTo>
                    <a:pt x="3556" y="703859"/>
                  </a:lnTo>
                  <a:lnTo>
                    <a:pt x="6985" y="703859"/>
                  </a:lnTo>
                  <a:lnTo>
                    <a:pt x="8763" y="702106"/>
                  </a:lnTo>
                  <a:lnTo>
                    <a:pt x="9398" y="700938"/>
                  </a:lnTo>
                  <a:lnTo>
                    <a:pt x="228854" y="5969"/>
                  </a:lnTo>
                  <a:lnTo>
                    <a:pt x="229997" y="3556"/>
                  </a:lnTo>
                  <a:close/>
                </a:path>
                <a:path w="483234" h="707389">
                  <a:moveTo>
                    <a:pt x="246888" y="7874"/>
                  </a:moveTo>
                  <a:lnTo>
                    <a:pt x="244856" y="6096"/>
                  </a:lnTo>
                  <a:lnTo>
                    <a:pt x="242824" y="6096"/>
                  </a:lnTo>
                  <a:lnTo>
                    <a:pt x="241300" y="6096"/>
                  </a:lnTo>
                  <a:lnTo>
                    <a:pt x="239268" y="8382"/>
                  </a:lnTo>
                  <a:lnTo>
                    <a:pt x="239268" y="701535"/>
                  </a:lnTo>
                  <a:lnTo>
                    <a:pt x="240792" y="703859"/>
                  </a:lnTo>
                  <a:lnTo>
                    <a:pt x="244856" y="703859"/>
                  </a:lnTo>
                  <a:lnTo>
                    <a:pt x="246888" y="701535"/>
                  </a:lnTo>
                  <a:lnTo>
                    <a:pt x="246888" y="7874"/>
                  </a:lnTo>
                  <a:close/>
                </a:path>
                <a:path w="483234" h="707389">
                  <a:moveTo>
                    <a:pt x="482981" y="703402"/>
                  </a:moveTo>
                  <a:lnTo>
                    <a:pt x="482473" y="701065"/>
                  </a:lnTo>
                  <a:lnTo>
                    <a:pt x="263779" y="6096"/>
                  </a:lnTo>
                  <a:lnTo>
                    <a:pt x="263398" y="4064"/>
                  </a:lnTo>
                  <a:lnTo>
                    <a:pt x="261239" y="3048"/>
                  </a:lnTo>
                  <a:lnTo>
                    <a:pt x="259207" y="3048"/>
                  </a:lnTo>
                  <a:lnTo>
                    <a:pt x="257937" y="3175"/>
                  </a:lnTo>
                  <a:lnTo>
                    <a:pt x="256286" y="3683"/>
                  </a:lnTo>
                  <a:lnTo>
                    <a:pt x="254508" y="6604"/>
                  </a:lnTo>
                  <a:lnTo>
                    <a:pt x="474345" y="705739"/>
                  </a:lnTo>
                  <a:lnTo>
                    <a:pt x="475488" y="706907"/>
                  </a:lnTo>
                  <a:lnTo>
                    <a:pt x="479552" y="706907"/>
                  </a:lnTo>
                  <a:lnTo>
                    <a:pt x="481965" y="706323"/>
                  </a:lnTo>
                  <a:lnTo>
                    <a:pt x="482981" y="703402"/>
                  </a:lnTo>
                  <a:close/>
                </a:path>
              </a:pathLst>
            </a:custGeom>
            <a:solidFill>
              <a:srgbClr val="434343"/>
            </a:solidFill>
          </p:spPr>
          <p:txBody>
            <a:bodyPr wrap="square" lIns="0" tIns="0" rIns="0" bIns="0" rtlCol="0"/>
            <a:lstStyle/>
            <a:p>
              <a:endParaRPr/>
            </a:p>
          </p:txBody>
        </p:sp>
        <p:sp>
          <p:nvSpPr>
            <p:cNvPr id="33" name="object 33"/>
            <p:cNvSpPr/>
            <p:nvPr/>
          </p:nvSpPr>
          <p:spPr>
            <a:xfrm>
              <a:off x="8205343" y="3966971"/>
              <a:ext cx="596265" cy="245745"/>
            </a:xfrm>
            <a:custGeom>
              <a:avLst/>
              <a:gdLst/>
              <a:ahLst/>
              <a:cxnLst/>
              <a:rect l="l" t="t" r="r" b="b"/>
              <a:pathLst>
                <a:path w="596265" h="245745">
                  <a:moveTo>
                    <a:pt x="595756" y="0"/>
                  </a:moveTo>
                  <a:lnTo>
                    <a:pt x="0" y="0"/>
                  </a:lnTo>
                  <a:lnTo>
                    <a:pt x="12491" y="45304"/>
                  </a:lnTo>
                  <a:lnTo>
                    <a:pt x="31464" y="87445"/>
                  </a:lnTo>
                  <a:lnTo>
                    <a:pt x="56345" y="125844"/>
                  </a:lnTo>
                  <a:lnTo>
                    <a:pt x="86560" y="159923"/>
                  </a:lnTo>
                  <a:lnTo>
                    <a:pt x="121535" y="189102"/>
                  </a:lnTo>
                  <a:lnTo>
                    <a:pt x="160697" y="212804"/>
                  </a:lnTo>
                  <a:lnTo>
                    <a:pt x="203471" y="230451"/>
                  </a:lnTo>
                  <a:lnTo>
                    <a:pt x="249283" y="241463"/>
                  </a:lnTo>
                  <a:lnTo>
                    <a:pt x="297560" y="245262"/>
                  </a:lnTo>
                  <a:lnTo>
                    <a:pt x="345839" y="241463"/>
                  </a:lnTo>
                  <a:lnTo>
                    <a:pt x="391723" y="230451"/>
                  </a:lnTo>
                  <a:lnTo>
                    <a:pt x="434617" y="212804"/>
                  </a:lnTo>
                  <a:lnTo>
                    <a:pt x="473924" y="189102"/>
                  </a:lnTo>
                  <a:lnTo>
                    <a:pt x="509046" y="159923"/>
                  </a:lnTo>
                  <a:lnTo>
                    <a:pt x="539387" y="125844"/>
                  </a:lnTo>
                  <a:lnTo>
                    <a:pt x="564351" y="87445"/>
                  </a:lnTo>
                  <a:lnTo>
                    <a:pt x="583339" y="45304"/>
                  </a:lnTo>
                  <a:lnTo>
                    <a:pt x="595756" y="0"/>
                  </a:lnTo>
                  <a:close/>
                </a:path>
              </a:pathLst>
            </a:custGeom>
            <a:solidFill>
              <a:srgbClr val="ECCA6D"/>
            </a:solidFill>
          </p:spPr>
          <p:txBody>
            <a:bodyPr wrap="square" lIns="0" tIns="0" rIns="0" bIns="0" rtlCol="0"/>
            <a:lstStyle/>
            <a:p>
              <a:endParaRPr/>
            </a:p>
          </p:txBody>
        </p:sp>
        <p:sp>
          <p:nvSpPr>
            <p:cNvPr id="34" name="object 34"/>
            <p:cNvSpPr/>
            <p:nvPr/>
          </p:nvSpPr>
          <p:spPr>
            <a:xfrm>
              <a:off x="8205343" y="3966971"/>
              <a:ext cx="596265" cy="245745"/>
            </a:xfrm>
            <a:custGeom>
              <a:avLst/>
              <a:gdLst/>
              <a:ahLst/>
              <a:cxnLst/>
              <a:rect l="l" t="t" r="r" b="b"/>
              <a:pathLst>
                <a:path w="596265" h="245745">
                  <a:moveTo>
                    <a:pt x="0" y="0"/>
                  </a:moveTo>
                  <a:lnTo>
                    <a:pt x="12491" y="45304"/>
                  </a:lnTo>
                  <a:lnTo>
                    <a:pt x="31464" y="87445"/>
                  </a:lnTo>
                  <a:lnTo>
                    <a:pt x="56345" y="125844"/>
                  </a:lnTo>
                  <a:lnTo>
                    <a:pt x="86560" y="159923"/>
                  </a:lnTo>
                  <a:lnTo>
                    <a:pt x="121535" y="189102"/>
                  </a:lnTo>
                  <a:lnTo>
                    <a:pt x="160697" y="212804"/>
                  </a:lnTo>
                  <a:lnTo>
                    <a:pt x="203471" y="230451"/>
                  </a:lnTo>
                  <a:lnTo>
                    <a:pt x="249283" y="241463"/>
                  </a:lnTo>
                  <a:lnTo>
                    <a:pt x="297560" y="245262"/>
                  </a:lnTo>
                  <a:lnTo>
                    <a:pt x="345839" y="241463"/>
                  </a:lnTo>
                  <a:lnTo>
                    <a:pt x="391723" y="230451"/>
                  </a:lnTo>
                  <a:lnTo>
                    <a:pt x="434617" y="212804"/>
                  </a:lnTo>
                  <a:lnTo>
                    <a:pt x="473924" y="189102"/>
                  </a:lnTo>
                  <a:lnTo>
                    <a:pt x="509046" y="159923"/>
                  </a:lnTo>
                  <a:lnTo>
                    <a:pt x="539387" y="125844"/>
                  </a:lnTo>
                  <a:lnTo>
                    <a:pt x="551681" y="106933"/>
                  </a:lnTo>
                  <a:lnTo>
                    <a:pt x="276351" y="106933"/>
                  </a:lnTo>
                  <a:lnTo>
                    <a:pt x="168771" y="90225"/>
                  </a:lnTo>
                  <a:lnTo>
                    <a:pt x="80930" y="53466"/>
                  </a:lnTo>
                  <a:lnTo>
                    <a:pt x="21713" y="16708"/>
                  </a:lnTo>
                  <a:lnTo>
                    <a:pt x="0" y="0"/>
                  </a:lnTo>
                  <a:close/>
                </a:path>
                <a:path w="596265" h="245745">
                  <a:moveTo>
                    <a:pt x="595756" y="0"/>
                  </a:moveTo>
                  <a:lnTo>
                    <a:pt x="515111" y="0"/>
                  </a:lnTo>
                  <a:lnTo>
                    <a:pt x="467274" y="41927"/>
                  </a:lnTo>
                  <a:lnTo>
                    <a:pt x="418925" y="72298"/>
                  </a:lnTo>
                  <a:lnTo>
                    <a:pt x="370618" y="92398"/>
                  </a:lnTo>
                  <a:lnTo>
                    <a:pt x="322909" y="103514"/>
                  </a:lnTo>
                  <a:lnTo>
                    <a:pt x="276351" y="106933"/>
                  </a:lnTo>
                  <a:lnTo>
                    <a:pt x="551681" y="106933"/>
                  </a:lnTo>
                  <a:lnTo>
                    <a:pt x="564351" y="87445"/>
                  </a:lnTo>
                  <a:lnTo>
                    <a:pt x="583339" y="45304"/>
                  </a:lnTo>
                  <a:lnTo>
                    <a:pt x="595756" y="0"/>
                  </a:lnTo>
                  <a:close/>
                </a:path>
              </a:pathLst>
            </a:custGeom>
            <a:solidFill>
              <a:srgbClr val="434343">
                <a:alpha val="29411"/>
              </a:srgbClr>
            </a:solidFill>
          </p:spPr>
          <p:txBody>
            <a:bodyPr wrap="square" lIns="0" tIns="0" rIns="0" bIns="0" rtlCol="0"/>
            <a:lstStyle/>
            <a:p>
              <a:endParaRPr/>
            </a:p>
          </p:txBody>
        </p:sp>
        <p:pic>
          <p:nvPicPr>
            <p:cNvPr id="35" name="object 35"/>
            <p:cNvPicPr/>
            <p:nvPr/>
          </p:nvPicPr>
          <p:blipFill>
            <a:blip r:embed="rId4" cstate="print"/>
            <a:stretch>
              <a:fillRect/>
            </a:stretch>
          </p:blipFill>
          <p:spPr>
            <a:xfrm>
              <a:off x="6729984" y="3398519"/>
              <a:ext cx="83693" cy="83819"/>
            </a:xfrm>
            <a:prstGeom prst="rect">
              <a:avLst/>
            </a:prstGeom>
          </p:spPr>
        </p:pic>
        <p:sp>
          <p:nvSpPr>
            <p:cNvPr id="36" name="object 36"/>
            <p:cNvSpPr/>
            <p:nvPr/>
          </p:nvSpPr>
          <p:spPr>
            <a:xfrm>
              <a:off x="6528943" y="3467099"/>
              <a:ext cx="483234" cy="708660"/>
            </a:xfrm>
            <a:custGeom>
              <a:avLst/>
              <a:gdLst/>
              <a:ahLst/>
              <a:cxnLst/>
              <a:rect l="l" t="t" r="r" b="b"/>
              <a:pathLst>
                <a:path w="483234" h="708660">
                  <a:moveTo>
                    <a:pt x="228473" y="3683"/>
                  </a:moveTo>
                  <a:lnTo>
                    <a:pt x="227330" y="762"/>
                  </a:lnTo>
                  <a:lnTo>
                    <a:pt x="223774" y="0"/>
                  </a:lnTo>
                  <a:lnTo>
                    <a:pt x="221742" y="0"/>
                  </a:lnTo>
                  <a:lnTo>
                    <a:pt x="219583" y="1143"/>
                  </a:lnTo>
                  <a:lnTo>
                    <a:pt x="219202" y="3175"/>
                  </a:lnTo>
                  <a:lnTo>
                    <a:pt x="0" y="701509"/>
                  </a:lnTo>
                  <a:lnTo>
                    <a:pt x="1130" y="704443"/>
                  </a:lnTo>
                  <a:lnTo>
                    <a:pt x="3302" y="705612"/>
                  </a:lnTo>
                  <a:lnTo>
                    <a:pt x="7480" y="705612"/>
                  </a:lnTo>
                  <a:lnTo>
                    <a:pt x="8636" y="704443"/>
                  </a:lnTo>
                  <a:lnTo>
                    <a:pt x="228473" y="3683"/>
                  </a:lnTo>
                  <a:close/>
                </a:path>
                <a:path w="483234" h="708660">
                  <a:moveTo>
                    <a:pt x="246634" y="7874"/>
                  </a:moveTo>
                  <a:lnTo>
                    <a:pt x="244348" y="6223"/>
                  </a:lnTo>
                  <a:lnTo>
                    <a:pt x="242443" y="6223"/>
                  </a:lnTo>
                  <a:lnTo>
                    <a:pt x="240030" y="6223"/>
                  </a:lnTo>
                  <a:lnTo>
                    <a:pt x="237617" y="8382"/>
                  </a:lnTo>
                  <a:lnTo>
                    <a:pt x="237617" y="703275"/>
                  </a:lnTo>
                  <a:lnTo>
                    <a:pt x="240030" y="705612"/>
                  </a:lnTo>
                  <a:lnTo>
                    <a:pt x="244983" y="705612"/>
                  </a:lnTo>
                  <a:lnTo>
                    <a:pt x="246634" y="703859"/>
                  </a:lnTo>
                  <a:lnTo>
                    <a:pt x="246634" y="7874"/>
                  </a:lnTo>
                  <a:close/>
                </a:path>
                <a:path w="483234" h="708660">
                  <a:moveTo>
                    <a:pt x="482981" y="704557"/>
                  </a:moveTo>
                  <a:lnTo>
                    <a:pt x="481838" y="702805"/>
                  </a:lnTo>
                  <a:lnTo>
                    <a:pt x="263144" y="4191"/>
                  </a:lnTo>
                  <a:lnTo>
                    <a:pt x="261112" y="3048"/>
                  </a:lnTo>
                  <a:lnTo>
                    <a:pt x="259080" y="3048"/>
                  </a:lnTo>
                  <a:lnTo>
                    <a:pt x="255524" y="3810"/>
                  </a:lnTo>
                  <a:lnTo>
                    <a:pt x="254381" y="6604"/>
                  </a:lnTo>
                  <a:lnTo>
                    <a:pt x="473202" y="705739"/>
                  </a:lnTo>
                  <a:lnTo>
                    <a:pt x="474345" y="706907"/>
                  </a:lnTo>
                  <a:lnTo>
                    <a:pt x="475361" y="708660"/>
                  </a:lnTo>
                  <a:lnTo>
                    <a:pt x="478917" y="708660"/>
                  </a:lnTo>
                  <a:lnTo>
                    <a:pt x="481203" y="707491"/>
                  </a:lnTo>
                  <a:lnTo>
                    <a:pt x="482981" y="704557"/>
                  </a:lnTo>
                  <a:close/>
                </a:path>
              </a:pathLst>
            </a:custGeom>
            <a:solidFill>
              <a:srgbClr val="434343"/>
            </a:solidFill>
          </p:spPr>
          <p:txBody>
            <a:bodyPr wrap="square" lIns="0" tIns="0" rIns="0" bIns="0" rtlCol="0"/>
            <a:lstStyle/>
            <a:p>
              <a:endParaRPr/>
            </a:p>
          </p:txBody>
        </p:sp>
        <p:sp>
          <p:nvSpPr>
            <p:cNvPr id="37" name="object 37"/>
            <p:cNvSpPr/>
            <p:nvPr/>
          </p:nvSpPr>
          <p:spPr>
            <a:xfrm>
              <a:off x="6473952" y="4142333"/>
              <a:ext cx="596265" cy="245745"/>
            </a:xfrm>
            <a:custGeom>
              <a:avLst/>
              <a:gdLst/>
              <a:ahLst/>
              <a:cxnLst/>
              <a:rect l="l" t="t" r="r" b="b"/>
              <a:pathLst>
                <a:path w="596265" h="245745">
                  <a:moveTo>
                    <a:pt x="595756" y="0"/>
                  </a:moveTo>
                  <a:lnTo>
                    <a:pt x="0" y="0"/>
                  </a:lnTo>
                  <a:lnTo>
                    <a:pt x="12542" y="45344"/>
                  </a:lnTo>
                  <a:lnTo>
                    <a:pt x="31578" y="87507"/>
                  </a:lnTo>
                  <a:lnTo>
                    <a:pt x="56529" y="125912"/>
                  </a:lnTo>
                  <a:lnTo>
                    <a:pt x="86813" y="159985"/>
                  </a:lnTo>
                  <a:lnTo>
                    <a:pt x="121852" y="189152"/>
                  </a:lnTo>
                  <a:lnTo>
                    <a:pt x="161064" y="212838"/>
                  </a:lnTo>
                  <a:lnTo>
                    <a:pt x="203870" y="230468"/>
                  </a:lnTo>
                  <a:lnTo>
                    <a:pt x="249689" y="241468"/>
                  </a:lnTo>
                  <a:lnTo>
                    <a:pt x="297942" y="245262"/>
                  </a:lnTo>
                  <a:lnTo>
                    <a:pt x="346161" y="241468"/>
                  </a:lnTo>
                  <a:lnTo>
                    <a:pt x="391961" y="230468"/>
                  </a:lnTo>
                  <a:lnTo>
                    <a:pt x="434758" y="212838"/>
                  </a:lnTo>
                  <a:lnTo>
                    <a:pt x="473968" y="189152"/>
                  </a:lnTo>
                  <a:lnTo>
                    <a:pt x="509006" y="159985"/>
                  </a:lnTo>
                  <a:lnTo>
                    <a:pt x="539289" y="125912"/>
                  </a:lnTo>
                  <a:lnTo>
                    <a:pt x="564231" y="87507"/>
                  </a:lnTo>
                  <a:lnTo>
                    <a:pt x="583248" y="45344"/>
                  </a:lnTo>
                  <a:lnTo>
                    <a:pt x="595756" y="0"/>
                  </a:lnTo>
                  <a:close/>
                </a:path>
              </a:pathLst>
            </a:custGeom>
            <a:solidFill>
              <a:srgbClr val="ECCA6D"/>
            </a:solidFill>
          </p:spPr>
          <p:txBody>
            <a:bodyPr wrap="square" lIns="0" tIns="0" rIns="0" bIns="0" rtlCol="0"/>
            <a:lstStyle/>
            <a:p>
              <a:endParaRPr/>
            </a:p>
          </p:txBody>
        </p:sp>
        <p:sp>
          <p:nvSpPr>
            <p:cNvPr id="38" name="object 38"/>
            <p:cNvSpPr/>
            <p:nvPr/>
          </p:nvSpPr>
          <p:spPr>
            <a:xfrm>
              <a:off x="6473952" y="4142333"/>
              <a:ext cx="596265" cy="245745"/>
            </a:xfrm>
            <a:custGeom>
              <a:avLst/>
              <a:gdLst/>
              <a:ahLst/>
              <a:cxnLst/>
              <a:rect l="l" t="t" r="r" b="b"/>
              <a:pathLst>
                <a:path w="596265" h="245745">
                  <a:moveTo>
                    <a:pt x="0" y="0"/>
                  </a:moveTo>
                  <a:lnTo>
                    <a:pt x="12542" y="45344"/>
                  </a:lnTo>
                  <a:lnTo>
                    <a:pt x="31578" y="87507"/>
                  </a:lnTo>
                  <a:lnTo>
                    <a:pt x="56529" y="125912"/>
                  </a:lnTo>
                  <a:lnTo>
                    <a:pt x="86813" y="159985"/>
                  </a:lnTo>
                  <a:lnTo>
                    <a:pt x="121852" y="189152"/>
                  </a:lnTo>
                  <a:lnTo>
                    <a:pt x="161064" y="212838"/>
                  </a:lnTo>
                  <a:lnTo>
                    <a:pt x="203870" y="230468"/>
                  </a:lnTo>
                  <a:lnTo>
                    <a:pt x="249689" y="241468"/>
                  </a:lnTo>
                  <a:lnTo>
                    <a:pt x="297942" y="245262"/>
                  </a:lnTo>
                  <a:lnTo>
                    <a:pt x="346161" y="241468"/>
                  </a:lnTo>
                  <a:lnTo>
                    <a:pt x="391961" y="230468"/>
                  </a:lnTo>
                  <a:lnTo>
                    <a:pt x="434758" y="212838"/>
                  </a:lnTo>
                  <a:lnTo>
                    <a:pt x="473968" y="189152"/>
                  </a:lnTo>
                  <a:lnTo>
                    <a:pt x="509006" y="159985"/>
                  </a:lnTo>
                  <a:lnTo>
                    <a:pt x="539289" y="125912"/>
                  </a:lnTo>
                  <a:lnTo>
                    <a:pt x="551779" y="106679"/>
                  </a:lnTo>
                  <a:lnTo>
                    <a:pt x="276351" y="106679"/>
                  </a:lnTo>
                  <a:lnTo>
                    <a:pt x="202885" y="98777"/>
                  </a:lnTo>
                  <a:lnTo>
                    <a:pt x="136887" y="79022"/>
                  </a:lnTo>
                  <a:lnTo>
                    <a:pt x="80978" y="53339"/>
                  </a:lnTo>
                  <a:lnTo>
                    <a:pt x="37780" y="27657"/>
                  </a:lnTo>
                  <a:lnTo>
                    <a:pt x="9913" y="7902"/>
                  </a:lnTo>
                  <a:lnTo>
                    <a:pt x="0" y="0"/>
                  </a:lnTo>
                  <a:close/>
                </a:path>
                <a:path w="596265" h="245745">
                  <a:moveTo>
                    <a:pt x="595756" y="0"/>
                  </a:moveTo>
                  <a:lnTo>
                    <a:pt x="515239" y="0"/>
                  </a:lnTo>
                  <a:lnTo>
                    <a:pt x="467388" y="41789"/>
                  </a:lnTo>
                  <a:lnTo>
                    <a:pt x="419007" y="72082"/>
                  </a:lnTo>
                  <a:lnTo>
                    <a:pt x="370663" y="92149"/>
                  </a:lnTo>
                  <a:lnTo>
                    <a:pt x="322922" y="103258"/>
                  </a:lnTo>
                  <a:lnTo>
                    <a:pt x="276351" y="106679"/>
                  </a:lnTo>
                  <a:lnTo>
                    <a:pt x="551779" y="106679"/>
                  </a:lnTo>
                  <a:lnTo>
                    <a:pt x="564231" y="87507"/>
                  </a:lnTo>
                  <a:lnTo>
                    <a:pt x="583248" y="45344"/>
                  </a:lnTo>
                  <a:lnTo>
                    <a:pt x="595756" y="0"/>
                  </a:lnTo>
                  <a:close/>
                </a:path>
              </a:pathLst>
            </a:custGeom>
            <a:solidFill>
              <a:srgbClr val="434343">
                <a:alpha val="29411"/>
              </a:srgbClr>
            </a:solidFill>
          </p:spPr>
          <p:txBody>
            <a:bodyPr wrap="square" lIns="0" tIns="0" rIns="0" bIns="0" rtlCol="0"/>
            <a:lstStyle/>
            <a:p>
              <a:endParaRPr/>
            </a:p>
          </p:txBody>
        </p:sp>
        <p:sp>
          <p:nvSpPr>
            <p:cNvPr id="39" name="object 39"/>
            <p:cNvSpPr/>
            <p:nvPr/>
          </p:nvSpPr>
          <p:spPr>
            <a:xfrm>
              <a:off x="7539228" y="4136135"/>
              <a:ext cx="180340" cy="30480"/>
            </a:xfrm>
            <a:custGeom>
              <a:avLst/>
              <a:gdLst/>
              <a:ahLst/>
              <a:cxnLst/>
              <a:rect l="l" t="t" r="r" b="b"/>
              <a:pathLst>
                <a:path w="180340" h="30479">
                  <a:moveTo>
                    <a:pt x="179197" y="0"/>
                  </a:moveTo>
                  <a:lnTo>
                    <a:pt x="1777" y="0"/>
                  </a:lnTo>
                  <a:lnTo>
                    <a:pt x="0" y="30378"/>
                  </a:lnTo>
                  <a:lnTo>
                    <a:pt x="179831" y="30378"/>
                  </a:lnTo>
                  <a:lnTo>
                    <a:pt x="179197" y="0"/>
                  </a:lnTo>
                  <a:close/>
                </a:path>
              </a:pathLst>
            </a:custGeom>
            <a:solidFill>
              <a:srgbClr val="6C7896"/>
            </a:solidFill>
          </p:spPr>
          <p:txBody>
            <a:bodyPr wrap="square" lIns="0" tIns="0" rIns="0" bIns="0" rtlCol="0"/>
            <a:lstStyle/>
            <a:p>
              <a:endParaRPr/>
            </a:p>
          </p:txBody>
        </p:sp>
        <p:sp>
          <p:nvSpPr>
            <p:cNvPr id="40" name="object 40"/>
            <p:cNvSpPr/>
            <p:nvPr/>
          </p:nvSpPr>
          <p:spPr>
            <a:xfrm>
              <a:off x="7537704" y="4108792"/>
              <a:ext cx="182880" cy="83820"/>
            </a:xfrm>
            <a:custGeom>
              <a:avLst/>
              <a:gdLst/>
              <a:ahLst/>
              <a:cxnLst/>
              <a:rect l="l" t="t" r="r" b="b"/>
              <a:pathLst>
                <a:path w="182879" h="83820">
                  <a:moveTo>
                    <a:pt x="179832" y="10490"/>
                  </a:moveTo>
                  <a:lnTo>
                    <a:pt x="178689" y="0"/>
                  </a:lnTo>
                  <a:lnTo>
                    <a:pt x="3683" y="0"/>
                  </a:lnTo>
                  <a:lnTo>
                    <a:pt x="3048" y="10490"/>
                  </a:lnTo>
                  <a:lnTo>
                    <a:pt x="179832" y="10490"/>
                  </a:lnTo>
                  <a:close/>
                </a:path>
                <a:path w="182879" h="83820">
                  <a:moveTo>
                    <a:pt x="182880" y="83629"/>
                  </a:moveTo>
                  <a:lnTo>
                    <a:pt x="182245" y="73063"/>
                  </a:lnTo>
                  <a:lnTo>
                    <a:pt x="0" y="73063"/>
                  </a:lnTo>
                  <a:lnTo>
                    <a:pt x="0" y="83629"/>
                  </a:lnTo>
                  <a:lnTo>
                    <a:pt x="182880" y="83629"/>
                  </a:lnTo>
                  <a:close/>
                </a:path>
              </a:pathLst>
            </a:custGeom>
            <a:solidFill>
              <a:srgbClr val="434343"/>
            </a:solidFill>
          </p:spPr>
          <p:txBody>
            <a:bodyPr wrap="square" lIns="0" tIns="0" rIns="0" bIns="0" rtlCol="0"/>
            <a:lstStyle/>
            <a:p>
              <a:endParaRPr/>
            </a:p>
          </p:txBody>
        </p:sp>
        <p:sp>
          <p:nvSpPr>
            <p:cNvPr id="41" name="object 41"/>
            <p:cNvSpPr/>
            <p:nvPr/>
          </p:nvSpPr>
          <p:spPr>
            <a:xfrm>
              <a:off x="6937375" y="4468367"/>
              <a:ext cx="1388745" cy="231775"/>
            </a:xfrm>
            <a:custGeom>
              <a:avLst/>
              <a:gdLst/>
              <a:ahLst/>
              <a:cxnLst/>
              <a:rect l="l" t="t" r="r" b="b"/>
              <a:pathLst>
                <a:path w="1388745" h="231775">
                  <a:moveTo>
                    <a:pt x="1388237" y="195313"/>
                  </a:moveTo>
                  <a:lnTo>
                    <a:pt x="1385455" y="180987"/>
                  </a:lnTo>
                  <a:lnTo>
                    <a:pt x="1377823" y="169329"/>
                  </a:lnTo>
                  <a:lnTo>
                    <a:pt x="1366367" y="161480"/>
                  </a:lnTo>
                  <a:lnTo>
                    <a:pt x="1352169" y="158597"/>
                  </a:lnTo>
                  <a:lnTo>
                    <a:pt x="1325702" y="158597"/>
                  </a:lnTo>
                  <a:lnTo>
                    <a:pt x="1325562" y="153441"/>
                  </a:lnTo>
                  <a:lnTo>
                    <a:pt x="1310817" y="91160"/>
                  </a:lnTo>
                  <a:lnTo>
                    <a:pt x="1286560" y="54229"/>
                  </a:lnTo>
                  <a:lnTo>
                    <a:pt x="1253210" y="25412"/>
                  </a:lnTo>
                  <a:lnTo>
                    <a:pt x="1212773" y="6680"/>
                  </a:lnTo>
                  <a:lnTo>
                    <a:pt x="1167257" y="0"/>
                  </a:lnTo>
                  <a:lnTo>
                    <a:pt x="224409" y="0"/>
                  </a:lnTo>
                  <a:lnTo>
                    <a:pt x="162521" y="12420"/>
                  </a:lnTo>
                  <a:lnTo>
                    <a:pt x="111887" y="46710"/>
                  </a:lnTo>
                  <a:lnTo>
                    <a:pt x="83070" y="86372"/>
                  </a:lnTo>
                  <a:lnTo>
                    <a:pt x="67691" y="134264"/>
                  </a:lnTo>
                  <a:lnTo>
                    <a:pt x="65570" y="158597"/>
                  </a:lnTo>
                  <a:lnTo>
                    <a:pt x="36449" y="158597"/>
                  </a:lnTo>
                  <a:lnTo>
                    <a:pt x="22225" y="161480"/>
                  </a:lnTo>
                  <a:lnTo>
                    <a:pt x="10642" y="169329"/>
                  </a:lnTo>
                  <a:lnTo>
                    <a:pt x="2844" y="180987"/>
                  </a:lnTo>
                  <a:lnTo>
                    <a:pt x="0" y="195313"/>
                  </a:lnTo>
                  <a:lnTo>
                    <a:pt x="2844" y="209613"/>
                  </a:lnTo>
                  <a:lnTo>
                    <a:pt x="10642" y="221107"/>
                  </a:lnTo>
                  <a:lnTo>
                    <a:pt x="22225" y="228765"/>
                  </a:lnTo>
                  <a:lnTo>
                    <a:pt x="36449" y="231546"/>
                  </a:lnTo>
                  <a:lnTo>
                    <a:pt x="1352169" y="231546"/>
                  </a:lnTo>
                  <a:lnTo>
                    <a:pt x="1366367" y="228765"/>
                  </a:lnTo>
                  <a:lnTo>
                    <a:pt x="1377823" y="221119"/>
                  </a:lnTo>
                  <a:lnTo>
                    <a:pt x="1385455" y="209613"/>
                  </a:lnTo>
                  <a:lnTo>
                    <a:pt x="1388237" y="195313"/>
                  </a:lnTo>
                  <a:close/>
                </a:path>
              </a:pathLst>
            </a:custGeom>
            <a:solidFill>
              <a:srgbClr val="E9CCB0"/>
            </a:solidFill>
          </p:spPr>
          <p:txBody>
            <a:bodyPr wrap="square" lIns="0" tIns="0" rIns="0" bIns="0" rtlCol="0"/>
            <a:lstStyle/>
            <a:p>
              <a:endParaRPr/>
            </a:p>
          </p:txBody>
        </p:sp>
        <p:sp>
          <p:nvSpPr>
            <p:cNvPr id="42" name="object 42"/>
            <p:cNvSpPr/>
            <p:nvPr/>
          </p:nvSpPr>
          <p:spPr>
            <a:xfrm>
              <a:off x="7003047" y="4602479"/>
              <a:ext cx="1260475" cy="25400"/>
            </a:xfrm>
            <a:custGeom>
              <a:avLst/>
              <a:gdLst/>
              <a:ahLst/>
              <a:cxnLst/>
              <a:rect l="l" t="t" r="r" b="b"/>
              <a:pathLst>
                <a:path w="1260475" h="25400">
                  <a:moveTo>
                    <a:pt x="1259967" y="19050"/>
                  </a:moveTo>
                  <a:lnTo>
                    <a:pt x="1259255" y="19050"/>
                  </a:lnTo>
                  <a:lnTo>
                    <a:pt x="1259255" y="6350"/>
                  </a:lnTo>
                  <a:lnTo>
                    <a:pt x="1258214" y="6350"/>
                  </a:lnTo>
                  <a:lnTo>
                    <a:pt x="1258214" y="0"/>
                  </a:lnTo>
                  <a:lnTo>
                    <a:pt x="749" y="0"/>
                  </a:lnTo>
                  <a:lnTo>
                    <a:pt x="749" y="6350"/>
                  </a:lnTo>
                  <a:lnTo>
                    <a:pt x="368" y="6350"/>
                  </a:lnTo>
                  <a:lnTo>
                    <a:pt x="368" y="19050"/>
                  </a:lnTo>
                  <a:lnTo>
                    <a:pt x="0" y="19050"/>
                  </a:lnTo>
                  <a:lnTo>
                    <a:pt x="0" y="25400"/>
                  </a:lnTo>
                  <a:lnTo>
                    <a:pt x="1259967" y="25400"/>
                  </a:lnTo>
                  <a:lnTo>
                    <a:pt x="1259967" y="19050"/>
                  </a:lnTo>
                  <a:close/>
                </a:path>
              </a:pathLst>
            </a:custGeom>
            <a:solidFill>
              <a:srgbClr val="434343"/>
            </a:solidFill>
          </p:spPr>
          <p:txBody>
            <a:bodyPr wrap="square" lIns="0" tIns="0" rIns="0" bIns="0" rtlCol="0"/>
            <a:lstStyle/>
            <a:p>
              <a:endParaRPr/>
            </a:p>
          </p:txBody>
        </p:sp>
      </p:grpSp>
      <p:sp>
        <p:nvSpPr>
          <p:cNvPr id="43" name="object 43"/>
          <p:cNvSpPr txBox="1">
            <a:spLocks noGrp="1"/>
          </p:cNvSpPr>
          <p:nvPr>
            <p:ph type="title"/>
          </p:nvPr>
        </p:nvSpPr>
        <p:spPr>
          <a:xfrm>
            <a:off x="794105" y="360629"/>
            <a:ext cx="5932805" cy="574675"/>
          </a:xfrm>
          <a:prstGeom prst="rect">
            <a:avLst/>
          </a:prstGeom>
        </p:spPr>
        <p:txBody>
          <a:bodyPr vert="horz" wrap="square" lIns="0" tIns="12700" rIns="0" bIns="0" rtlCol="0">
            <a:spAutoFit/>
          </a:bodyPr>
          <a:lstStyle/>
          <a:p>
            <a:pPr marL="12700">
              <a:lnSpc>
                <a:spcPct val="100000"/>
              </a:lnSpc>
              <a:spcBef>
                <a:spcPts val="100"/>
              </a:spcBef>
            </a:pPr>
            <a:r>
              <a:rPr spc="-5" dirty="0"/>
              <a:t>PROJECT</a:t>
            </a:r>
            <a:r>
              <a:rPr spc="-60" dirty="0"/>
              <a:t> </a:t>
            </a:r>
            <a:r>
              <a:rPr spc="-5" dirty="0"/>
              <a:t>INTRODUCTION</a:t>
            </a:r>
          </a:p>
        </p:txBody>
      </p:sp>
      <p:sp>
        <p:nvSpPr>
          <p:cNvPr id="44" name="object 44"/>
          <p:cNvSpPr txBox="1"/>
          <p:nvPr/>
        </p:nvSpPr>
        <p:spPr>
          <a:xfrm>
            <a:off x="136042" y="965657"/>
            <a:ext cx="8711565" cy="3087370"/>
          </a:xfrm>
          <a:prstGeom prst="rect">
            <a:avLst/>
          </a:prstGeom>
        </p:spPr>
        <p:txBody>
          <a:bodyPr vert="horz" wrap="square" lIns="0" tIns="12065" rIns="0" bIns="0" rtlCol="0">
            <a:spAutoFit/>
          </a:bodyPr>
          <a:lstStyle/>
          <a:p>
            <a:pPr marL="2601595" marR="338455" indent="-287020">
              <a:lnSpc>
                <a:spcPct val="100000"/>
              </a:lnSpc>
              <a:spcBef>
                <a:spcPts val="95"/>
              </a:spcBef>
              <a:buFont typeface="Wingdings"/>
              <a:buChar char=""/>
              <a:tabLst>
                <a:tab pos="2602230" algn="l"/>
              </a:tabLst>
            </a:pP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"Court</a:t>
            </a:r>
            <a:r>
              <a:rPr sz="1600" spc="-10" dirty="0">
                <a:latin typeface="Times New Roman"/>
                <a:cs typeface="Times New Roman"/>
              </a:rPr>
              <a:t> </a:t>
            </a:r>
            <a:r>
              <a:rPr sz="1600" spc="-5" dirty="0">
                <a:latin typeface="Times New Roman"/>
                <a:cs typeface="Times New Roman"/>
              </a:rPr>
              <a:t>at</a:t>
            </a:r>
            <a:r>
              <a:rPr sz="1600" spc="5" dirty="0">
                <a:latin typeface="Times New Roman"/>
                <a:cs typeface="Times New Roman"/>
              </a:rPr>
              <a:t> </a:t>
            </a:r>
            <a:r>
              <a:rPr sz="1600" spc="-5" dirty="0">
                <a:latin typeface="Times New Roman"/>
                <a:cs typeface="Times New Roman"/>
              </a:rPr>
              <a:t>Door"</a:t>
            </a:r>
            <a:r>
              <a:rPr sz="1600" dirty="0">
                <a:latin typeface="Times New Roman"/>
                <a:cs typeface="Times New Roman"/>
              </a:rPr>
              <a:t> </a:t>
            </a:r>
            <a:r>
              <a:rPr sz="1600" spc="-5" dirty="0">
                <a:latin typeface="Times New Roman"/>
                <a:cs typeface="Times New Roman"/>
              </a:rPr>
              <a:t>website</a:t>
            </a:r>
            <a:r>
              <a:rPr sz="1600" spc="2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designed</a:t>
            </a:r>
            <a:r>
              <a:rPr sz="1600" spc="5"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spc="-5" dirty="0">
                <a:latin typeface="Times New Roman"/>
                <a:cs typeface="Times New Roman"/>
              </a:rPr>
              <a:t>assist</a:t>
            </a:r>
            <a:r>
              <a:rPr sz="1600" spc="20" dirty="0">
                <a:latin typeface="Times New Roman"/>
                <a:cs typeface="Times New Roman"/>
              </a:rPr>
              <a:t> </a:t>
            </a:r>
            <a:r>
              <a:rPr sz="1600" spc="-5" dirty="0">
                <a:latin typeface="Times New Roman"/>
                <a:cs typeface="Times New Roman"/>
              </a:rPr>
              <a:t>clients</a:t>
            </a:r>
            <a:r>
              <a:rPr sz="1600" spc="35" dirty="0">
                <a:latin typeface="Times New Roman"/>
                <a:cs typeface="Times New Roman"/>
              </a:rPr>
              <a:t> </a:t>
            </a:r>
            <a:r>
              <a:rPr sz="1600" spc="-5" dirty="0">
                <a:latin typeface="Times New Roman"/>
                <a:cs typeface="Times New Roman"/>
              </a:rPr>
              <a:t>in</a:t>
            </a:r>
            <a:r>
              <a:rPr sz="1600" spc="5" dirty="0">
                <a:latin typeface="Times New Roman"/>
                <a:cs typeface="Times New Roman"/>
              </a:rPr>
              <a:t> </a:t>
            </a:r>
            <a:r>
              <a:rPr sz="1600" dirty="0">
                <a:latin typeface="Times New Roman"/>
                <a:cs typeface="Times New Roman"/>
              </a:rPr>
              <a:t>finding</a:t>
            </a:r>
            <a:r>
              <a:rPr sz="1600" spc="10" dirty="0">
                <a:latin typeface="Times New Roman"/>
                <a:cs typeface="Times New Roman"/>
              </a:rPr>
              <a:t> </a:t>
            </a:r>
            <a:r>
              <a:rPr sz="1600" spc="-5" dirty="0">
                <a:latin typeface="Times New Roman"/>
                <a:cs typeface="Times New Roman"/>
              </a:rPr>
              <a:t>a </a:t>
            </a:r>
            <a:r>
              <a:rPr sz="1600" dirty="0">
                <a:latin typeface="Times New Roman"/>
                <a:cs typeface="Times New Roman"/>
              </a:rPr>
              <a:t> </a:t>
            </a:r>
            <a:r>
              <a:rPr sz="1600" spc="-5" dirty="0">
                <a:latin typeface="Times New Roman"/>
                <a:cs typeface="Times New Roman"/>
              </a:rPr>
              <a:t>lawyer</a:t>
            </a:r>
            <a:r>
              <a:rPr sz="1600" spc="30" dirty="0">
                <a:latin typeface="Times New Roman"/>
                <a:cs typeface="Times New Roman"/>
              </a:rPr>
              <a:t> </a:t>
            </a:r>
            <a:r>
              <a:rPr sz="1600" spc="-5" dirty="0">
                <a:latin typeface="Times New Roman"/>
                <a:cs typeface="Times New Roman"/>
              </a:rPr>
              <a:t>within</a:t>
            </a:r>
            <a:r>
              <a:rPr sz="1600" spc="20" dirty="0">
                <a:latin typeface="Times New Roman"/>
                <a:cs typeface="Times New Roman"/>
              </a:rPr>
              <a:t> </a:t>
            </a:r>
            <a:r>
              <a:rPr sz="1600" spc="-5" dirty="0">
                <a:latin typeface="Times New Roman"/>
                <a:cs typeface="Times New Roman"/>
              </a:rPr>
              <a:t>their</a:t>
            </a:r>
            <a:r>
              <a:rPr sz="1600" spc="25" dirty="0">
                <a:latin typeface="Times New Roman"/>
                <a:cs typeface="Times New Roman"/>
              </a:rPr>
              <a:t> </a:t>
            </a:r>
            <a:r>
              <a:rPr sz="1600" spc="-5" dirty="0">
                <a:latin typeface="Times New Roman"/>
                <a:cs typeface="Times New Roman"/>
              </a:rPr>
              <a:t>budget</a:t>
            </a:r>
            <a:r>
              <a:rPr sz="1600" dirty="0">
                <a:latin typeface="Times New Roman"/>
                <a:cs typeface="Times New Roman"/>
              </a:rPr>
              <a:t> </a:t>
            </a:r>
            <a:r>
              <a:rPr sz="1600" spc="-5" dirty="0">
                <a:latin typeface="Times New Roman"/>
                <a:cs typeface="Times New Roman"/>
              </a:rPr>
              <a:t>and</a:t>
            </a:r>
            <a:r>
              <a:rPr sz="1600" spc="15" dirty="0">
                <a:latin typeface="Times New Roman"/>
                <a:cs typeface="Times New Roman"/>
              </a:rPr>
              <a:t> </a:t>
            </a:r>
            <a:r>
              <a:rPr sz="1600" spc="-5" dirty="0">
                <a:latin typeface="Times New Roman"/>
                <a:cs typeface="Times New Roman"/>
              </a:rPr>
              <a:t>preferred</a:t>
            </a:r>
            <a:r>
              <a:rPr sz="1600" spc="40" dirty="0">
                <a:latin typeface="Times New Roman"/>
                <a:cs typeface="Times New Roman"/>
              </a:rPr>
              <a:t> </a:t>
            </a:r>
            <a:r>
              <a:rPr sz="1600" spc="-5" dirty="0">
                <a:latin typeface="Times New Roman"/>
                <a:cs typeface="Times New Roman"/>
              </a:rPr>
              <a:t>location.</a:t>
            </a:r>
            <a:r>
              <a:rPr sz="1600" spc="2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15" dirty="0">
                <a:latin typeface="Times New Roman"/>
                <a:cs typeface="Times New Roman"/>
              </a:rPr>
              <a:t>main</a:t>
            </a:r>
            <a:r>
              <a:rPr sz="1600" spc="65" dirty="0">
                <a:latin typeface="Times New Roman"/>
                <a:cs typeface="Times New Roman"/>
              </a:rPr>
              <a:t> </a:t>
            </a:r>
            <a:r>
              <a:rPr sz="1600" spc="-10" dirty="0">
                <a:latin typeface="Times New Roman"/>
                <a:cs typeface="Times New Roman"/>
              </a:rPr>
              <a:t>homepage </a:t>
            </a:r>
            <a:r>
              <a:rPr sz="1600" spc="-385" dirty="0">
                <a:latin typeface="Times New Roman"/>
                <a:cs typeface="Times New Roman"/>
              </a:rPr>
              <a:t> </a:t>
            </a:r>
            <a:r>
              <a:rPr sz="1600" dirty="0">
                <a:latin typeface="Times New Roman"/>
                <a:cs typeface="Times New Roman"/>
              </a:rPr>
              <a:t>offers</a:t>
            </a:r>
            <a:r>
              <a:rPr sz="1600" spc="5" dirty="0">
                <a:latin typeface="Times New Roman"/>
                <a:cs typeface="Times New Roman"/>
              </a:rPr>
              <a:t> </a:t>
            </a:r>
            <a:r>
              <a:rPr sz="1600" spc="-5" dirty="0">
                <a:latin typeface="Times New Roman"/>
                <a:cs typeface="Times New Roman"/>
              </a:rPr>
              <a:t>three</a:t>
            </a:r>
            <a:r>
              <a:rPr sz="1600" spc="10" dirty="0">
                <a:latin typeface="Times New Roman"/>
                <a:cs typeface="Times New Roman"/>
              </a:rPr>
              <a:t> </a:t>
            </a:r>
            <a:r>
              <a:rPr sz="1600" spc="-5" dirty="0">
                <a:latin typeface="Times New Roman"/>
                <a:cs typeface="Times New Roman"/>
              </a:rPr>
              <a:t>options: </a:t>
            </a:r>
            <a:r>
              <a:rPr sz="1600" spc="-10" dirty="0">
                <a:latin typeface="Times New Roman"/>
                <a:cs typeface="Times New Roman"/>
              </a:rPr>
              <a:t>admin,</a:t>
            </a:r>
            <a:r>
              <a:rPr sz="1600" spc="50" dirty="0">
                <a:latin typeface="Times New Roman"/>
                <a:cs typeface="Times New Roman"/>
              </a:rPr>
              <a:t> </a:t>
            </a:r>
            <a:r>
              <a:rPr sz="1600" spc="-5" dirty="0">
                <a:latin typeface="Times New Roman"/>
                <a:cs typeface="Times New Roman"/>
              </a:rPr>
              <a:t>client,</a:t>
            </a:r>
            <a:r>
              <a:rPr sz="1600" spc="2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advocate.</a:t>
            </a:r>
            <a:endParaRPr sz="1600">
              <a:latin typeface="Times New Roman"/>
              <a:cs typeface="Times New Roman"/>
            </a:endParaRPr>
          </a:p>
          <a:p>
            <a:pPr>
              <a:lnSpc>
                <a:spcPct val="100000"/>
              </a:lnSpc>
              <a:spcBef>
                <a:spcPts val="25"/>
              </a:spcBef>
              <a:buFont typeface="Wingdings"/>
              <a:buChar char=""/>
            </a:pPr>
            <a:endParaRPr sz="1650">
              <a:latin typeface="Times New Roman"/>
              <a:cs typeface="Times New Roman"/>
            </a:endParaRPr>
          </a:p>
          <a:p>
            <a:pPr marL="2601595" marR="5080" indent="-287020">
              <a:lnSpc>
                <a:spcPct val="100000"/>
              </a:lnSpc>
              <a:spcBef>
                <a:spcPts val="5"/>
              </a:spcBef>
              <a:buFont typeface="Wingdings"/>
              <a:buChar char=""/>
              <a:tabLst>
                <a:tab pos="2602230" algn="l"/>
              </a:tabLst>
            </a:pPr>
            <a:r>
              <a:rPr sz="1600" spc="-5" dirty="0">
                <a:latin typeface="Times New Roman"/>
                <a:cs typeface="Times New Roman"/>
              </a:rPr>
              <a:t>For</a:t>
            </a:r>
            <a:r>
              <a:rPr sz="1600" spc="10" dirty="0">
                <a:latin typeface="Times New Roman"/>
                <a:cs typeface="Times New Roman"/>
              </a:rPr>
              <a:t> </a:t>
            </a:r>
            <a:r>
              <a:rPr sz="1600" spc="-5" dirty="0">
                <a:latin typeface="Times New Roman"/>
                <a:cs typeface="Times New Roman"/>
              </a:rPr>
              <a:t>new</a:t>
            </a:r>
            <a:r>
              <a:rPr sz="1600" dirty="0">
                <a:latin typeface="Times New Roman"/>
                <a:cs typeface="Times New Roman"/>
              </a:rPr>
              <a:t> </a:t>
            </a:r>
            <a:r>
              <a:rPr sz="1600" spc="-5" dirty="0">
                <a:latin typeface="Times New Roman"/>
                <a:cs typeface="Times New Roman"/>
              </a:rPr>
              <a:t>clients,</a:t>
            </a:r>
            <a:r>
              <a:rPr sz="1600" spc="40"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account</a:t>
            </a:r>
            <a:r>
              <a:rPr sz="1600" spc="10" dirty="0">
                <a:latin typeface="Times New Roman"/>
                <a:cs typeface="Times New Roman"/>
              </a:rPr>
              <a:t> </a:t>
            </a:r>
            <a:r>
              <a:rPr sz="1600" spc="-5" dirty="0">
                <a:latin typeface="Times New Roman"/>
                <a:cs typeface="Times New Roman"/>
              </a:rPr>
              <a:t>creation</a:t>
            </a:r>
            <a:r>
              <a:rPr sz="1600" spc="45" dirty="0">
                <a:latin typeface="Times New Roman"/>
                <a:cs typeface="Times New Roman"/>
              </a:rPr>
              <a:t> </a:t>
            </a:r>
            <a:r>
              <a:rPr sz="1600" spc="-5" dirty="0">
                <a:latin typeface="Times New Roman"/>
                <a:cs typeface="Times New Roman"/>
              </a:rPr>
              <a:t>involves</a:t>
            </a:r>
            <a:r>
              <a:rPr sz="1600" spc="15" dirty="0">
                <a:latin typeface="Times New Roman"/>
                <a:cs typeface="Times New Roman"/>
              </a:rPr>
              <a:t> </a:t>
            </a:r>
            <a:r>
              <a:rPr sz="1600" spc="-5" dirty="0">
                <a:latin typeface="Times New Roman"/>
                <a:cs typeface="Times New Roman"/>
              </a:rPr>
              <a:t>providing</a:t>
            </a:r>
            <a:r>
              <a:rPr sz="1600" spc="10" dirty="0">
                <a:latin typeface="Times New Roman"/>
                <a:cs typeface="Times New Roman"/>
              </a:rPr>
              <a:t> </a:t>
            </a:r>
            <a:r>
              <a:rPr sz="1600" dirty="0">
                <a:latin typeface="Times New Roman"/>
                <a:cs typeface="Times New Roman"/>
              </a:rPr>
              <a:t>full</a:t>
            </a:r>
            <a:r>
              <a:rPr sz="1600" spc="10" dirty="0">
                <a:latin typeface="Times New Roman"/>
                <a:cs typeface="Times New Roman"/>
              </a:rPr>
              <a:t> </a:t>
            </a:r>
            <a:r>
              <a:rPr sz="1600" spc="-10" dirty="0">
                <a:latin typeface="Times New Roman"/>
                <a:cs typeface="Times New Roman"/>
              </a:rPr>
              <a:t>name,</a:t>
            </a:r>
            <a:r>
              <a:rPr sz="1600" spc="55" dirty="0">
                <a:latin typeface="Times New Roman"/>
                <a:cs typeface="Times New Roman"/>
              </a:rPr>
              <a:t> </a:t>
            </a:r>
            <a:r>
              <a:rPr sz="1600" dirty="0">
                <a:latin typeface="Times New Roman"/>
                <a:cs typeface="Times New Roman"/>
              </a:rPr>
              <a:t>contact </a:t>
            </a:r>
            <a:r>
              <a:rPr sz="1600" spc="-385" dirty="0">
                <a:latin typeface="Times New Roman"/>
                <a:cs typeface="Times New Roman"/>
              </a:rPr>
              <a:t> </a:t>
            </a:r>
            <a:r>
              <a:rPr sz="1600" spc="-5" dirty="0">
                <a:latin typeface="Times New Roman"/>
                <a:cs typeface="Times New Roman"/>
              </a:rPr>
              <a:t>information,</a:t>
            </a:r>
            <a:r>
              <a:rPr sz="1600" spc="50" dirty="0">
                <a:latin typeface="Times New Roman"/>
                <a:cs typeface="Times New Roman"/>
              </a:rPr>
              <a:t> </a:t>
            </a:r>
            <a:r>
              <a:rPr sz="1600" spc="-5" dirty="0">
                <a:latin typeface="Times New Roman"/>
                <a:cs typeface="Times New Roman"/>
              </a:rPr>
              <a:t>case</a:t>
            </a:r>
            <a:r>
              <a:rPr sz="1600" spc="10" dirty="0">
                <a:latin typeface="Times New Roman"/>
                <a:cs typeface="Times New Roman"/>
              </a:rPr>
              <a:t> </a:t>
            </a:r>
            <a:r>
              <a:rPr sz="1600" spc="-5" dirty="0">
                <a:latin typeface="Times New Roman"/>
                <a:cs typeface="Times New Roman"/>
              </a:rPr>
              <a:t>details,</a:t>
            </a:r>
            <a:r>
              <a:rPr sz="1600" spc="35" dirty="0">
                <a:latin typeface="Times New Roman"/>
                <a:cs typeface="Times New Roman"/>
              </a:rPr>
              <a:t> </a:t>
            </a:r>
            <a:r>
              <a:rPr sz="1600" spc="-5" dirty="0">
                <a:latin typeface="Times New Roman"/>
                <a:cs typeface="Times New Roman"/>
              </a:rPr>
              <a:t>budget</a:t>
            </a:r>
            <a:r>
              <a:rPr sz="1600" dirty="0">
                <a:latin typeface="Times New Roman"/>
                <a:cs typeface="Times New Roman"/>
              </a:rPr>
              <a:t> </a:t>
            </a:r>
            <a:r>
              <a:rPr sz="1600" spc="-5" dirty="0">
                <a:latin typeface="Times New Roman"/>
                <a:cs typeface="Times New Roman"/>
              </a:rPr>
              <a:t>for</a:t>
            </a:r>
            <a:r>
              <a:rPr sz="1600" spc="5" dirty="0">
                <a:latin typeface="Times New Roman"/>
                <a:cs typeface="Times New Roman"/>
              </a:rPr>
              <a:t> </a:t>
            </a:r>
            <a:r>
              <a:rPr sz="1600" spc="-5" dirty="0">
                <a:latin typeface="Times New Roman"/>
                <a:cs typeface="Times New Roman"/>
              </a:rPr>
              <a:t>a lawyer,</a:t>
            </a:r>
            <a:r>
              <a:rPr sz="1600" spc="4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type</a:t>
            </a:r>
            <a:r>
              <a:rPr sz="1600" spc="20"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case.</a:t>
            </a:r>
            <a:r>
              <a:rPr sz="1600" spc="15" dirty="0">
                <a:latin typeface="Times New Roman"/>
                <a:cs typeface="Times New Roman"/>
              </a:rPr>
              <a:t> </a:t>
            </a:r>
            <a:r>
              <a:rPr sz="1600" spc="-5" dirty="0">
                <a:latin typeface="Times New Roman"/>
                <a:cs typeface="Times New Roman"/>
              </a:rPr>
              <a:t>Upon </a:t>
            </a:r>
            <a:r>
              <a:rPr sz="1600" dirty="0">
                <a:latin typeface="Times New Roman"/>
                <a:cs typeface="Times New Roman"/>
              </a:rPr>
              <a:t> </a:t>
            </a:r>
            <a:r>
              <a:rPr sz="1600" spc="-5" dirty="0">
                <a:latin typeface="Times New Roman"/>
                <a:cs typeface="Times New Roman"/>
              </a:rPr>
              <a:t>clicking</a:t>
            </a:r>
            <a:r>
              <a:rPr sz="1600" spc="25" dirty="0">
                <a:latin typeface="Times New Roman"/>
                <a:cs typeface="Times New Roman"/>
              </a:rPr>
              <a:t> </a:t>
            </a:r>
            <a:r>
              <a:rPr sz="1600" spc="-10" dirty="0">
                <a:latin typeface="Times New Roman"/>
                <a:cs typeface="Times New Roman"/>
              </a:rPr>
              <a:t>"search,"</a:t>
            </a:r>
            <a:r>
              <a:rPr sz="1600" spc="15" dirty="0">
                <a:latin typeface="Times New Roman"/>
                <a:cs typeface="Times New Roman"/>
              </a:rPr>
              <a:t> </a:t>
            </a:r>
            <a:r>
              <a:rPr sz="1600" dirty="0">
                <a:latin typeface="Times New Roman"/>
                <a:cs typeface="Times New Roman"/>
              </a:rPr>
              <a:t>the</a:t>
            </a:r>
            <a:r>
              <a:rPr sz="1600" spc="10" dirty="0">
                <a:latin typeface="Times New Roman"/>
                <a:cs typeface="Times New Roman"/>
              </a:rPr>
              <a:t> </a:t>
            </a:r>
            <a:r>
              <a:rPr sz="1600" spc="-10" dirty="0">
                <a:latin typeface="Times New Roman"/>
                <a:cs typeface="Times New Roman"/>
              </a:rPr>
              <a:t>website</a:t>
            </a:r>
            <a:r>
              <a:rPr sz="1600" spc="30" dirty="0">
                <a:latin typeface="Times New Roman"/>
                <a:cs typeface="Times New Roman"/>
              </a:rPr>
              <a:t> </a:t>
            </a:r>
            <a:r>
              <a:rPr sz="1600" spc="-10" dirty="0">
                <a:latin typeface="Times New Roman"/>
                <a:cs typeface="Times New Roman"/>
              </a:rPr>
              <a:t>will</a:t>
            </a:r>
            <a:r>
              <a:rPr sz="1600" spc="10" dirty="0">
                <a:latin typeface="Times New Roman"/>
                <a:cs typeface="Times New Roman"/>
              </a:rPr>
              <a:t> </a:t>
            </a:r>
            <a:r>
              <a:rPr sz="1600" spc="-10" dirty="0">
                <a:latin typeface="Times New Roman"/>
                <a:cs typeface="Times New Roman"/>
              </a:rPr>
              <a:t>match</a:t>
            </a:r>
            <a:r>
              <a:rPr sz="1600" spc="60" dirty="0">
                <a:latin typeface="Times New Roman"/>
                <a:cs typeface="Times New Roman"/>
              </a:rPr>
              <a:t> </a:t>
            </a:r>
            <a:r>
              <a:rPr sz="1600" spc="-5" dirty="0">
                <a:latin typeface="Times New Roman"/>
                <a:cs typeface="Times New Roman"/>
              </a:rPr>
              <a:t>clients</a:t>
            </a:r>
            <a:r>
              <a:rPr sz="1600" spc="30" dirty="0">
                <a:latin typeface="Times New Roman"/>
                <a:cs typeface="Times New Roman"/>
              </a:rPr>
              <a:t> </a:t>
            </a:r>
            <a:r>
              <a:rPr sz="1600" spc="-10" dirty="0">
                <a:latin typeface="Times New Roman"/>
                <a:cs typeface="Times New Roman"/>
              </a:rPr>
              <a:t>with</a:t>
            </a:r>
            <a:r>
              <a:rPr sz="1600" spc="15" dirty="0">
                <a:latin typeface="Times New Roman"/>
                <a:cs typeface="Times New Roman"/>
              </a:rPr>
              <a:t> </a:t>
            </a:r>
            <a:r>
              <a:rPr sz="1600" spc="-5" dirty="0">
                <a:latin typeface="Times New Roman"/>
                <a:cs typeface="Times New Roman"/>
              </a:rPr>
              <a:t>lawyers</a:t>
            </a:r>
            <a:r>
              <a:rPr sz="1600" spc="30" dirty="0">
                <a:latin typeface="Times New Roman"/>
                <a:cs typeface="Times New Roman"/>
              </a:rPr>
              <a:t> </a:t>
            </a:r>
            <a:r>
              <a:rPr sz="1600" spc="-5" dirty="0">
                <a:latin typeface="Times New Roman"/>
                <a:cs typeface="Times New Roman"/>
              </a:rPr>
              <a:t>based</a:t>
            </a:r>
            <a:r>
              <a:rPr sz="1600" spc="20" dirty="0">
                <a:latin typeface="Times New Roman"/>
                <a:cs typeface="Times New Roman"/>
              </a:rPr>
              <a:t> </a:t>
            </a:r>
            <a:r>
              <a:rPr sz="1600" spc="-5" dirty="0">
                <a:latin typeface="Times New Roman"/>
                <a:cs typeface="Times New Roman"/>
              </a:rPr>
              <a:t>on </a:t>
            </a:r>
            <a:r>
              <a:rPr sz="1600" dirty="0">
                <a:latin typeface="Times New Roman"/>
                <a:cs typeface="Times New Roman"/>
              </a:rPr>
              <a:t> </a:t>
            </a:r>
            <a:r>
              <a:rPr sz="1600" spc="-5" dirty="0">
                <a:latin typeface="Times New Roman"/>
                <a:cs typeface="Times New Roman"/>
              </a:rPr>
              <a:t>their</a:t>
            </a:r>
            <a:r>
              <a:rPr sz="1600" spc="10" dirty="0">
                <a:latin typeface="Times New Roman"/>
                <a:cs typeface="Times New Roman"/>
              </a:rPr>
              <a:t> </a:t>
            </a:r>
            <a:r>
              <a:rPr sz="1600" spc="-5" dirty="0">
                <a:latin typeface="Times New Roman"/>
                <a:cs typeface="Times New Roman"/>
              </a:rPr>
              <a:t>budget and</a:t>
            </a:r>
            <a:r>
              <a:rPr sz="1600" spc="5" dirty="0">
                <a:latin typeface="Times New Roman"/>
                <a:cs typeface="Times New Roman"/>
              </a:rPr>
              <a:t> </a:t>
            </a:r>
            <a:r>
              <a:rPr sz="1600" spc="-5" dirty="0">
                <a:latin typeface="Times New Roman"/>
                <a:cs typeface="Times New Roman"/>
              </a:rPr>
              <a:t>location.</a:t>
            </a:r>
            <a:endParaRPr sz="1600">
              <a:latin typeface="Times New Roman"/>
              <a:cs typeface="Times New Roman"/>
            </a:endParaRPr>
          </a:p>
          <a:p>
            <a:pPr>
              <a:lnSpc>
                <a:spcPct val="100000"/>
              </a:lnSpc>
            </a:pPr>
            <a:endParaRPr sz="1700">
              <a:latin typeface="Times New Roman"/>
              <a:cs typeface="Times New Roman"/>
            </a:endParaRPr>
          </a:p>
          <a:p>
            <a:pPr marL="299085" marR="2170430" indent="-287020">
              <a:lnSpc>
                <a:spcPct val="100000"/>
              </a:lnSpc>
              <a:spcBef>
                <a:spcPts val="1025"/>
              </a:spcBef>
              <a:buFont typeface="Wingdings"/>
              <a:buChar char=""/>
              <a:tabLst>
                <a:tab pos="299720" algn="l"/>
              </a:tabLst>
            </a:pPr>
            <a:r>
              <a:rPr sz="1600" spc="-10" dirty="0">
                <a:latin typeface="Times New Roman"/>
                <a:cs typeface="Times New Roman"/>
              </a:rPr>
              <a:t>Similarly,</a:t>
            </a:r>
            <a:r>
              <a:rPr sz="1600" spc="75" dirty="0">
                <a:latin typeface="Times New Roman"/>
                <a:cs typeface="Times New Roman"/>
              </a:rPr>
              <a:t> </a:t>
            </a:r>
            <a:r>
              <a:rPr sz="1600" spc="-5" dirty="0">
                <a:latin typeface="Times New Roman"/>
                <a:cs typeface="Times New Roman"/>
              </a:rPr>
              <a:t>advocates</a:t>
            </a:r>
            <a:r>
              <a:rPr sz="1600" spc="20" dirty="0">
                <a:latin typeface="Times New Roman"/>
                <a:cs typeface="Times New Roman"/>
              </a:rPr>
              <a:t> </a:t>
            </a:r>
            <a:r>
              <a:rPr sz="1600" spc="-5" dirty="0">
                <a:latin typeface="Times New Roman"/>
                <a:cs typeface="Times New Roman"/>
              </a:rPr>
              <a:t>follow</a:t>
            </a:r>
            <a:r>
              <a:rPr sz="1600" spc="10"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spc="-10" dirty="0">
                <a:latin typeface="Times New Roman"/>
                <a:cs typeface="Times New Roman"/>
              </a:rPr>
              <a:t>similar</a:t>
            </a:r>
            <a:r>
              <a:rPr sz="1600" spc="70" dirty="0">
                <a:latin typeface="Times New Roman"/>
                <a:cs typeface="Times New Roman"/>
              </a:rPr>
              <a:t> </a:t>
            </a:r>
            <a:r>
              <a:rPr sz="1600" spc="-5" dirty="0">
                <a:latin typeface="Times New Roman"/>
                <a:cs typeface="Times New Roman"/>
              </a:rPr>
              <a:t>structure</a:t>
            </a:r>
            <a:r>
              <a:rPr sz="1600" spc="40" dirty="0">
                <a:latin typeface="Times New Roman"/>
                <a:cs typeface="Times New Roman"/>
              </a:rPr>
              <a:t> </a:t>
            </a:r>
            <a:r>
              <a:rPr sz="1600" spc="-10" dirty="0">
                <a:latin typeface="Times New Roman"/>
                <a:cs typeface="Times New Roman"/>
              </a:rPr>
              <a:t>with</a:t>
            </a:r>
            <a:r>
              <a:rPr sz="1600" spc="25" dirty="0">
                <a:latin typeface="Times New Roman"/>
                <a:cs typeface="Times New Roman"/>
              </a:rPr>
              <a:t> </a:t>
            </a:r>
            <a:r>
              <a:rPr sz="1600" spc="-5" dirty="0">
                <a:latin typeface="Times New Roman"/>
                <a:cs typeface="Times New Roman"/>
              </a:rPr>
              <a:t>a</a:t>
            </a:r>
            <a:r>
              <a:rPr sz="1600" spc="20" dirty="0">
                <a:latin typeface="Times New Roman"/>
                <a:cs typeface="Times New Roman"/>
              </a:rPr>
              <a:t> </a:t>
            </a:r>
            <a:r>
              <a:rPr sz="1600" spc="-5" dirty="0">
                <a:latin typeface="Times New Roman"/>
                <a:cs typeface="Times New Roman"/>
              </a:rPr>
              <a:t>login</a:t>
            </a:r>
            <a:r>
              <a:rPr sz="1600" spc="10" dirty="0">
                <a:latin typeface="Times New Roman"/>
                <a:cs typeface="Times New Roman"/>
              </a:rPr>
              <a:t> </a:t>
            </a:r>
            <a:r>
              <a:rPr sz="1600" spc="-5" dirty="0">
                <a:latin typeface="Times New Roman"/>
                <a:cs typeface="Times New Roman"/>
              </a:rPr>
              <a:t>page</a:t>
            </a:r>
            <a:r>
              <a:rPr sz="1600" spc="20" dirty="0">
                <a:latin typeface="Times New Roman"/>
                <a:cs typeface="Times New Roman"/>
              </a:rPr>
              <a:t> </a:t>
            </a:r>
            <a:r>
              <a:rPr sz="1600" spc="-5" dirty="0">
                <a:latin typeface="Times New Roman"/>
                <a:cs typeface="Times New Roman"/>
              </a:rPr>
              <a:t>offering</a:t>
            </a:r>
            <a:r>
              <a:rPr sz="1600" spc="20" dirty="0">
                <a:latin typeface="Times New Roman"/>
                <a:cs typeface="Times New Roman"/>
              </a:rPr>
              <a:t> </a:t>
            </a:r>
            <a:r>
              <a:rPr sz="1600" spc="-5" dirty="0">
                <a:latin typeface="Times New Roman"/>
                <a:cs typeface="Times New Roman"/>
              </a:rPr>
              <a:t>the </a:t>
            </a:r>
            <a:r>
              <a:rPr sz="1600" spc="-385" dirty="0">
                <a:latin typeface="Times New Roman"/>
                <a:cs typeface="Times New Roman"/>
              </a:rPr>
              <a:t> </a:t>
            </a:r>
            <a:r>
              <a:rPr sz="1600" spc="-5" dirty="0">
                <a:latin typeface="Times New Roman"/>
                <a:cs typeface="Times New Roman"/>
              </a:rPr>
              <a:t>option</a:t>
            </a:r>
            <a:r>
              <a:rPr sz="1600" spc="10"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spc="-5" dirty="0">
                <a:latin typeface="Times New Roman"/>
                <a:cs typeface="Times New Roman"/>
              </a:rPr>
              <a:t>create</a:t>
            </a:r>
            <a:r>
              <a:rPr sz="1600" spc="45" dirty="0">
                <a:latin typeface="Times New Roman"/>
                <a:cs typeface="Times New Roman"/>
              </a:rPr>
              <a:t> </a:t>
            </a:r>
            <a:r>
              <a:rPr sz="1600" spc="-5" dirty="0">
                <a:latin typeface="Times New Roman"/>
                <a:cs typeface="Times New Roman"/>
              </a:rPr>
              <a:t>an</a:t>
            </a:r>
            <a:r>
              <a:rPr sz="1600" spc="5" dirty="0">
                <a:latin typeface="Times New Roman"/>
                <a:cs typeface="Times New Roman"/>
              </a:rPr>
              <a:t> </a:t>
            </a:r>
            <a:r>
              <a:rPr sz="1600" spc="-5" dirty="0">
                <a:latin typeface="Times New Roman"/>
                <a:cs typeface="Times New Roman"/>
              </a:rPr>
              <a:t>account.</a:t>
            </a:r>
            <a:r>
              <a:rPr sz="1600" spc="10" dirty="0">
                <a:latin typeface="Times New Roman"/>
                <a:cs typeface="Times New Roman"/>
              </a:rPr>
              <a:t> </a:t>
            </a:r>
            <a:r>
              <a:rPr sz="1600" spc="-5" dirty="0">
                <a:latin typeface="Times New Roman"/>
                <a:cs typeface="Times New Roman"/>
              </a:rPr>
              <a:t>Advocates</a:t>
            </a:r>
            <a:r>
              <a:rPr sz="1600" spc="10" dirty="0">
                <a:latin typeface="Times New Roman"/>
                <a:cs typeface="Times New Roman"/>
              </a:rPr>
              <a:t> </a:t>
            </a:r>
            <a:r>
              <a:rPr sz="1600" spc="-5" dirty="0">
                <a:latin typeface="Times New Roman"/>
                <a:cs typeface="Times New Roman"/>
              </a:rPr>
              <a:t>provide</a:t>
            </a:r>
            <a:r>
              <a:rPr sz="1600" spc="10" dirty="0">
                <a:latin typeface="Times New Roman"/>
                <a:cs typeface="Times New Roman"/>
              </a:rPr>
              <a:t> </a:t>
            </a:r>
            <a:r>
              <a:rPr sz="1600" spc="-5" dirty="0">
                <a:latin typeface="Times New Roman"/>
                <a:cs typeface="Times New Roman"/>
              </a:rPr>
              <a:t>information</a:t>
            </a:r>
            <a:r>
              <a:rPr sz="1600" spc="55" dirty="0">
                <a:latin typeface="Times New Roman"/>
                <a:cs typeface="Times New Roman"/>
              </a:rPr>
              <a:t> </a:t>
            </a:r>
            <a:r>
              <a:rPr sz="1600" spc="-5" dirty="0">
                <a:latin typeface="Times New Roman"/>
                <a:cs typeface="Times New Roman"/>
              </a:rPr>
              <a:t>such</a:t>
            </a:r>
            <a:r>
              <a:rPr sz="1600" spc="10" dirty="0">
                <a:latin typeface="Times New Roman"/>
                <a:cs typeface="Times New Roman"/>
              </a:rPr>
              <a:t> </a:t>
            </a:r>
            <a:r>
              <a:rPr sz="1600" spc="-5" dirty="0">
                <a:latin typeface="Times New Roman"/>
                <a:cs typeface="Times New Roman"/>
              </a:rPr>
              <a:t>as</a:t>
            </a:r>
            <a:r>
              <a:rPr sz="1600" spc="10" dirty="0">
                <a:latin typeface="Times New Roman"/>
                <a:cs typeface="Times New Roman"/>
              </a:rPr>
              <a:t> </a:t>
            </a:r>
            <a:r>
              <a:rPr sz="1600" spc="-10" dirty="0">
                <a:latin typeface="Times New Roman"/>
                <a:cs typeface="Times New Roman"/>
              </a:rPr>
              <a:t>name, </a:t>
            </a:r>
            <a:r>
              <a:rPr sz="1600" spc="-5" dirty="0">
                <a:latin typeface="Times New Roman"/>
                <a:cs typeface="Times New Roman"/>
              </a:rPr>
              <a:t> contact</a:t>
            </a:r>
            <a:r>
              <a:rPr sz="1600" spc="20" dirty="0">
                <a:latin typeface="Times New Roman"/>
                <a:cs typeface="Times New Roman"/>
              </a:rPr>
              <a:t> </a:t>
            </a:r>
            <a:r>
              <a:rPr sz="1600" spc="-5" dirty="0">
                <a:latin typeface="Times New Roman"/>
                <a:cs typeface="Times New Roman"/>
              </a:rPr>
              <a:t>details,</a:t>
            </a:r>
            <a:r>
              <a:rPr sz="1600" spc="25" dirty="0">
                <a:latin typeface="Times New Roman"/>
                <a:cs typeface="Times New Roman"/>
              </a:rPr>
              <a:t> </a:t>
            </a:r>
            <a:r>
              <a:rPr sz="1600" spc="-5" dirty="0">
                <a:latin typeface="Times New Roman"/>
                <a:cs typeface="Times New Roman"/>
              </a:rPr>
              <a:t>speciality,</a:t>
            </a:r>
            <a:r>
              <a:rPr sz="1600" spc="60" dirty="0">
                <a:latin typeface="Times New Roman"/>
                <a:cs typeface="Times New Roman"/>
              </a:rPr>
              <a:t> </a:t>
            </a:r>
            <a:r>
              <a:rPr sz="1600" spc="-5" dirty="0">
                <a:latin typeface="Times New Roman"/>
                <a:cs typeface="Times New Roman"/>
              </a:rPr>
              <a:t>practice</a:t>
            </a:r>
            <a:r>
              <a:rPr sz="1600" spc="35" dirty="0">
                <a:latin typeface="Times New Roman"/>
                <a:cs typeface="Times New Roman"/>
              </a:rPr>
              <a:t> </a:t>
            </a:r>
            <a:r>
              <a:rPr sz="1600" spc="-5" dirty="0">
                <a:latin typeface="Times New Roman"/>
                <a:cs typeface="Times New Roman"/>
              </a:rPr>
              <a:t>location,</a:t>
            </a:r>
            <a:r>
              <a:rPr sz="1600" spc="2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a</a:t>
            </a:r>
            <a:r>
              <a:rPr sz="1600" spc="5" dirty="0">
                <a:latin typeface="Times New Roman"/>
                <a:cs typeface="Times New Roman"/>
              </a:rPr>
              <a:t> </a:t>
            </a:r>
            <a:r>
              <a:rPr sz="1600" spc="-5" dirty="0">
                <a:latin typeface="Times New Roman"/>
                <a:cs typeface="Times New Roman"/>
              </a:rPr>
              <a:t>detailed</a:t>
            </a:r>
            <a:r>
              <a:rPr sz="1600" spc="30" dirty="0">
                <a:latin typeface="Times New Roman"/>
                <a:cs typeface="Times New Roman"/>
              </a:rPr>
              <a:t> </a:t>
            </a:r>
            <a:r>
              <a:rPr sz="1600" spc="-5" dirty="0">
                <a:latin typeface="Times New Roman"/>
                <a:cs typeface="Times New Roman"/>
              </a:rPr>
              <a:t>introduction.</a:t>
            </a:r>
            <a:endParaRPr sz="16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4756" y="4300994"/>
            <a:ext cx="956310" cy="610235"/>
            <a:chOff x="264756" y="4300994"/>
            <a:chExt cx="956310" cy="610235"/>
          </a:xfrm>
        </p:grpSpPr>
        <p:sp>
          <p:nvSpPr>
            <p:cNvPr id="3" name="object 3"/>
            <p:cNvSpPr/>
            <p:nvPr/>
          </p:nvSpPr>
          <p:spPr>
            <a:xfrm>
              <a:off x="264756" y="4300994"/>
              <a:ext cx="956310" cy="606425"/>
            </a:xfrm>
            <a:custGeom>
              <a:avLst/>
              <a:gdLst/>
              <a:ahLst/>
              <a:cxnLst/>
              <a:rect l="l" t="t" r="r" b="b"/>
              <a:pathLst>
                <a:path w="956310" h="606425">
                  <a:moveTo>
                    <a:pt x="494195" y="0"/>
                  </a:moveTo>
                  <a:lnTo>
                    <a:pt x="448832" y="24433"/>
                  </a:lnTo>
                  <a:lnTo>
                    <a:pt x="374435" y="56310"/>
                  </a:lnTo>
                  <a:lnTo>
                    <a:pt x="322197" y="75735"/>
                  </a:lnTo>
                  <a:lnTo>
                    <a:pt x="259191" y="96915"/>
                  </a:lnTo>
                  <a:lnTo>
                    <a:pt x="184860" y="119422"/>
                  </a:lnTo>
                  <a:lnTo>
                    <a:pt x="98649" y="142830"/>
                  </a:lnTo>
                  <a:lnTo>
                    <a:pt x="0" y="166712"/>
                  </a:lnTo>
                  <a:lnTo>
                    <a:pt x="28181" y="226669"/>
                  </a:lnTo>
                  <a:lnTo>
                    <a:pt x="110888" y="363097"/>
                  </a:lnTo>
                  <a:lnTo>
                    <a:pt x="245361" y="510839"/>
                  </a:lnTo>
                  <a:lnTo>
                    <a:pt x="428840" y="604735"/>
                  </a:lnTo>
                  <a:lnTo>
                    <a:pt x="465594" y="606036"/>
                  </a:lnTo>
                  <a:lnTo>
                    <a:pt x="559839" y="599046"/>
                  </a:lnTo>
                  <a:lnTo>
                    <a:pt x="687553" y="567424"/>
                  </a:lnTo>
                  <a:lnTo>
                    <a:pt x="824712" y="494830"/>
                  </a:lnTo>
                  <a:lnTo>
                    <a:pt x="860243" y="466093"/>
                  </a:lnTo>
                  <a:lnTo>
                    <a:pt x="894219" y="432876"/>
                  </a:lnTo>
                  <a:lnTo>
                    <a:pt x="926185" y="394853"/>
                  </a:lnTo>
                  <a:lnTo>
                    <a:pt x="953671" y="354649"/>
                  </a:lnTo>
                  <a:lnTo>
                    <a:pt x="918044" y="354649"/>
                  </a:lnTo>
                  <a:lnTo>
                    <a:pt x="816848" y="330255"/>
                  </a:lnTo>
                  <a:lnTo>
                    <a:pt x="669698" y="228658"/>
                  </a:lnTo>
                  <a:lnTo>
                    <a:pt x="494195" y="0"/>
                  </a:lnTo>
                  <a:close/>
                </a:path>
                <a:path w="956310" h="606425">
                  <a:moveTo>
                    <a:pt x="955687" y="351701"/>
                  </a:moveTo>
                  <a:lnTo>
                    <a:pt x="918044" y="354649"/>
                  </a:lnTo>
                  <a:lnTo>
                    <a:pt x="953671" y="354649"/>
                  </a:lnTo>
                  <a:lnTo>
                    <a:pt x="955687" y="351701"/>
                  </a:lnTo>
                  <a:close/>
                </a:path>
              </a:pathLst>
            </a:custGeom>
            <a:solidFill>
              <a:srgbClr val="FFFFFF"/>
            </a:solidFill>
          </p:spPr>
          <p:txBody>
            <a:bodyPr wrap="square" lIns="0" tIns="0" rIns="0" bIns="0" rtlCol="0"/>
            <a:lstStyle/>
            <a:p>
              <a:endParaRPr/>
            </a:p>
          </p:txBody>
        </p:sp>
        <p:sp>
          <p:nvSpPr>
            <p:cNvPr id="4" name="object 4"/>
            <p:cNvSpPr/>
            <p:nvPr/>
          </p:nvSpPr>
          <p:spPr>
            <a:xfrm>
              <a:off x="693127" y="4653038"/>
              <a:ext cx="527050" cy="258445"/>
            </a:xfrm>
            <a:custGeom>
              <a:avLst/>
              <a:gdLst/>
              <a:ahLst/>
              <a:cxnLst/>
              <a:rect l="l" t="t" r="r" b="b"/>
              <a:pathLst>
                <a:path w="527050" h="258445">
                  <a:moveTo>
                    <a:pt x="95643" y="29883"/>
                  </a:moveTo>
                  <a:lnTo>
                    <a:pt x="99352" y="54002"/>
                  </a:lnTo>
                  <a:lnTo>
                    <a:pt x="101898" y="111194"/>
                  </a:lnTo>
                  <a:lnTo>
                    <a:pt x="90414" y="178712"/>
                  </a:lnTo>
                  <a:lnTo>
                    <a:pt x="52031" y="233807"/>
                  </a:lnTo>
                  <a:lnTo>
                    <a:pt x="15214" y="250450"/>
                  </a:lnTo>
                  <a:lnTo>
                    <a:pt x="0" y="253034"/>
                  </a:lnTo>
                  <a:lnTo>
                    <a:pt x="34189" y="257663"/>
                  </a:lnTo>
                  <a:lnTo>
                    <a:pt x="122966" y="257867"/>
                  </a:lnTo>
                  <a:lnTo>
                    <a:pt x="245639" y="233125"/>
                  </a:lnTo>
                  <a:lnTo>
                    <a:pt x="381520" y="162915"/>
                  </a:lnTo>
                  <a:lnTo>
                    <a:pt x="419942" y="131583"/>
                  </a:lnTo>
                  <a:lnTo>
                    <a:pt x="457258" y="94384"/>
                  </a:lnTo>
                  <a:lnTo>
                    <a:pt x="472495" y="75806"/>
                  </a:lnTo>
                  <a:lnTo>
                    <a:pt x="292996" y="75806"/>
                  </a:lnTo>
                  <a:lnTo>
                    <a:pt x="233718" y="70132"/>
                  </a:lnTo>
                  <a:lnTo>
                    <a:pt x="167919" y="55395"/>
                  </a:lnTo>
                  <a:lnTo>
                    <a:pt x="95643" y="29883"/>
                  </a:lnTo>
                  <a:close/>
                </a:path>
                <a:path w="527050" h="258445">
                  <a:moveTo>
                    <a:pt x="526643" y="393"/>
                  </a:moveTo>
                  <a:lnTo>
                    <a:pt x="489882" y="28154"/>
                  </a:lnTo>
                  <a:lnTo>
                    <a:pt x="431217" y="55570"/>
                  </a:lnTo>
                  <a:lnTo>
                    <a:pt x="391792" y="66813"/>
                  </a:lnTo>
                  <a:lnTo>
                    <a:pt x="345703" y="74129"/>
                  </a:lnTo>
                  <a:lnTo>
                    <a:pt x="292996" y="75806"/>
                  </a:lnTo>
                  <a:lnTo>
                    <a:pt x="472495" y="75806"/>
                  </a:lnTo>
                  <a:lnTo>
                    <a:pt x="492986" y="50821"/>
                  </a:lnTo>
                  <a:lnTo>
                    <a:pt x="526643" y="393"/>
                  </a:lnTo>
                  <a:close/>
                </a:path>
                <a:path w="527050" h="258445">
                  <a:moveTo>
                    <a:pt x="526821" y="139"/>
                  </a:moveTo>
                  <a:lnTo>
                    <a:pt x="526656" y="254"/>
                  </a:lnTo>
                  <a:lnTo>
                    <a:pt x="526643" y="393"/>
                  </a:lnTo>
                  <a:lnTo>
                    <a:pt x="526821" y="139"/>
                  </a:lnTo>
                  <a:close/>
                </a:path>
                <a:path w="527050" h="258445">
                  <a:moveTo>
                    <a:pt x="526834" y="0"/>
                  </a:moveTo>
                  <a:lnTo>
                    <a:pt x="526821" y="139"/>
                  </a:lnTo>
                  <a:lnTo>
                    <a:pt x="526973" y="25"/>
                  </a:lnTo>
                  <a:lnTo>
                    <a:pt x="526834" y="0"/>
                  </a:lnTo>
                  <a:close/>
                </a:path>
              </a:pathLst>
            </a:custGeom>
            <a:solidFill>
              <a:srgbClr val="EAD9D5"/>
            </a:solidFill>
          </p:spPr>
          <p:txBody>
            <a:bodyPr wrap="square" lIns="0" tIns="0" rIns="0" bIns="0" rtlCol="0"/>
            <a:lstStyle/>
            <a:p>
              <a:endParaRPr/>
            </a:p>
          </p:txBody>
        </p:sp>
      </p:grpSp>
      <p:grpSp>
        <p:nvGrpSpPr>
          <p:cNvPr id="5" name="object 5"/>
          <p:cNvGrpSpPr/>
          <p:nvPr/>
        </p:nvGrpSpPr>
        <p:grpSpPr>
          <a:xfrm>
            <a:off x="8097011" y="1057783"/>
            <a:ext cx="600075" cy="664210"/>
            <a:chOff x="8097011" y="1057783"/>
            <a:chExt cx="600075" cy="664210"/>
          </a:xfrm>
        </p:grpSpPr>
        <p:sp>
          <p:nvSpPr>
            <p:cNvPr id="6" name="object 6"/>
            <p:cNvSpPr/>
            <p:nvPr/>
          </p:nvSpPr>
          <p:spPr>
            <a:xfrm>
              <a:off x="8097138" y="1057783"/>
              <a:ext cx="600075" cy="656590"/>
            </a:xfrm>
            <a:custGeom>
              <a:avLst/>
              <a:gdLst/>
              <a:ahLst/>
              <a:cxnLst/>
              <a:rect l="l" t="t" r="r" b="b"/>
              <a:pathLst>
                <a:path w="600075" h="656589">
                  <a:moveTo>
                    <a:pt x="576199" y="0"/>
                  </a:moveTo>
                  <a:lnTo>
                    <a:pt x="485971" y="37622"/>
                  </a:lnTo>
                  <a:lnTo>
                    <a:pt x="406816" y="67801"/>
                  </a:lnTo>
                  <a:lnTo>
                    <a:pt x="338502" y="91341"/>
                  </a:lnTo>
                  <a:lnTo>
                    <a:pt x="280792" y="109048"/>
                  </a:lnTo>
                  <a:lnTo>
                    <a:pt x="233454" y="121729"/>
                  </a:lnTo>
                  <a:lnTo>
                    <a:pt x="196252" y="130189"/>
                  </a:lnTo>
                  <a:lnTo>
                    <a:pt x="151324" y="137670"/>
                  </a:lnTo>
                  <a:lnTo>
                    <a:pt x="143128" y="138302"/>
                  </a:lnTo>
                  <a:lnTo>
                    <a:pt x="142493" y="138302"/>
                  </a:lnTo>
                  <a:lnTo>
                    <a:pt x="137374" y="389580"/>
                  </a:lnTo>
                  <a:lnTo>
                    <a:pt x="86486" y="536987"/>
                  </a:lnTo>
                  <a:lnTo>
                    <a:pt x="27979" y="606432"/>
                  </a:lnTo>
                  <a:lnTo>
                    <a:pt x="0" y="623824"/>
                  </a:lnTo>
                  <a:lnTo>
                    <a:pt x="43047" y="638855"/>
                  </a:lnTo>
                  <a:lnTo>
                    <a:pt x="85201" y="649017"/>
                  </a:lnTo>
                  <a:lnTo>
                    <a:pt x="126283" y="654774"/>
                  </a:lnTo>
                  <a:lnTo>
                    <a:pt x="166115" y="656589"/>
                  </a:lnTo>
                  <a:lnTo>
                    <a:pt x="300102" y="636686"/>
                  </a:lnTo>
                  <a:lnTo>
                    <a:pt x="406288" y="592899"/>
                  </a:lnTo>
                  <a:lnTo>
                    <a:pt x="476208" y="549112"/>
                  </a:lnTo>
                  <a:lnTo>
                    <a:pt x="581771" y="368456"/>
                  </a:lnTo>
                  <a:lnTo>
                    <a:pt x="599852" y="195214"/>
                  </a:lnTo>
                  <a:lnTo>
                    <a:pt x="587406" y="56667"/>
                  </a:lnTo>
                  <a:lnTo>
                    <a:pt x="576199" y="0"/>
                  </a:lnTo>
                  <a:close/>
                </a:path>
              </a:pathLst>
            </a:custGeom>
            <a:solidFill>
              <a:srgbClr val="FFFFFF"/>
            </a:solidFill>
          </p:spPr>
          <p:txBody>
            <a:bodyPr wrap="square" lIns="0" tIns="0" rIns="0" bIns="0" rtlCol="0"/>
            <a:lstStyle/>
            <a:p>
              <a:endParaRPr/>
            </a:p>
          </p:txBody>
        </p:sp>
        <p:sp>
          <p:nvSpPr>
            <p:cNvPr id="7" name="object 7"/>
            <p:cNvSpPr/>
            <p:nvPr/>
          </p:nvSpPr>
          <p:spPr>
            <a:xfrm>
              <a:off x="8097011" y="1479804"/>
              <a:ext cx="501650" cy="242570"/>
            </a:xfrm>
            <a:custGeom>
              <a:avLst/>
              <a:gdLst/>
              <a:ahLst/>
              <a:cxnLst/>
              <a:rect l="l" t="t" r="r" b="b"/>
              <a:pathLst>
                <a:path w="501650" h="242569">
                  <a:moveTo>
                    <a:pt x="381" y="202946"/>
                  </a:moveTo>
                  <a:lnTo>
                    <a:pt x="50135" y="221025"/>
                  </a:lnTo>
                  <a:lnTo>
                    <a:pt x="97805" y="233187"/>
                  </a:lnTo>
                  <a:lnTo>
                    <a:pt x="143309" y="240039"/>
                  </a:lnTo>
                  <a:lnTo>
                    <a:pt x="186563" y="242188"/>
                  </a:lnTo>
                  <a:lnTo>
                    <a:pt x="318353" y="221174"/>
                  </a:lnTo>
                  <a:lnTo>
                    <a:pt x="354395" y="204343"/>
                  </a:lnTo>
                  <a:lnTo>
                    <a:pt x="9271" y="204343"/>
                  </a:lnTo>
                  <a:lnTo>
                    <a:pt x="2032" y="203326"/>
                  </a:lnTo>
                  <a:lnTo>
                    <a:pt x="381" y="202946"/>
                  </a:lnTo>
                  <a:close/>
                </a:path>
                <a:path w="501650" h="242569">
                  <a:moveTo>
                    <a:pt x="318643" y="0"/>
                  </a:moveTo>
                  <a:lnTo>
                    <a:pt x="276248" y="61651"/>
                  </a:lnTo>
                  <a:lnTo>
                    <a:pt x="232707" y="109616"/>
                  </a:lnTo>
                  <a:lnTo>
                    <a:pt x="189327" y="145580"/>
                  </a:lnTo>
                  <a:lnTo>
                    <a:pt x="147415" y="171227"/>
                  </a:lnTo>
                  <a:lnTo>
                    <a:pt x="108276" y="188242"/>
                  </a:lnTo>
                  <a:lnTo>
                    <a:pt x="43549" y="203115"/>
                  </a:lnTo>
                  <a:lnTo>
                    <a:pt x="20574" y="204343"/>
                  </a:lnTo>
                  <a:lnTo>
                    <a:pt x="354395" y="204343"/>
                  </a:lnTo>
                  <a:lnTo>
                    <a:pt x="417353" y="174942"/>
                  </a:lnTo>
                  <a:lnTo>
                    <a:pt x="479635" y="128710"/>
                  </a:lnTo>
                  <a:lnTo>
                    <a:pt x="487410" y="121158"/>
                  </a:lnTo>
                  <a:lnTo>
                    <a:pt x="454787" y="121158"/>
                  </a:lnTo>
                  <a:lnTo>
                    <a:pt x="399331" y="102227"/>
                  </a:lnTo>
                  <a:lnTo>
                    <a:pt x="356330" y="60579"/>
                  </a:lnTo>
                  <a:lnTo>
                    <a:pt x="328521" y="18930"/>
                  </a:lnTo>
                  <a:lnTo>
                    <a:pt x="318643" y="0"/>
                  </a:lnTo>
                  <a:close/>
                </a:path>
                <a:path w="501650" h="242569">
                  <a:moveTo>
                    <a:pt x="381" y="202819"/>
                  </a:moveTo>
                  <a:lnTo>
                    <a:pt x="127" y="202819"/>
                  </a:lnTo>
                  <a:lnTo>
                    <a:pt x="381" y="202946"/>
                  </a:lnTo>
                  <a:close/>
                </a:path>
                <a:path w="501650" h="242569">
                  <a:moveTo>
                    <a:pt x="127" y="202692"/>
                  </a:moveTo>
                  <a:lnTo>
                    <a:pt x="0" y="202819"/>
                  </a:lnTo>
                  <a:lnTo>
                    <a:pt x="127" y="202819"/>
                  </a:lnTo>
                  <a:close/>
                </a:path>
                <a:path w="501650" h="242569">
                  <a:moveTo>
                    <a:pt x="501269" y="107696"/>
                  </a:moveTo>
                  <a:lnTo>
                    <a:pt x="489273" y="113817"/>
                  </a:lnTo>
                  <a:lnTo>
                    <a:pt x="477504" y="117998"/>
                  </a:lnTo>
                  <a:lnTo>
                    <a:pt x="465996" y="120394"/>
                  </a:lnTo>
                  <a:lnTo>
                    <a:pt x="454787" y="121158"/>
                  </a:lnTo>
                  <a:lnTo>
                    <a:pt x="487410" y="121158"/>
                  </a:lnTo>
                  <a:lnTo>
                    <a:pt x="501269" y="107696"/>
                  </a:lnTo>
                  <a:close/>
                </a:path>
              </a:pathLst>
            </a:custGeom>
            <a:solidFill>
              <a:srgbClr val="EAD9D5"/>
            </a:solidFill>
          </p:spPr>
          <p:txBody>
            <a:bodyPr wrap="square" lIns="0" tIns="0" rIns="0" bIns="0" rtlCol="0"/>
            <a:lstStyle/>
            <a:p>
              <a:endParaRPr/>
            </a:p>
          </p:txBody>
        </p:sp>
      </p:grpSp>
      <p:grpSp>
        <p:nvGrpSpPr>
          <p:cNvPr id="8" name="object 8"/>
          <p:cNvGrpSpPr/>
          <p:nvPr/>
        </p:nvGrpSpPr>
        <p:grpSpPr>
          <a:xfrm>
            <a:off x="1130808" y="3942638"/>
            <a:ext cx="393065" cy="573405"/>
            <a:chOff x="1130808" y="3942638"/>
            <a:chExt cx="393065" cy="573405"/>
          </a:xfrm>
        </p:grpSpPr>
        <p:sp>
          <p:nvSpPr>
            <p:cNvPr id="9" name="object 9"/>
            <p:cNvSpPr/>
            <p:nvPr/>
          </p:nvSpPr>
          <p:spPr>
            <a:xfrm>
              <a:off x="1150620" y="3942638"/>
              <a:ext cx="373380" cy="528955"/>
            </a:xfrm>
            <a:custGeom>
              <a:avLst/>
              <a:gdLst/>
              <a:ahLst/>
              <a:cxnLst/>
              <a:rect l="l" t="t" r="r" b="b"/>
              <a:pathLst>
                <a:path w="373380" h="528954">
                  <a:moveTo>
                    <a:pt x="356235" y="0"/>
                  </a:moveTo>
                  <a:lnTo>
                    <a:pt x="352044" y="0"/>
                  </a:lnTo>
                  <a:lnTo>
                    <a:pt x="345313" y="0"/>
                  </a:lnTo>
                  <a:lnTo>
                    <a:pt x="338709" y="3238"/>
                  </a:lnTo>
                  <a:lnTo>
                    <a:pt x="0" y="504482"/>
                  </a:lnTo>
                  <a:lnTo>
                    <a:pt x="35255" y="528726"/>
                  </a:lnTo>
                  <a:lnTo>
                    <a:pt x="369824" y="32994"/>
                  </a:lnTo>
                  <a:lnTo>
                    <a:pt x="373127" y="25429"/>
                  </a:lnTo>
                  <a:lnTo>
                    <a:pt x="373205" y="17364"/>
                  </a:lnTo>
                  <a:lnTo>
                    <a:pt x="370163" y="9798"/>
                  </a:lnTo>
                  <a:lnTo>
                    <a:pt x="364109" y="3733"/>
                  </a:lnTo>
                  <a:lnTo>
                    <a:pt x="360426" y="1231"/>
                  </a:lnTo>
                  <a:lnTo>
                    <a:pt x="356235" y="0"/>
                  </a:lnTo>
                  <a:close/>
                </a:path>
              </a:pathLst>
            </a:custGeom>
            <a:solidFill>
              <a:srgbClr val="6C7896"/>
            </a:solidFill>
          </p:spPr>
          <p:txBody>
            <a:bodyPr wrap="square" lIns="0" tIns="0" rIns="0" bIns="0" rtlCol="0"/>
            <a:lstStyle/>
            <a:p>
              <a:endParaRPr/>
            </a:p>
          </p:txBody>
        </p:sp>
        <p:sp>
          <p:nvSpPr>
            <p:cNvPr id="10" name="object 10"/>
            <p:cNvSpPr/>
            <p:nvPr/>
          </p:nvSpPr>
          <p:spPr>
            <a:xfrm>
              <a:off x="1130808" y="3974642"/>
              <a:ext cx="375285" cy="541020"/>
            </a:xfrm>
            <a:custGeom>
              <a:avLst/>
              <a:gdLst/>
              <a:ahLst/>
              <a:cxnLst/>
              <a:rect l="l" t="t" r="r" b="b"/>
              <a:pathLst>
                <a:path w="375284" h="541020">
                  <a:moveTo>
                    <a:pt x="54813" y="496938"/>
                  </a:moveTo>
                  <a:lnTo>
                    <a:pt x="19824" y="472440"/>
                  </a:lnTo>
                  <a:lnTo>
                    <a:pt x="0" y="540918"/>
                  </a:lnTo>
                  <a:lnTo>
                    <a:pt x="54813" y="496938"/>
                  </a:lnTo>
                  <a:close/>
                </a:path>
                <a:path w="375284" h="541020">
                  <a:moveTo>
                    <a:pt x="374904" y="24218"/>
                  </a:moveTo>
                  <a:lnTo>
                    <a:pt x="338836" y="0"/>
                  </a:lnTo>
                  <a:lnTo>
                    <a:pt x="327660" y="16484"/>
                  </a:lnTo>
                  <a:lnTo>
                    <a:pt x="363474" y="41046"/>
                  </a:lnTo>
                  <a:lnTo>
                    <a:pt x="374904" y="24218"/>
                  </a:lnTo>
                  <a:close/>
                </a:path>
              </a:pathLst>
            </a:custGeom>
            <a:solidFill>
              <a:srgbClr val="434343"/>
            </a:solidFill>
          </p:spPr>
          <p:txBody>
            <a:bodyPr wrap="square" lIns="0" tIns="0" rIns="0" bIns="0" rtlCol="0"/>
            <a:lstStyle/>
            <a:p>
              <a:endParaRPr/>
            </a:p>
          </p:txBody>
        </p:sp>
        <p:sp>
          <p:nvSpPr>
            <p:cNvPr id="11" name="object 11"/>
            <p:cNvSpPr/>
            <p:nvPr/>
          </p:nvSpPr>
          <p:spPr>
            <a:xfrm>
              <a:off x="1255826" y="4256582"/>
              <a:ext cx="59690" cy="59690"/>
            </a:xfrm>
            <a:custGeom>
              <a:avLst/>
              <a:gdLst/>
              <a:ahLst/>
              <a:cxnLst/>
              <a:rect l="l" t="t" r="r" b="b"/>
              <a:pathLst>
                <a:path w="59690" h="59689">
                  <a:moveTo>
                    <a:pt x="38049" y="54648"/>
                  </a:moveTo>
                  <a:lnTo>
                    <a:pt x="2971" y="30429"/>
                  </a:lnTo>
                  <a:lnTo>
                    <a:pt x="0" y="35166"/>
                  </a:lnTo>
                  <a:lnTo>
                    <a:pt x="35128" y="59385"/>
                  </a:lnTo>
                  <a:lnTo>
                    <a:pt x="38049" y="54648"/>
                  </a:lnTo>
                  <a:close/>
                </a:path>
                <a:path w="59690" h="59689">
                  <a:moveTo>
                    <a:pt x="53289" y="33604"/>
                  </a:moveTo>
                  <a:lnTo>
                    <a:pt x="17475" y="9144"/>
                  </a:lnTo>
                  <a:lnTo>
                    <a:pt x="6045" y="25793"/>
                  </a:lnTo>
                  <a:lnTo>
                    <a:pt x="42113" y="50241"/>
                  </a:lnTo>
                  <a:lnTo>
                    <a:pt x="53289" y="33604"/>
                  </a:lnTo>
                  <a:close/>
                </a:path>
                <a:path w="59690" h="59689">
                  <a:moveTo>
                    <a:pt x="59385" y="24168"/>
                  </a:moveTo>
                  <a:lnTo>
                    <a:pt x="22809" y="0"/>
                  </a:lnTo>
                  <a:lnTo>
                    <a:pt x="19761" y="4686"/>
                  </a:lnTo>
                  <a:lnTo>
                    <a:pt x="56337" y="28854"/>
                  </a:lnTo>
                  <a:lnTo>
                    <a:pt x="59385" y="24168"/>
                  </a:lnTo>
                  <a:close/>
                </a:path>
              </a:pathLst>
            </a:custGeom>
            <a:solidFill>
              <a:srgbClr val="ECCA6D"/>
            </a:solidFill>
          </p:spPr>
          <p:txBody>
            <a:bodyPr wrap="square" lIns="0" tIns="0" rIns="0" bIns="0" rtlCol="0"/>
            <a:lstStyle/>
            <a:p>
              <a:endParaRPr/>
            </a:p>
          </p:txBody>
        </p:sp>
        <p:sp>
          <p:nvSpPr>
            <p:cNvPr id="12" name="object 12"/>
            <p:cNvSpPr/>
            <p:nvPr/>
          </p:nvSpPr>
          <p:spPr>
            <a:xfrm>
              <a:off x="1389888" y="3995927"/>
              <a:ext cx="128270" cy="196850"/>
            </a:xfrm>
            <a:custGeom>
              <a:avLst/>
              <a:gdLst/>
              <a:ahLst/>
              <a:cxnLst/>
              <a:rect l="l" t="t" r="r" b="b"/>
              <a:pathLst>
                <a:path w="128269" h="196850">
                  <a:moveTo>
                    <a:pt x="128016" y="16598"/>
                  </a:moveTo>
                  <a:lnTo>
                    <a:pt x="126619" y="10312"/>
                  </a:lnTo>
                  <a:lnTo>
                    <a:pt x="110363" y="0"/>
                  </a:lnTo>
                  <a:lnTo>
                    <a:pt x="99060" y="16598"/>
                  </a:lnTo>
                  <a:lnTo>
                    <a:pt x="110363" y="23952"/>
                  </a:lnTo>
                  <a:lnTo>
                    <a:pt x="110832" y="24307"/>
                  </a:lnTo>
                  <a:lnTo>
                    <a:pt x="2286" y="187185"/>
                  </a:lnTo>
                  <a:lnTo>
                    <a:pt x="0" y="189865"/>
                  </a:lnTo>
                  <a:lnTo>
                    <a:pt x="1016" y="194525"/>
                  </a:lnTo>
                  <a:lnTo>
                    <a:pt x="4318" y="196545"/>
                  </a:lnTo>
                  <a:lnTo>
                    <a:pt x="9372" y="188925"/>
                  </a:lnTo>
                  <a:lnTo>
                    <a:pt x="12700" y="188925"/>
                  </a:lnTo>
                  <a:lnTo>
                    <a:pt x="14859" y="187960"/>
                  </a:lnTo>
                  <a:lnTo>
                    <a:pt x="72644" y="101904"/>
                  </a:lnTo>
                  <a:lnTo>
                    <a:pt x="74676" y="98196"/>
                  </a:lnTo>
                  <a:lnTo>
                    <a:pt x="73914" y="93522"/>
                  </a:lnTo>
                  <a:lnTo>
                    <a:pt x="73139" y="93052"/>
                  </a:lnTo>
                  <a:lnTo>
                    <a:pt x="117817" y="25857"/>
                  </a:lnTo>
                  <a:lnTo>
                    <a:pt x="119634" y="25857"/>
                  </a:lnTo>
                  <a:lnTo>
                    <a:pt x="122809" y="24295"/>
                  </a:lnTo>
                  <a:lnTo>
                    <a:pt x="124587" y="21285"/>
                  </a:lnTo>
                  <a:lnTo>
                    <a:pt x="128016" y="16598"/>
                  </a:lnTo>
                  <a:close/>
                </a:path>
              </a:pathLst>
            </a:custGeom>
            <a:solidFill>
              <a:srgbClr val="434343"/>
            </a:solidFill>
          </p:spPr>
          <p:txBody>
            <a:bodyPr wrap="square" lIns="0" tIns="0" rIns="0" bIns="0" rtlCol="0"/>
            <a:lstStyle/>
            <a:p>
              <a:endParaRPr/>
            </a:p>
          </p:txBody>
        </p:sp>
      </p:grpSp>
      <p:sp>
        <p:nvSpPr>
          <p:cNvPr id="13" name="object 13"/>
          <p:cNvSpPr txBox="1">
            <a:spLocks noGrp="1"/>
          </p:cNvSpPr>
          <p:nvPr>
            <p:ph type="title"/>
          </p:nvPr>
        </p:nvSpPr>
        <p:spPr>
          <a:xfrm>
            <a:off x="233883" y="304876"/>
            <a:ext cx="5126355" cy="514350"/>
          </a:xfrm>
          <a:prstGeom prst="rect">
            <a:avLst/>
          </a:prstGeom>
        </p:spPr>
        <p:txBody>
          <a:bodyPr vert="horz" wrap="square" lIns="0" tIns="13335" rIns="0" bIns="0" rtlCol="0">
            <a:spAutoFit/>
          </a:bodyPr>
          <a:lstStyle/>
          <a:p>
            <a:pPr marL="12700">
              <a:lnSpc>
                <a:spcPct val="100000"/>
              </a:lnSpc>
              <a:spcBef>
                <a:spcPts val="105"/>
              </a:spcBef>
            </a:pPr>
            <a:r>
              <a:rPr sz="3200" dirty="0"/>
              <a:t>LITERATURE</a:t>
            </a:r>
            <a:r>
              <a:rPr sz="3200" spc="-45" dirty="0"/>
              <a:t> </a:t>
            </a:r>
            <a:r>
              <a:rPr sz="3200" dirty="0"/>
              <a:t>OVERVIEW</a:t>
            </a:r>
            <a:endParaRPr sz="3200"/>
          </a:p>
        </p:txBody>
      </p:sp>
      <p:sp>
        <p:nvSpPr>
          <p:cNvPr id="14" name="object 14"/>
          <p:cNvSpPr txBox="1"/>
          <p:nvPr/>
        </p:nvSpPr>
        <p:spPr>
          <a:xfrm>
            <a:off x="394512" y="1010903"/>
            <a:ext cx="8291195" cy="3358515"/>
          </a:xfrm>
          <a:prstGeom prst="rect">
            <a:avLst/>
          </a:prstGeom>
        </p:spPr>
        <p:txBody>
          <a:bodyPr vert="horz" wrap="square" lIns="0" tIns="13335" rIns="0" bIns="0" rtlCol="0">
            <a:spAutoFit/>
          </a:bodyPr>
          <a:lstStyle/>
          <a:p>
            <a:pPr marL="299085" marR="5080" indent="-287020">
              <a:lnSpc>
                <a:spcPct val="107100"/>
              </a:lnSpc>
              <a:spcBef>
                <a:spcPts val="105"/>
              </a:spcBef>
              <a:buFont typeface="Wingdings"/>
              <a:buChar char=""/>
              <a:tabLst>
                <a:tab pos="299085" algn="l"/>
                <a:tab pos="299720" algn="l"/>
              </a:tabLst>
            </a:pPr>
            <a:r>
              <a:rPr sz="1800" b="1" spc="-5" dirty="0">
                <a:latin typeface="Times New Roman"/>
                <a:cs typeface="Times New Roman"/>
              </a:rPr>
              <a:t>e-Courts</a:t>
            </a:r>
            <a:r>
              <a:rPr sz="1800" b="1" dirty="0">
                <a:latin typeface="Times New Roman"/>
                <a:cs typeface="Times New Roman"/>
              </a:rPr>
              <a:t> Project:</a:t>
            </a:r>
            <a:r>
              <a:rPr sz="1800" b="1" spc="-10" dirty="0">
                <a:latin typeface="Times New Roman"/>
                <a:cs typeface="Times New Roman"/>
              </a:rPr>
              <a:t> </a:t>
            </a:r>
            <a:r>
              <a:rPr sz="1800" b="1" dirty="0">
                <a:latin typeface="Times New Roman"/>
                <a:cs typeface="Times New Roman"/>
              </a:rPr>
              <a:t>A</a:t>
            </a:r>
            <a:r>
              <a:rPr sz="1800" b="1" spc="5" dirty="0">
                <a:latin typeface="Times New Roman"/>
                <a:cs typeface="Times New Roman"/>
              </a:rPr>
              <a:t> </a:t>
            </a:r>
            <a:r>
              <a:rPr sz="1800" b="1" dirty="0">
                <a:latin typeface="Times New Roman"/>
                <a:cs typeface="Times New Roman"/>
              </a:rPr>
              <a:t>Giant</a:t>
            </a:r>
            <a:r>
              <a:rPr sz="1800" b="1" spc="-5" dirty="0">
                <a:latin typeface="Times New Roman"/>
                <a:cs typeface="Times New Roman"/>
              </a:rPr>
              <a:t> </a:t>
            </a:r>
            <a:r>
              <a:rPr sz="1800" b="1" dirty="0">
                <a:latin typeface="Times New Roman"/>
                <a:cs typeface="Times New Roman"/>
              </a:rPr>
              <a:t>Leap </a:t>
            </a:r>
            <a:r>
              <a:rPr sz="1800" b="1" spc="-5" dirty="0">
                <a:latin typeface="Times New Roman"/>
                <a:cs typeface="Times New Roman"/>
              </a:rPr>
              <a:t>by Indian</a:t>
            </a:r>
            <a:r>
              <a:rPr sz="1800" b="1" spc="10" dirty="0">
                <a:latin typeface="Times New Roman"/>
                <a:cs typeface="Times New Roman"/>
              </a:rPr>
              <a:t> </a:t>
            </a:r>
            <a:r>
              <a:rPr sz="1800" b="1" spc="-5" dirty="0">
                <a:latin typeface="Times New Roman"/>
                <a:cs typeface="Times New Roman"/>
              </a:rPr>
              <a:t>Judiciary </a:t>
            </a:r>
            <a:r>
              <a:rPr sz="1800" b="1" dirty="0">
                <a:latin typeface="Times New Roman"/>
                <a:cs typeface="Times New Roman"/>
              </a:rPr>
              <a:t>:-</a:t>
            </a:r>
            <a:r>
              <a:rPr sz="1800" b="1" spc="-5" dirty="0">
                <a:latin typeface="Times New Roman"/>
                <a:cs typeface="Times New Roman"/>
              </a:rPr>
              <a:t> Kshitiz</a:t>
            </a:r>
            <a:r>
              <a:rPr sz="1800" b="1" dirty="0">
                <a:latin typeface="Times New Roman"/>
                <a:cs typeface="Times New Roman"/>
              </a:rPr>
              <a:t> </a:t>
            </a:r>
            <a:r>
              <a:rPr sz="1800" b="1" spc="-5" dirty="0">
                <a:latin typeface="Times New Roman"/>
                <a:cs typeface="Times New Roman"/>
              </a:rPr>
              <a:t>Verma LNMIIT </a:t>
            </a:r>
            <a:r>
              <a:rPr sz="1800" b="1" dirty="0">
                <a:latin typeface="Times New Roman"/>
                <a:cs typeface="Times New Roman"/>
              </a:rPr>
              <a:t> </a:t>
            </a:r>
            <a:r>
              <a:rPr sz="1800" b="1" spc="-5" dirty="0">
                <a:latin typeface="Times New Roman"/>
                <a:cs typeface="Times New Roman"/>
              </a:rPr>
              <a:t>Jaipur </a:t>
            </a:r>
            <a:r>
              <a:rPr sz="1800" dirty="0">
                <a:latin typeface="Times New Roman"/>
                <a:cs typeface="Times New Roman"/>
              </a:rPr>
              <a:t>This paper enumerates the efforts </a:t>
            </a:r>
            <a:r>
              <a:rPr sz="1800" spc="-5" dirty="0">
                <a:latin typeface="Times New Roman"/>
                <a:cs typeface="Times New Roman"/>
              </a:rPr>
              <a:t>made </a:t>
            </a:r>
            <a:r>
              <a:rPr sz="1800" dirty="0">
                <a:latin typeface="Times New Roman"/>
                <a:cs typeface="Times New Roman"/>
              </a:rPr>
              <a:t>by the </a:t>
            </a:r>
            <a:r>
              <a:rPr sz="1800" spc="-5" dirty="0">
                <a:latin typeface="Times New Roman"/>
                <a:cs typeface="Times New Roman"/>
              </a:rPr>
              <a:t>Supreme </a:t>
            </a:r>
            <a:r>
              <a:rPr sz="1800" dirty="0">
                <a:latin typeface="Times New Roman"/>
                <a:cs typeface="Times New Roman"/>
              </a:rPr>
              <a:t>Court of India and </a:t>
            </a:r>
            <a:r>
              <a:rPr sz="1800" spc="5" dirty="0">
                <a:latin typeface="Times New Roman"/>
                <a:cs typeface="Times New Roman"/>
              </a:rPr>
              <a:t> </a:t>
            </a:r>
            <a:r>
              <a:rPr sz="1800" dirty="0">
                <a:latin typeface="Times New Roman"/>
                <a:cs typeface="Times New Roman"/>
              </a:rPr>
              <a:t>proposes</a:t>
            </a:r>
            <a:r>
              <a:rPr sz="1800" spc="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road</a:t>
            </a:r>
            <a:r>
              <a:rPr sz="1800" spc="-5" dirty="0">
                <a:latin typeface="Times New Roman"/>
                <a:cs typeface="Times New Roman"/>
              </a:rPr>
              <a:t> map</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how</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spc="-5" dirty="0">
                <a:latin typeface="Times New Roman"/>
                <a:cs typeface="Times New Roman"/>
              </a:rPr>
              <a:t>existing</a:t>
            </a:r>
            <a:r>
              <a:rPr sz="1800" dirty="0">
                <a:latin typeface="Times New Roman"/>
                <a:cs typeface="Times New Roman"/>
              </a:rPr>
              <a:t> </a:t>
            </a:r>
            <a:r>
              <a:rPr sz="1800" spc="-5" dirty="0">
                <a:latin typeface="Times New Roman"/>
                <a:cs typeface="Times New Roman"/>
              </a:rPr>
              <a:t>Information</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Communication</a:t>
            </a:r>
            <a:r>
              <a:rPr sz="1800" spc="5" dirty="0">
                <a:latin typeface="Times New Roman"/>
                <a:cs typeface="Times New Roman"/>
              </a:rPr>
              <a:t> </a:t>
            </a:r>
            <a:r>
              <a:rPr sz="1800" dirty="0">
                <a:latin typeface="Times New Roman"/>
                <a:cs typeface="Times New Roman"/>
              </a:rPr>
              <a:t>Technology. </a:t>
            </a:r>
            <a:r>
              <a:rPr sz="1800" spc="-434" dirty="0">
                <a:latin typeface="Times New Roman"/>
                <a:cs typeface="Times New Roman"/>
              </a:rPr>
              <a:t> </a:t>
            </a:r>
            <a:r>
              <a:rPr sz="1800" dirty="0">
                <a:latin typeface="Times New Roman"/>
                <a:cs typeface="Times New Roman"/>
              </a:rPr>
              <a:t>The </a:t>
            </a:r>
            <a:r>
              <a:rPr sz="1800" spc="-5" dirty="0">
                <a:latin typeface="Times New Roman"/>
                <a:cs typeface="Times New Roman"/>
              </a:rPr>
              <a:t>Government </a:t>
            </a:r>
            <a:r>
              <a:rPr sz="1800" dirty="0">
                <a:latin typeface="Times New Roman"/>
                <a:cs typeface="Times New Roman"/>
              </a:rPr>
              <a:t>of India has unleashed huge amount of funds to enhance the rate of </a:t>
            </a:r>
            <a:r>
              <a:rPr sz="1800" spc="5" dirty="0">
                <a:latin typeface="Times New Roman"/>
                <a:cs typeface="Times New Roman"/>
              </a:rPr>
              <a:t> </a:t>
            </a:r>
            <a:r>
              <a:rPr sz="1800" dirty="0">
                <a:latin typeface="Times New Roman"/>
                <a:cs typeface="Times New Roman"/>
              </a:rPr>
              <a:t>justice</a:t>
            </a:r>
            <a:r>
              <a:rPr sz="1800" spc="-15" dirty="0">
                <a:latin typeface="Times New Roman"/>
                <a:cs typeface="Times New Roman"/>
              </a:rPr>
              <a:t> </a:t>
            </a:r>
            <a:r>
              <a:rPr sz="1800" dirty="0">
                <a:latin typeface="Times New Roman"/>
                <a:cs typeface="Times New Roman"/>
              </a:rPr>
              <a:t>and </a:t>
            </a:r>
            <a:r>
              <a:rPr sz="1800" spc="-5" dirty="0">
                <a:latin typeface="Times New Roman"/>
                <a:cs typeface="Times New Roman"/>
              </a:rPr>
              <a:t>reduce</a:t>
            </a:r>
            <a:r>
              <a:rPr sz="1800" dirty="0">
                <a:latin typeface="Times New Roman"/>
                <a:cs typeface="Times New Roman"/>
              </a:rPr>
              <a:t> the</a:t>
            </a:r>
            <a:r>
              <a:rPr sz="1800" spc="-5" dirty="0">
                <a:latin typeface="Times New Roman"/>
                <a:cs typeface="Times New Roman"/>
              </a:rPr>
              <a:t> </a:t>
            </a:r>
            <a:r>
              <a:rPr sz="1800" dirty="0">
                <a:latin typeface="Times New Roman"/>
                <a:cs typeface="Times New Roman"/>
              </a:rPr>
              <a:t>piling</a:t>
            </a:r>
            <a:r>
              <a:rPr sz="1800" spc="-20" dirty="0">
                <a:latin typeface="Times New Roman"/>
                <a:cs typeface="Times New Roman"/>
              </a:rPr>
              <a:t> </a:t>
            </a:r>
            <a:r>
              <a:rPr sz="1800" dirty="0">
                <a:latin typeface="Times New Roman"/>
                <a:cs typeface="Times New Roman"/>
              </a:rPr>
              <a:t>up of </a:t>
            </a:r>
            <a:r>
              <a:rPr sz="1800" spc="-5" dirty="0">
                <a:latin typeface="Times New Roman"/>
                <a:cs typeface="Times New Roman"/>
              </a:rPr>
              <a:t>huge</a:t>
            </a:r>
            <a:r>
              <a:rPr sz="1800" dirty="0">
                <a:latin typeface="Times New Roman"/>
                <a:cs typeface="Times New Roman"/>
              </a:rPr>
              <a:t> </a:t>
            </a:r>
            <a:r>
              <a:rPr sz="1800" spc="-5" dirty="0">
                <a:latin typeface="Times New Roman"/>
                <a:cs typeface="Times New Roman"/>
              </a:rPr>
              <a:t>number</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cases</a:t>
            </a:r>
            <a:r>
              <a:rPr sz="1800" spc="-10" dirty="0">
                <a:latin typeface="Times New Roman"/>
                <a:cs typeface="Times New Roman"/>
              </a:rPr>
              <a:t> </a:t>
            </a:r>
            <a:r>
              <a:rPr sz="1800" dirty="0">
                <a:latin typeface="Times New Roman"/>
                <a:cs typeface="Times New Roman"/>
              </a:rPr>
              <a:t>in the</a:t>
            </a:r>
            <a:r>
              <a:rPr sz="1800" spc="-5" dirty="0">
                <a:latin typeface="Times New Roman"/>
                <a:cs typeface="Times New Roman"/>
              </a:rPr>
              <a:t> </a:t>
            </a:r>
            <a:r>
              <a:rPr sz="1800" dirty="0">
                <a:latin typeface="Times New Roman"/>
                <a:cs typeface="Times New Roman"/>
              </a:rPr>
              <a:t>courts</a:t>
            </a:r>
            <a:r>
              <a:rPr sz="1800" spc="-10"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spc="-5" dirty="0">
                <a:latin typeface="Times New Roman"/>
                <a:cs typeface="Times New Roman"/>
              </a:rPr>
              <a:t>India.</a:t>
            </a:r>
            <a:endParaRPr sz="1800">
              <a:latin typeface="Times New Roman"/>
              <a:cs typeface="Times New Roman"/>
            </a:endParaRPr>
          </a:p>
          <a:p>
            <a:pPr marL="299085" marR="208279" indent="-287020">
              <a:lnSpc>
                <a:spcPct val="107000"/>
              </a:lnSpc>
              <a:spcBef>
                <a:spcPts val="800"/>
              </a:spcBef>
              <a:buClr>
                <a:srgbClr val="000000"/>
              </a:buClr>
              <a:buFont typeface="Wingdings"/>
              <a:buChar char=""/>
              <a:tabLst>
                <a:tab pos="299085" algn="l"/>
                <a:tab pos="299720" algn="l"/>
              </a:tabLst>
            </a:pPr>
            <a:r>
              <a:rPr sz="1800" b="1" spc="-5" dirty="0">
                <a:solidFill>
                  <a:srgbClr val="333333"/>
                </a:solidFill>
                <a:latin typeface="Times New Roman"/>
                <a:cs typeface="Times New Roman"/>
              </a:rPr>
              <a:t>Digital Courts: </a:t>
            </a:r>
            <a:r>
              <a:rPr sz="1800" b="1" dirty="0">
                <a:solidFill>
                  <a:srgbClr val="333333"/>
                </a:solidFill>
                <a:latin typeface="Times New Roman"/>
                <a:cs typeface="Times New Roman"/>
              </a:rPr>
              <a:t>Future Of </a:t>
            </a:r>
            <a:r>
              <a:rPr sz="1800" b="1" spc="-5" dirty="0">
                <a:solidFill>
                  <a:srgbClr val="333333"/>
                </a:solidFill>
                <a:latin typeface="Times New Roman"/>
                <a:cs typeface="Times New Roman"/>
              </a:rPr>
              <a:t>The Indian </a:t>
            </a:r>
            <a:r>
              <a:rPr sz="1800" b="1" dirty="0">
                <a:solidFill>
                  <a:srgbClr val="333333"/>
                </a:solidFill>
                <a:latin typeface="Times New Roman"/>
                <a:cs typeface="Times New Roman"/>
              </a:rPr>
              <a:t>Legal </a:t>
            </a:r>
            <a:r>
              <a:rPr sz="1800" b="1" spc="-5" dirty="0">
                <a:solidFill>
                  <a:srgbClr val="333333"/>
                </a:solidFill>
                <a:latin typeface="Times New Roman"/>
                <a:cs typeface="Times New Roman"/>
              </a:rPr>
              <a:t>System, Akshat </a:t>
            </a:r>
            <a:r>
              <a:rPr sz="1800" b="1" dirty="0">
                <a:solidFill>
                  <a:srgbClr val="333333"/>
                </a:solidFill>
                <a:latin typeface="Times New Roman"/>
                <a:cs typeface="Times New Roman"/>
              </a:rPr>
              <a:t>Khetan </a:t>
            </a:r>
            <a:r>
              <a:rPr sz="1800" dirty="0">
                <a:solidFill>
                  <a:srgbClr val="333333"/>
                </a:solidFill>
                <a:latin typeface="Times New Roman"/>
                <a:cs typeface="Times New Roman"/>
              </a:rPr>
              <a:t>The journey </a:t>
            </a:r>
            <a:r>
              <a:rPr sz="1800" spc="-434" dirty="0">
                <a:solidFill>
                  <a:srgbClr val="333333"/>
                </a:solidFill>
                <a:latin typeface="Times New Roman"/>
                <a:cs typeface="Times New Roman"/>
              </a:rPr>
              <a:t> </a:t>
            </a:r>
            <a:r>
              <a:rPr sz="1800" dirty="0">
                <a:solidFill>
                  <a:srgbClr val="333333"/>
                </a:solidFill>
                <a:latin typeface="Times New Roman"/>
                <a:cs typeface="Times New Roman"/>
              </a:rPr>
              <a:t>towards digitalization of India’s judicial </a:t>
            </a:r>
            <a:r>
              <a:rPr sz="1800" spc="-5" dirty="0">
                <a:solidFill>
                  <a:srgbClr val="333333"/>
                </a:solidFill>
                <a:latin typeface="Times New Roman"/>
                <a:cs typeface="Times New Roman"/>
              </a:rPr>
              <a:t>system started </a:t>
            </a:r>
            <a:r>
              <a:rPr sz="1800" dirty="0">
                <a:solidFill>
                  <a:srgbClr val="333333"/>
                </a:solidFill>
                <a:latin typeface="Times New Roman"/>
                <a:cs typeface="Times New Roman"/>
              </a:rPr>
              <a:t>in 2005 </a:t>
            </a:r>
            <a:r>
              <a:rPr sz="1800" spc="-5" dirty="0">
                <a:solidFill>
                  <a:srgbClr val="333333"/>
                </a:solidFill>
                <a:latin typeface="Times New Roman"/>
                <a:cs typeface="Times New Roman"/>
              </a:rPr>
              <a:t>with </a:t>
            </a:r>
            <a:r>
              <a:rPr sz="1800" dirty="0">
                <a:solidFill>
                  <a:srgbClr val="333333"/>
                </a:solidFill>
                <a:latin typeface="Times New Roman"/>
                <a:cs typeface="Times New Roman"/>
              </a:rPr>
              <a:t>the </a:t>
            </a:r>
            <a:r>
              <a:rPr sz="1800" spc="-5" dirty="0">
                <a:solidFill>
                  <a:srgbClr val="333333"/>
                </a:solidFill>
                <a:latin typeface="Times New Roman"/>
                <a:cs typeface="Times New Roman"/>
              </a:rPr>
              <a:t>setting </a:t>
            </a:r>
            <a:r>
              <a:rPr sz="1800" dirty="0">
                <a:solidFill>
                  <a:srgbClr val="333333"/>
                </a:solidFill>
                <a:latin typeface="Times New Roman"/>
                <a:cs typeface="Times New Roman"/>
              </a:rPr>
              <a:t>up of </a:t>
            </a:r>
            <a:r>
              <a:rPr sz="1800" spc="-434" dirty="0">
                <a:solidFill>
                  <a:srgbClr val="333333"/>
                </a:solidFill>
                <a:latin typeface="Times New Roman"/>
                <a:cs typeface="Times New Roman"/>
              </a:rPr>
              <a:t> </a:t>
            </a:r>
            <a:r>
              <a:rPr sz="1800" dirty="0">
                <a:solidFill>
                  <a:srgbClr val="333333"/>
                </a:solidFill>
                <a:latin typeface="Times New Roman"/>
                <a:cs typeface="Times New Roman"/>
              </a:rPr>
              <a:t>the </a:t>
            </a:r>
            <a:r>
              <a:rPr sz="1800" spc="-5" dirty="0">
                <a:solidFill>
                  <a:srgbClr val="333333"/>
                </a:solidFill>
                <a:latin typeface="Times New Roman"/>
                <a:cs typeface="Times New Roman"/>
              </a:rPr>
              <a:t>Supreme </a:t>
            </a:r>
            <a:r>
              <a:rPr sz="1800" dirty="0">
                <a:solidFill>
                  <a:srgbClr val="333333"/>
                </a:solidFill>
                <a:latin typeface="Times New Roman"/>
                <a:cs typeface="Times New Roman"/>
              </a:rPr>
              <a:t>Court of India’s </a:t>
            </a:r>
            <a:r>
              <a:rPr sz="1800" spc="-5" dirty="0">
                <a:solidFill>
                  <a:srgbClr val="333333"/>
                </a:solidFill>
                <a:latin typeface="Times New Roman"/>
                <a:cs typeface="Times New Roman"/>
              </a:rPr>
              <a:t>e-Committee. Nearly </a:t>
            </a:r>
            <a:r>
              <a:rPr sz="1800" dirty="0">
                <a:solidFill>
                  <a:srgbClr val="333333"/>
                </a:solidFill>
                <a:latin typeface="Times New Roman"/>
                <a:cs typeface="Times New Roman"/>
              </a:rPr>
              <a:t>18 </a:t>
            </a:r>
            <a:r>
              <a:rPr sz="1800" spc="5" dirty="0">
                <a:solidFill>
                  <a:srgbClr val="333333"/>
                </a:solidFill>
                <a:latin typeface="Times New Roman"/>
                <a:cs typeface="Times New Roman"/>
              </a:rPr>
              <a:t>years </a:t>
            </a:r>
            <a:r>
              <a:rPr sz="1800" dirty="0">
                <a:solidFill>
                  <a:srgbClr val="333333"/>
                </a:solidFill>
                <a:latin typeface="Times New Roman"/>
                <a:cs typeface="Times New Roman"/>
              </a:rPr>
              <a:t>later, Phase-II of the e- </a:t>
            </a:r>
            <a:r>
              <a:rPr sz="1800" spc="5" dirty="0">
                <a:solidFill>
                  <a:srgbClr val="333333"/>
                </a:solidFill>
                <a:latin typeface="Times New Roman"/>
                <a:cs typeface="Times New Roman"/>
              </a:rPr>
              <a:t> </a:t>
            </a:r>
            <a:r>
              <a:rPr sz="1800" dirty="0">
                <a:solidFill>
                  <a:srgbClr val="333333"/>
                </a:solidFill>
                <a:latin typeface="Times New Roman"/>
                <a:cs typeface="Times New Roman"/>
              </a:rPr>
              <a:t>Courts </a:t>
            </a:r>
            <a:r>
              <a:rPr sz="1800" spc="-5" dirty="0">
                <a:solidFill>
                  <a:srgbClr val="333333"/>
                </a:solidFill>
                <a:latin typeface="Times New Roman"/>
                <a:cs typeface="Times New Roman"/>
              </a:rPr>
              <a:t>Project </a:t>
            </a:r>
            <a:r>
              <a:rPr sz="1800" dirty="0">
                <a:solidFill>
                  <a:srgbClr val="333333"/>
                </a:solidFill>
                <a:latin typeface="Times New Roman"/>
                <a:cs typeface="Times New Roman"/>
              </a:rPr>
              <a:t>is nearing completion. This </a:t>
            </a:r>
            <a:r>
              <a:rPr sz="1800" spc="-5" dirty="0">
                <a:solidFill>
                  <a:srgbClr val="333333"/>
                </a:solidFill>
                <a:latin typeface="Times New Roman"/>
                <a:cs typeface="Times New Roman"/>
              </a:rPr>
              <a:t>Phase </a:t>
            </a:r>
            <a:r>
              <a:rPr sz="1800" dirty="0">
                <a:solidFill>
                  <a:srgbClr val="333333"/>
                </a:solidFill>
                <a:latin typeface="Times New Roman"/>
                <a:cs typeface="Times New Roman"/>
              </a:rPr>
              <a:t>has focused on citizen-centric </a:t>
            </a:r>
            <a:r>
              <a:rPr sz="1800" spc="5" dirty="0">
                <a:solidFill>
                  <a:srgbClr val="333333"/>
                </a:solidFill>
                <a:latin typeface="Times New Roman"/>
                <a:cs typeface="Times New Roman"/>
              </a:rPr>
              <a:t>e- </a:t>
            </a:r>
            <a:r>
              <a:rPr sz="1800" spc="10" dirty="0">
                <a:solidFill>
                  <a:srgbClr val="333333"/>
                </a:solidFill>
                <a:latin typeface="Times New Roman"/>
                <a:cs typeface="Times New Roman"/>
              </a:rPr>
              <a:t> </a:t>
            </a:r>
            <a:r>
              <a:rPr sz="1800" spc="-5" dirty="0">
                <a:solidFill>
                  <a:srgbClr val="333333"/>
                </a:solidFill>
                <a:latin typeface="Times New Roman"/>
                <a:cs typeface="Times New Roman"/>
              </a:rPr>
              <a:t>services while </a:t>
            </a:r>
            <a:r>
              <a:rPr sz="1800" dirty="0">
                <a:solidFill>
                  <a:srgbClr val="333333"/>
                </a:solidFill>
                <a:latin typeface="Times New Roman"/>
                <a:cs typeface="Times New Roman"/>
              </a:rPr>
              <a:t>computerizing 18,735 courts and connecting them </a:t>
            </a:r>
            <a:r>
              <a:rPr sz="1800" spc="-5" dirty="0">
                <a:solidFill>
                  <a:srgbClr val="333333"/>
                </a:solidFill>
                <a:latin typeface="Times New Roman"/>
                <a:cs typeface="Times New Roman"/>
              </a:rPr>
              <a:t>with Wide Area </a:t>
            </a:r>
            <a:r>
              <a:rPr sz="1800" dirty="0">
                <a:solidFill>
                  <a:srgbClr val="333333"/>
                </a:solidFill>
                <a:latin typeface="Times New Roman"/>
                <a:cs typeface="Times New Roman"/>
              </a:rPr>
              <a:t> </a:t>
            </a:r>
            <a:r>
              <a:rPr sz="1800" spc="-5" dirty="0">
                <a:solidFill>
                  <a:srgbClr val="333333"/>
                </a:solidFill>
                <a:latin typeface="Times New Roman"/>
                <a:cs typeface="Times New Roman"/>
              </a:rPr>
              <a:t>Networks.</a:t>
            </a:r>
            <a:endParaRPr sz="1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4403" y="515349"/>
            <a:ext cx="7620000" cy="3753485"/>
          </a:xfrm>
          <a:prstGeom prst="rect">
            <a:avLst/>
          </a:prstGeom>
        </p:spPr>
        <p:txBody>
          <a:bodyPr vert="horz" wrap="square" lIns="0" tIns="13335" rIns="0" bIns="0" rtlCol="0">
            <a:spAutoFit/>
          </a:bodyPr>
          <a:lstStyle/>
          <a:p>
            <a:pPr marL="299085" marR="5080" indent="-287020">
              <a:lnSpc>
                <a:spcPct val="107100"/>
              </a:lnSpc>
              <a:spcBef>
                <a:spcPts val="105"/>
              </a:spcBef>
              <a:buFont typeface="Wingdings"/>
              <a:buChar char=""/>
              <a:tabLst>
                <a:tab pos="299085" algn="l"/>
                <a:tab pos="299720" algn="l"/>
              </a:tabLst>
            </a:pPr>
            <a:r>
              <a:rPr sz="1800" b="1" spc="-5" dirty="0">
                <a:latin typeface="Times New Roman"/>
                <a:cs typeface="Times New Roman"/>
              </a:rPr>
              <a:t>Development </a:t>
            </a:r>
            <a:r>
              <a:rPr sz="1800" b="1" dirty="0">
                <a:latin typeface="Times New Roman"/>
                <a:cs typeface="Times New Roman"/>
              </a:rPr>
              <a:t>of </a:t>
            </a:r>
            <a:r>
              <a:rPr sz="1800" b="1" spc="-5" dirty="0">
                <a:latin typeface="Times New Roman"/>
                <a:cs typeface="Times New Roman"/>
              </a:rPr>
              <a:t>Online </a:t>
            </a:r>
            <a:r>
              <a:rPr sz="1800" b="1" dirty="0">
                <a:latin typeface="Times New Roman"/>
                <a:cs typeface="Times New Roman"/>
              </a:rPr>
              <a:t>Legal </a:t>
            </a:r>
            <a:r>
              <a:rPr sz="1800" b="1" spc="-5" dirty="0">
                <a:latin typeface="Times New Roman"/>
                <a:cs typeface="Times New Roman"/>
              </a:rPr>
              <a:t>Information System </a:t>
            </a:r>
            <a:r>
              <a:rPr sz="1800" b="1" dirty="0">
                <a:latin typeface="Times New Roman"/>
                <a:cs typeface="Times New Roman"/>
              </a:rPr>
              <a:t>: Lawyers’ Perceptions , </a:t>
            </a:r>
            <a:r>
              <a:rPr sz="1800" b="1" spc="-434" dirty="0">
                <a:latin typeface="Times New Roman"/>
                <a:cs typeface="Times New Roman"/>
              </a:rPr>
              <a:t> </a:t>
            </a:r>
            <a:r>
              <a:rPr sz="1800" b="1" spc="-5" dirty="0">
                <a:latin typeface="Times New Roman"/>
                <a:cs typeface="Times New Roman"/>
              </a:rPr>
              <a:t>Raj Kumar </a:t>
            </a:r>
            <a:r>
              <a:rPr sz="1800" b="1" dirty="0">
                <a:latin typeface="Times New Roman"/>
                <a:cs typeface="Times New Roman"/>
              </a:rPr>
              <a:t>Bhardwaj </a:t>
            </a:r>
            <a:r>
              <a:rPr sz="1800" dirty="0">
                <a:latin typeface="Times New Roman"/>
                <a:cs typeface="Times New Roman"/>
              </a:rPr>
              <a:t>this </a:t>
            </a:r>
            <a:r>
              <a:rPr sz="1800" spc="-5" dirty="0">
                <a:latin typeface="Times New Roman"/>
                <a:cs typeface="Times New Roman"/>
              </a:rPr>
              <a:t>study </a:t>
            </a:r>
            <a:r>
              <a:rPr sz="1800" dirty="0">
                <a:latin typeface="Times New Roman"/>
                <a:cs typeface="Times New Roman"/>
              </a:rPr>
              <a:t>strives to understand the differences in </a:t>
            </a:r>
            <a:r>
              <a:rPr sz="1800" spc="5" dirty="0">
                <a:latin typeface="Times New Roman"/>
                <a:cs typeface="Times New Roman"/>
              </a:rPr>
              <a:t> </a:t>
            </a:r>
            <a:r>
              <a:rPr sz="1800" dirty="0">
                <a:latin typeface="Times New Roman"/>
                <a:cs typeface="Times New Roman"/>
              </a:rPr>
              <a:t>perceptions</a:t>
            </a:r>
            <a:r>
              <a:rPr sz="1800" spc="-35" dirty="0">
                <a:latin typeface="Times New Roman"/>
                <a:cs typeface="Times New Roman"/>
              </a:rPr>
              <a:t> </a:t>
            </a:r>
            <a:r>
              <a:rPr sz="1800" dirty="0">
                <a:latin typeface="Times New Roman"/>
                <a:cs typeface="Times New Roman"/>
              </a:rPr>
              <a:t>of practicing</a:t>
            </a:r>
            <a:r>
              <a:rPr sz="1800" spc="-3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academic</a:t>
            </a:r>
            <a:r>
              <a:rPr sz="1800" spc="-5" dirty="0">
                <a:latin typeface="Times New Roman"/>
                <a:cs typeface="Times New Roman"/>
              </a:rPr>
              <a:t> </a:t>
            </a:r>
            <a:r>
              <a:rPr sz="1800" dirty="0">
                <a:latin typeface="Times New Roman"/>
                <a:cs typeface="Times New Roman"/>
              </a:rPr>
              <a:t>lawyers</a:t>
            </a:r>
            <a:r>
              <a:rPr sz="1800" spc="-3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development</a:t>
            </a:r>
            <a:r>
              <a:rPr sz="1800" spc="-20" dirty="0">
                <a:latin typeface="Times New Roman"/>
                <a:cs typeface="Times New Roman"/>
              </a:rPr>
              <a:t> </a:t>
            </a:r>
            <a:r>
              <a:rPr sz="1800" dirty="0">
                <a:latin typeface="Times New Roman"/>
                <a:cs typeface="Times New Roman"/>
              </a:rPr>
              <a:t>of an</a:t>
            </a:r>
            <a:r>
              <a:rPr sz="1800" spc="-5" dirty="0">
                <a:latin typeface="Times New Roman"/>
                <a:cs typeface="Times New Roman"/>
              </a:rPr>
              <a:t> </a:t>
            </a:r>
            <a:r>
              <a:rPr sz="1800" dirty="0">
                <a:latin typeface="Times New Roman"/>
                <a:cs typeface="Times New Roman"/>
              </a:rPr>
              <a:t>online </a:t>
            </a:r>
            <a:r>
              <a:rPr sz="1800" spc="-434" dirty="0">
                <a:latin typeface="Times New Roman"/>
                <a:cs typeface="Times New Roman"/>
              </a:rPr>
              <a:t> </a:t>
            </a:r>
            <a:r>
              <a:rPr sz="1800" dirty="0">
                <a:latin typeface="Times New Roman"/>
                <a:cs typeface="Times New Roman"/>
              </a:rPr>
              <a:t>legal information </a:t>
            </a:r>
            <a:r>
              <a:rPr sz="1800" spc="-5" dirty="0">
                <a:latin typeface="Times New Roman"/>
                <a:cs typeface="Times New Roman"/>
              </a:rPr>
              <a:t>system. Majority </a:t>
            </a:r>
            <a:r>
              <a:rPr sz="1800" dirty="0">
                <a:latin typeface="Times New Roman"/>
                <a:cs typeface="Times New Roman"/>
              </a:rPr>
              <a:t>of practicing lawyers depend on discussions </a:t>
            </a:r>
            <a:r>
              <a:rPr sz="1800" spc="-434" dirty="0">
                <a:latin typeface="Times New Roman"/>
                <a:cs typeface="Times New Roman"/>
              </a:rPr>
              <a:t> </a:t>
            </a:r>
            <a:r>
              <a:rPr sz="1800" spc="-5" dirty="0">
                <a:latin typeface="Times New Roman"/>
                <a:cs typeface="Times New Roman"/>
              </a:rPr>
              <a:t>with </a:t>
            </a:r>
            <a:r>
              <a:rPr sz="1800" dirty="0">
                <a:latin typeface="Times New Roman"/>
                <a:cs typeface="Times New Roman"/>
              </a:rPr>
              <a:t>colleagues as a channel for exchanging information </a:t>
            </a:r>
            <a:r>
              <a:rPr sz="1800" spc="-5" dirty="0">
                <a:latin typeface="Times New Roman"/>
                <a:cs typeface="Times New Roman"/>
              </a:rPr>
              <a:t>more </a:t>
            </a:r>
            <a:r>
              <a:rPr sz="1800" dirty="0">
                <a:latin typeface="Times New Roman"/>
                <a:cs typeface="Times New Roman"/>
              </a:rPr>
              <a:t>than external </a:t>
            </a:r>
            <a:r>
              <a:rPr sz="1800" spc="5" dirty="0">
                <a:latin typeface="Times New Roman"/>
                <a:cs typeface="Times New Roman"/>
              </a:rPr>
              <a:t> </a:t>
            </a:r>
            <a:r>
              <a:rPr sz="1800" spc="-5" dirty="0">
                <a:latin typeface="Times New Roman"/>
                <a:cs typeface="Times New Roman"/>
              </a:rPr>
              <a:t>communications with </a:t>
            </a:r>
            <a:r>
              <a:rPr sz="1800" dirty="0">
                <a:latin typeface="Times New Roman"/>
                <a:cs typeface="Times New Roman"/>
              </a:rPr>
              <a:t>others. </a:t>
            </a:r>
            <a:r>
              <a:rPr sz="1800" spc="-5" dirty="0">
                <a:latin typeface="Times New Roman"/>
                <a:cs typeface="Times New Roman"/>
              </a:rPr>
              <a:t>However, </a:t>
            </a:r>
            <a:r>
              <a:rPr sz="1800" dirty="0">
                <a:latin typeface="Times New Roman"/>
                <a:cs typeface="Times New Roman"/>
              </a:rPr>
              <a:t>there is a significant difference in the </a:t>
            </a:r>
            <a:r>
              <a:rPr sz="1800" spc="5" dirty="0">
                <a:latin typeface="Times New Roman"/>
                <a:cs typeface="Times New Roman"/>
              </a:rPr>
              <a:t> </a:t>
            </a:r>
            <a:r>
              <a:rPr sz="1800" dirty="0">
                <a:latin typeface="Times New Roman"/>
                <a:cs typeface="Times New Roman"/>
              </a:rPr>
              <a:t>requirements</a:t>
            </a:r>
            <a:r>
              <a:rPr sz="1800" spc="-20" dirty="0">
                <a:latin typeface="Times New Roman"/>
                <a:cs typeface="Times New Roman"/>
              </a:rPr>
              <a:t> </a:t>
            </a:r>
            <a:r>
              <a:rPr sz="1800" dirty="0">
                <a:latin typeface="Times New Roman"/>
                <a:cs typeface="Times New Roman"/>
              </a:rPr>
              <a:t>of practicing</a:t>
            </a:r>
            <a:r>
              <a:rPr sz="1800" spc="-15" dirty="0">
                <a:latin typeface="Times New Roman"/>
                <a:cs typeface="Times New Roman"/>
              </a:rPr>
              <a:t> </a:t>
            </a:r>
            <a:r>
              <a:rPr sz="1800" dirty="0">
                <a:latin typeface="Times New Roman"/>
                <a:cs typeface="Times New Roman"/>
              </a:rPr>
              <a:t>and academic</a:t>
            </a:r>
            <a:r>
              <a:rPr sz="1800" spc="-20" dirty="0">
                <a:latin typeface="Times New Roman"/>
                <a:cs typeface="Times New Roman"/>
              </a:rPr>
              <a:t> </a:t>
            </a:r>
            <a:r>
              <a:rPr sz="1800" dirty="0">
                <a:latin typeface="Times New Roman"/>
                <a:cs typeface="Times New Roman"/>
              </a:rPr>
              <a:t>legal</a:t>
            </a:r>
            <a:r>
              <a:rPr sz="1800" spc="-15" dirty="0">
                <a:latin typeface="Times New Roman"/>
                <a:cs typeface="Times New Roman"/>
              </a:rPr>
              <a:t> </a:t>
            </a:r>
            <a:r>
              <a:rPr sz="1800" spc="-5" dirty="0">
                <a:latin typeface="Times New Roman"/>
                <a:cs typeface="Times New Roman"/>
              </a:rPr>
              <a:t>professions</a:t>
            </a:r>
            <a:endParaRPr sz="1800">
              <a:latin typeface="Times New Roman"/>
              <a:cs typeface="Times New Roman"/>
            </a:endParaRPr>
          </a:p>
          <a:p>
            <a:pPr>
              <a:lnSpc>
                <a:spcPct val="100000"/>
              </a:lnSpc>
              <a:buFont typeface="Wingdings"/>
              <a:buChar char=""/>
            </a:pPr>
            <a:endParaRPr sz="2000">
              <a:latin typeface="Times New Roman"/>
              <a:cs typeface="Times New Roman"/>
            </a:endParaRPr>
          </a:p>
          <a:p>
            <a:pPr marL="299085" marR="22860" indent="-287020">
              <a:lnSpc>
                <a:spcPct val="107100"/>
              </a:lnSpc>
              <a:spcBef>
                <a:spcPts val="1605"/>
              </a:spcBef>
              <a:buFont typeface="Wingdings"/>
              <a:buChar char=""/>
              <a:tabLst>
                <a:tab pos="299085" algn="l"/>
                <a:tab pos="299720" algn="l"/>
              </a:tabLst>
            </a:pPr>
            <a:r>
              <a:rPr sz="1800" b="1" spc="-5" dirty="0">
                <a:latin typeface="Times New Roman"/>
                <a:cs typeface="Times New Roman"/>
              </a:rPr>
              <a:t>Digitalization</a:t>
            </a:r>
            <a:r>
              <a:rPr sz="1800" b="1" spc="5" dirty="0">
                <a:latin typeface="Times New Roman"/>
                <a:cs typeface="Times New Roman"/>
              </a:rPr>
              <a:t> </a:t>
            </a:r>
            <a:r>
              <a:rPr sz="1800" b="1" dirty="0">
                <a:latin typeface="Times New Roman"/>
                <a:cs typeface="Times New Roman"/>
              </a:rPr>
              <a:t>-</a:t>
            </a:r>
            <a:r>
              <a:rPr sz="1800" b="1" spc="5" dirty="0">
                <a:latin typeface="Times New Roman"/>
                <a:cs typeface="Times New Roman"/>
              </a:rPr>
              <a:t> </a:t>
            </a:r>
            <a:r>
              <a:rPr sz="1800" b="1" spc="-5" dirty="0">
                <a:latin typeface="Times New Roman"/>
                <a:cs typeface="Times New Roman"/>
              </a:rPr>
              <a:t>The</a:t>
            </a:r>
            <a:r>
              <a:rPr sz="1800" b="1" dirty="0">
                <a:latin typeface="Times New Roman"/>
                <a:cs typeface="Times New Roman"/>
              </a:rPr>
              <a:t> </a:t>
            </a:r>
            <a:r>
              <a:rPr sz="1800" b="1" spc="-5" dirty="0">
                <a:latin typeface="Times New Roman"/>
                <a:cs typeface="Times New Roman"/>
              </a:rPr>
              <a:t>New </a:t>
            </a:r>
            <a:r>
              <a:rPr sz="1800" b="1" dirty="0">
                <a:latin typeface="Times New Roman"/>
                <a:cs typeface="Times New Roman"/>
              </a:rPr>
              <a:t>Era of</a:t>
            </a:r>
            <a:r>
              <a:rPr sz="1800" b="1" spc="-5" dirty="0">
                <a:latin typeface="Times New Roman"/>
                <a:cs typeface="Times New Roman"/>
              </a:rPr>
              <a:t> Indian</a:t>
            </a:r>
            <a:r>
              <a:rPr sz="1800" b="1" dirty="0">
                <a:latin typeface="Times New Roman"/>
                <a:cs typeface="Times New Roman"/>
              </a:rPr>
              <a:t> Judiciary,</a:t>
            </a:r>
            <a:r>
              <a:rPr sz="1800" b="1" spc="-5" dirty="0">
                <a:latin typeface="Times New Roman"/>
                <a:cs typeface="Times New Roman"/>
              </a:rPr>
              <a:t> Ratnesh</a:t>
            </a:r>
            <a:r>
              <a:rPr sz="1800" b="1" dirty="0">
                <a:latin typeface="Times New Roman"/>
                <a:cs typeface="Times New Roman"/>
              </a:rPr>
              <a:t> Kumar Tiwari, </a:t>
            </a:r>
            <a:r>
              <a:rPr sz="1800" b="1" spc="5" dirty="0">
                <a:latin typeface="Times New Roman"/>
                <a:cs typeface="Times New Roman"/>
              </a:rPr>
              <a:t> </a:t>
            </a:r>
            <a:r>
              <a:rPr sz="1800" b="1" spc="-5" dirty="0">
                <a:latin typeface="Times New Roman"/>
                <a:cs typeface="Times New Roman"/>
              </a:rPr>
              <a:t>Aman Singh </a:t>
            </a:r>
            <a:r>
              <a:rPr sz="1800" spc="-5" dirty="0">
                <a:latin typeface="Times New Roman"/>
                <a:cs typeface="Times New Roman"/>
              </a:rPr>
              <a:t>Justice </a:t>
            </a:r>
            <a:r>
              <a:rPr sz="1800" dirty="0">
                <a:latin typeface="Times New Roman"/>
                <a:cs typeface="Times New Roman"/>
              </a:rPr>
              <a:t>delayed is justice denied.” in Indian judiciary is on the use </a:t>
            </a:r>
            <a:r>
              <a:rPr sz="1800" spc="-434" dirty="0">
                <a:latin typeface="Times New Roman"/>
                <a:cs typeface="Times New Roman"/>
              </a:rPr>
              <a:t> </a:t>
            </a:r>
            <a:r>
              <a:rPr sz="1800" dirty="0">
                <a:latin typeface="Times New Roman"/>
                <a:cs typeface="Times New Roman"/>
              </a:rPr>
              <a:t>of technology </a:t>
            </a:r>
            <a:r>
              <a:rPr sz="1800" spc="-5" dirty="0">
                <a:latin typeface="Times New Roman"/>
                <a:cs typeface="Times New Roman"/>
              </a:rPr>
              <a:t>so </a:t>
            </a:r>
            <a:r>
              <a:rPr sz="1800" dirty="0">
                <a:latin typeface="Times New Roman"/>
                <a:cs typeface="Times New Roman"/>
              </a:rPr>
              <a:t>that </a:t>
            </a:r>
            <a:r>
              <a:rPr sz="1800" spc="-5" dirty="0">
                <a:latin typeface="Times New Roman"/>
                <a:cs typeface="Times New Roman"/>
              </a:rPr>
              <a:t>manage </a:t>
            </a:r>
            <a:r>
              <a:rPr sz="1800" dirty="0">
                <a:latin typeface="Times New Roman"/>
                <a:cs typeface="Times New Roman"/>
              </a:rPr>
              <a:t>the case proceeding in the use of the electronic </a:t>
            </a:r>
            <a:r>
              <a:rPr sz="1800" spc="5" dirty="0">
                <a:latin typeface="Times New Roman"/>
                <a:cs typeface="Times New Roman"/>
              </a:rPr>
              <a:t> </a:t>
            </a:r>
            <a:r>
              <a:rPr sz="1800" spc="-5" dirty="0">
                <a:latin typeface="Times New Roman"/>
                <a:cs typeface="Times New Roman"/>
              </a:rPr>
              <a:t>format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this</a:t>
            </a:r>
            <a:r>
              <a:rPr sz="1800" spc="-15" dirty="0">
                <a:latin typeface="Times New Roman"/>
                <a:cs typeface="Times New Roman"/>
              </a:rPr>
              <a:t> </a:t>
            </a:r>
            <a:r>
              <a:rPr sz="1800" dirty="0">
                <a:latin typeface="Times New Roman"/>
                <a:cs typeface="Times New Roman"/>
              </a:rPr>
              <a:t>gives</a:t>
            </a:r>
            <a:r>
              <a:rPr sz="1800" spc="-15" dirty="0">
                <a:latin typeface="Times New Roman"/>
                <a:cs typeface="Times New Roman"/>
              </a:rPr>
              <a:t> </a:t>
            </a:r>
            <a:r>
              <a:rPr sz="1800" dirty="0">
                <a:latin typeface="Times New Roman"/>
                <a:cs typeface="Times New Roman"/>
              </a:rPr>
              <a:t>a new</a:t>
            </a:r>
            <a:r>
              <a:rPr sz="1800" spc="-5" dirty="0">
                <a:latin typeface="Times New Roman"/>
                <a:cs typeface="Times New Roman"/>
              </a:rPr>
              <a:t> </a:t>
            </a:r>
            <a:r>
              <a:rPr sz="1800" dirty="0">
                <a:latin typeface="Times New Roman"/>
                <a:cs typeface="Times New Roman"/>
              </a:rPr>
              <a:t>invention</a:t>
            </a:r>
            <a:r>
              <a:rPr sz="1800" spc="-20" dirty="0">
                <a:latin typeface="Times New Roman"/>
                <a:cs typeface="Times New Roman"/>
              </a:rPr>
              <a:t> </a:t>
            </a:r>
            <a:r>
              <a:rPr sz="1800" dirty="0">
                <a:latin typeface="Times New Roman"/>
                <a:cs typeface="Times New Roman"/>
              </a:rPr>
              <a:t>or new idea</a:t>
            </a:r>
            <a:r>
              <a:rPr sz="1800" spc="-1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Indian</a:t>
            </a:r>
            <a:r>
              <a:rPr sz="1800" spc="-10" dirty="0">
                <a:latin typeface="Times New Roman"/>
                <a:cs typeface="Times New Roman"/>
              </a:rPr>
              <a:t> </a:t>
            </a:r>
            <a:r>
              <a:rPr sz="1800" dirty="0">
                <a:latin typeface="Times New Roman"/>
                <a:cs typeface="Times New Roman"/>
              </a:rPr>
              <a:t>judiciary.</a:t>
            </a:r>
            <a:endParaRPr sz="18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08576"/>
            <a:ext cx="9144000" cy="535305"/>
          </a:xfrm>
          <a:custGeom>
            <a:avLst/>
            <a:gdLst/>
            <a:ahLst/>
            <a:cxnLst/>
            <a:rect l="l" t="t" r="r" b="b"/>
            <a:pathLst>
              <a:path w="9144000" h="535304">
                <a:moveTo>
                  <a:pt x="9144000" y="0"/>
                </a:moveTo>
                <a:lnTo>
                  <a:pt x="0" y="0"/>
                </a:lnTo>
                <a:lnTo>
                  <a:pt x="0" y="534922"/>
                </a:lnTo>
                <a:lnTo>
                  <a:pt x="9144000" y="534922"/>
                </a:lnTo>
                <a:lnTo>
                  <a:pt x="9144000" y="0"/>
                </a:lnTo>
                <a:close/>
              </a:path>
            </a:pathLst>
          </a:custGeom>
          <a:solidFill>
            <a:srgbClr val="EAD9D5"/>
          </a:solidFill>
        </p:spPr>
        <p:txBody>
          <a:bodyPr wrap="square" lIns="0" tIns="0" rIns="0" bIns="0" rtlCol="0"/>
          <a:lstStyle/>
          <a:p>
            <a:endParaRPr/>
          </a:p>
        </p:txBody>
      </p:sp>
      <p:grpSp>
        <p:nvGrpSpPr>
          <p:cNvPr id="3" name="object 3"/>
          <p:cNvGrpSpPr/>
          <p:nvPr/>
        </p:nvGrpSpPr>
        <p:grpSpPr>
          <a:xfrm>
            <a:off x="8097011" y="515238"/>
            <a:ext cx="600075" cy="664210"/>
            <a:chOff x="8097011" y="515238"/>
            <a:chExt cx="600075" cy="664210"/>
          </a:xfrm>
        </p:grpSpPr>
        <p:sp>
          <p:nvSpPr>
            <p:cNvPr id="4" name="object 4"/>
            <p:cNvSpPr/>
            <p:nvPr/>
          </p:nvSpPr>
          <p:spPr>
            <a:xfrm>
              <a:off x="8097138" y="515238"/>
              <a:ext cx="600075" cy="658495"/>
            </a:xfrm>
            <a:custGeom>
              <a:avLst/>
              <a:gdLst/>
              <a:ahLst/>
              <a:cxnLst/>
              <a:rect l="l" t="t" r="r" b="b"/>
              <a:pathLst>
                <a:path w="600075" h="658494">
                  <a:moveTo>
                    <a:pt x="576199" y="0"/>
                  </a:moveTo>
                  <a:lnTo>
                    <a:pt x="485971" y="37698"/>
                  </a:lnTo>
                  <a:lnTo>
                    <a:pt x="406816" y="67935"/>
                  </a:lnTo>
                  <a:lnTo>
                    <a:pt x="338502" y="91519"/>
                  </a:lnTo>
                  <a:lnTo>
                    <a:pt x="280792" y="109259"/>
                  </a:lnTo>
                  <a:lnTo>
                    <a:pt x="233454" y="121960"/>
                  </a:lnTo>
                  <a:lnTo>
                    <a:pt x="196252" y="130433"/>
                  </a:lnTo>
                  <a:lnTo>
                    <a:pt x="151324" y="137923"/>
                  </a:lnTo>
                  <a:lnTo>
                    <a:pt x="143128" y="138557"/>
                  </a:lnTo>
                  <a:lnTo>
                    <a:pt x="142493" y="138557"/>
                  </a:lnTo>
                  <a:lnTo>
                    <a:pt x="137374" y="390441"/>
                  </a:lnTo>
                  <a:lnTo>
                    <a:pt x="86486" y="538194"/>
                  </a:lnTo>
                  <a:lnTo>
                    <a:pt x="27979" y="607794"/>
                  </a:lnTo>
                  <a:lnTo>
                    <a:pt x="0" y="625221"/>
                  </a:lnTo>
                  <a:lnTo>
                    <a:pt x="43047" y="640326"/>
                  </a:lnTo>
                  <a:lnTo>
                    <a:pt x="85201" y="650525"/>
                  </a:lnTo>
                  <a:lnTo>
                    <a:pt x="126283" y="656296"/>
                  </a:lnTo>
                  <a:lnTo>
                    <a:pt x="166115" y="658113"/>
                  </a:lnTo>
                  <a:lnTo>
                    <a:pt x="300102" y="638171"/>
                  </a:lnTo>
                  <a:lnTo>
                    <a:pt x="406288" y="594296"/>
                  </a:lnTo>
                  <a:lnTo>
                    <a:pt x="476208" y="550421"/>
                  </a:lnTo>
                  <a:lnTo>
                    <a:pt x="581771" y="369314"/>
                  </a:lnTo>
                  <a:lnTo>
                    <a:pt x="599852" y="195659"/>
                  </a:lnTo>
                  <a:lnTo>
                    <a:pt x="587406" y="56794"/>
                  </a:lnTo>
                  <a:lnTo>
                    <a:pt x="576199" y="0"/>
                  </a:lnTo>
                  <a:close/>
                </a:path>
              </a:pathLst>
            </a:custGeom>
            <a:solidFill>
              <a:srgbClr val="FFFFFF"/>
            </a:solidFill>
          </p:spPr>
          <p:txBody>
            <a:bodyPr wrap="square" lIns="0" tIns="0" rIns="0" bIns="0" rtlCol="0"/>
            <a:lstStyle/>
            <a:p>
              <a:endParaRPr/>
            </a:p>
          </p:txBody>
        </p:sp>
        <p:sp>
          <p:nvSpPr>
            <p:cNvPr id="5" name="object 5"/>
            <p:cNvSpPr/>
            <p:nvPr/>
          </p:nvSpPr>
          <p:spPr>
            <a:xfrm>
              <a:off x="8097011" y="938783"/>
              <a:ext cx="501650" cy="240665"/>
            </a:xfrm>
            <a:custGeom>
              <a:avLst/>
              <a:gdLst/>
              <a:ahLst/>
              <a:cxnLst/>
              <a:rect l="l" t="t" r="r" b="b"/>
              <a:pathLst>
                <a:path w="501650" h="240665">
                  <a:moveTo>
                    <a:pt x="381" y="201675"/>
                  </a:moveTo>
                  <a:lnTo>
                    <a:pt x="50135" y="219662"/>
                  </a:lnTo>
                  <a:lnTo>
                    <a:pt x="97805" y="231743"/>
                  </a:lnTo>
                  <a:lnTo>
                    <a:pt x="143309" y="238537"/>
                  </a:lnTo>
                  <a:lnTo>
                    <a:pt x="186563" y="240664"/>
                  </a:lnTo>
                  <a:lnTo>
                    <a:pt x="318353" y="219789"/>
                  </a:lnTo>
                  <a:lnTo>
                    <a:pt x="354387" y="203073"/>
                  </a:lnTo>
                  <a:lnTo>
                    <a:pt x="9271" y="203073"/>
                  </a:lnTo>
                  <a:lnTo>
                    <a:pt x="2032" y="202056"/>
                  </a:lnTo>
                  <a:lnTo>
                    <a:pt x="381" y="201675"/>
                  </a:lnTo>
                  <a:close/>
                </a:path>
                <a:path w="501650" h="240665">
                  <a:moveTo>
                    <a:pt x="318643" y="0"/>
                  </a:moveTo>
                  <a:lnTo>
                    <a:pt x="276248" y="61268"/>
                  </a:lnTo>
                  <a:lnTo>
                    <a:pt x="232707" y="108936"/>
                  </a:lnTo>
                  <a:lnTo>
                    <a:pt x="189327" y="144676"/>
                  </a:lnTo>
                  <a:lnTo>
                    <a:pt x="147415" y="170164"/>
                  </a:lnTo>
                  <a:lnTo>
                    <a:pt x="108276" y="187073"/>
                  </a:lnTo>
                  <a:lnTo>
                    <a:pt x="43549" y="201853"/>
                  </a:lnTo>
                  <a:lnTo>
                    <a:pt x="20574" y="203073"/>
                  </a:lnTo>
                  <a:lnTo>
                    <a:pt x="354387" y="203073"/>
                  </a:lnTo>
                  <a:lnTo>
                    <a:pt x="417353" y="173862"/>
                  </a:lnTo>
                  <a:lnTo>
                    <a:pt x="479635" y="127936"/>
                  </a:lnTo>
                  <a:lnTo>
                    <a:pt x="487449" y="120395"/>
                  </a:lnTo>
                  <a:lnTo>
                    <a:pt x="454787" y="120395"/>
                  </a:lnTo>
                  <a:lnTo>
                    <a:pt x="399331" y="101584"/>
                  </a:lnTo>
                  <a:lnTo>
                    <a:pt x="356330" y="60197"/>
                  </a:lnTo>
                  <a:lnTo>
                    <a:pt x="328521" y="18811"/>
                  </a:lnTo>
                  <a:lnTo>
                    <a:pt x="318643" y="0"/>
                  </a:lnTo>
                  <a:close/>
                </a:path>
                <a:path w="501650" h="240665">
                  <a:moveTo>
                    <a:pt x="381" y="201549"/>
                  </a:moveTo>
                  <a:lnTo>
                    <a:pt x="127" y="201549"/>
                  </a:lnTo>
                  <a:lnTo>
                    <a:pt x="381" y="201675"/>
                  </a:lnTo>
                  <a:close/>
                </a:path>
                <a:path w="501650" h="240665">
                  <a:moveTo>
                    <a:pt x="127" y="201421"/>
                  </a:moveTo>
                  <a:lnTo>
                    <a:pt x="0" y="201549"/>
                  </a:lnTo>
                  <a:lnTo>
                    <a:pt x="127" y="201549"/>
                  </a:lnTo>
                  <a:lnTo>
                    <a:pt x="127" y="201421"/>
                  </a:lnTo>
                  <a:close/>
                </a:path>
                <a:path w="501650" h="240665">
                  <a:moveTo>
                    <a:pt x="501269" y="107061"/>
                  </a:moveTo>
                  <a:lnTo>
                    <a:pt x="489273" y="113109"/>
                  </a:lnTo>
                  <a:lnTo>
                    <a:pt x="477504" y="117252"/>
                  </a:lnTo>
                  <a:lnTo>
                    <a:pt x="465996" y="119633"/>
                  </a:lnTo>
                  <a:lnTo>
                    <a:pt x="454787" y="120395"/>
                  </a:lnTo>
                  <a:lnTo>
                    <a:pt x="487449" y="120395"/>
                  </a:lnTo>
                  <a:lnTo>
                    <a:pt x="501269" y="107061"/>
                  </a:lnTo>
                  <a:close/>
                </a:path>
              </a:pathLst>
            </a:custGeom>
            <a:solidFill>
              <a:srgbClr val="EAD9D5"/>
            </a:solidFill>
          </p:spPr>
          <p:txBody>
            <a:bodyPr wrap="square" lIns="0" tIns="0" rIns="0" bIns="0" rtlCol="0"/>
            <a:lstStyle/>
            <a:p>
              <a:endParaRPr/>
            </a:p>
          </p:txBody>
        </p:sp>
      </p:grpSp>
      <p:grpSp>
        <p:nvGrpSpPr>
          <p:cNvPr id="6" name="object 6"/>
          <p:cNvGrpSpPr/>
          <p:nvPr/>
        </p:nvGrpSpPr>
        <p:grpSpPr>
          <a:xfrm>
            <a:off x="292684" y="4149928"/>
            <a:ext cx="530860" cy="916305"/>
            <a:chOff x="292684" y="4149928"/>
            <a:chExt cx="530860" cy="916305"/>
          </a:xfrm>
        </p:grpSpPr>
        <p:sp>
          <p:nvSpPr>
            <p:cNvPr id="7" name="object 7"/>
            <p:cNvSpPr/>
            <p:nvPr/>
          </p:nvSpPr>
          <p:spPr>
            <a:xfrm>
              <a:off x="292684" y="4149928"/>
              <a:ext cx="363855" cy="396240"/>
            </a:xfrm>
            <a:custGeom>
              <a:avLst/>
              <a:gdLst/>
              <a:ahLst/>
              <a:cxnLst/>
              <a:rect l="l" t="t" r="r" b="b"/>
              <a:pathLst>
                <a:path w="363855" h="396239">
                  <a:moveTo>
                    <a:pt x="184429" y="0"/>
                  </a:moveTo>
                  <a:lnTo>
                    <a:pt x="143789" y="3433"/>
                  </a:lnTo>
                  <a:lnTo>
                    <a:pt x="99272" y="14922"/>
                  </a:lnTo>
                  <a:lnTo>
                    <a:pt x="51227" y="36250"/>
                  </a:lnTo>
                  <a:lnTo>
                    <a:pt x="0" y="69202"/>
                  </a:lnTo>
                  <a:lnTo>
                    <a:pt x="29056" y="85614"/>
                  </a:lnTo>
                  <a:lnTo>
                    <a:pt x="98261" y="140209"/>
                  </a:lnTo>
                  <a:lnTo>
                    <a:pt x="180670" y="241021"/>
                  </a:lnTo>
                  <a:lnTo>
                    <a:pt x="249339" y="396087"/>
                  </a:lnTo>
                  <a:lnTo>
                    <a:pt x="255637" y="389887"/>
                  </a:lnTo>
                  <a:lnTo>
                    <a:pt x="294139" y="345323"/>
                  </a:lnTo>
                  <a:lnTo>
                    <a:pt x="318418" y="309692"/>
                  </a:lnTo>
                  <a:lnTo>
                    <a:pt x="340765" y="266984"/>
                  </a:lnTo>
                  <a:lnTo>
                    <a:pt x="357217" y="218565"/>
                  </a:lnTo>
                  <a:lnTo>
                    <a:pt x="363813" y="165801"/>
                  </a:lnTo>
                  <a:lnTo>
                    <a:pt x="356589" y="110059"/>
                  </a:lnTo>
                  <a:lnTo>
                    <a:pt x="331584" y="52704"/>
                  </a:lnTo>
                  <a:lnTo>
                    <a:pt x="321419" y="44469"/>
                  </a:lnTo>
                  <a:lnTo>
                    <a:pt x="292215" y="26352"/>
                  </a:lnTo>
                  <a:lnTo>
                    <a:pt x="245907" y="8235"/>
                  </a:lnTo>
                  <a:lnTo>
                    <a:pt x="184429" y="0"/>
                  </a:lnTo>
                  <a:close/>
                </a:path>
              </a:pathLst>
            </a:custGeom>
            <a:solidFill>
              <a:srgbClr val="EAD9D5"/>
            </a:solidFill>
          </p:spPr>
          <p:txBody>
            <a:bodyPr wrap="square" lIns="0" tIns="0" rIns="0" bIns="0" rtlCol="0"/>
            <a:lstStyle/>
            <a:p>
              <a:endParaRPr/>
            </a:p>
          </p:txBody>
        </p:sp>
        <p:sp>
          <p:nvSpPr>
            <p:cNvPr id="8" name="object 8"/>
            <p:cNvSpPr/>
            <p:nvPr/>
          </p:nvSpPr>
          <p:spPr>
            <a:xfrm>
              <a:off x="367283" y="4203268"/>
              <a:ext cx="455930" cy="862965"/>
            </a:xfrm>
            <a:custGeom>
              <a:avLst/>
              <a:gdLst/>
              <a:ahLst/>
              <a:cxnLst/>
              <a:rect l="l" t="t" r="r" b="b"/>
              <a:pathLst>
                <a:path w="455930" h="862964">
                  <a:moveTo>
                    <a:pt x="257568" y="0"/>
                  </a:moveTo>
                  <a:lnTo>
                    <a:pt x="264993" y="33728"/>
                  </a:lnTo>
                  <a:lnTo>
                    <a:pt x="255904" y="121494"/>
                  </a:lnTo>
                  <a:lnTo>
                    <a:pt x="183255" y="243169"/>
                  </a:lnTo>
                  <a:lnTo>
                    <a:pt x="0" y="378625"/>
                  </a:lnTo>
                  <a:lnTo>
                    <a:pt x="22723" y="422318"/>
                  </a:lnTo>
                  <a:lnTo>
                    <a:pt x="72288" y="535465"/>
                  </a:lnTo>
                  <a:lnTo>
                    <a:pt x="120786" y="691162"/>
                  </a:lnTo>
                  <a:lnTo>
                    <a:pt x="140309" y="862507"/>
                  </a:lnTo>
                  <a:lnTo>
                    <a:pt x="230852" y="810513"/>
                  </a:lnTo>
                  <a:lnTo>
                    <a:pt x="391529" y="651981"/>
                  </a:lnTo>
                  <a:lnTo>
                    <a:pt x="455911" y="383085"/>
                  </a:lnTo>
                  <a:lnTo>
                    <a:pt x="257568"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389026" y="410083"/>
            <a:ext cx="3125470" cy="574040"/>
          </a:xfrm>
          <a:prstGeom prst="rect">
            <a:avLst/>
          </a:prstGeom>
        </p:spPr>
        <p:txBody>
          <a:bodyPr vert="horz" wrap="square" lIns="0" tIns="12700" rIns="0" bIns="0" rtlCol="0">
            <a:spAutoFit/>
          </a:bodyPr>
          <a:lstStyle/>
          <a:p>
            <a:pPr marL="12700">
              <a:lnSpc>
                <a:spcPct val="100000"/>
              </a:lnSpc>
              <a:spcBef>
                <a:spcPts val="100"/>
              </a:spcBef>
            </a:pPr>
            <a:r>
              <a:rPr dirty="0"/>
              <a:t>MOTIVATION</a:t>
            </a:r>
          </a:p>
        </p:txBody>
      </p:sp>
      <p:sp>
        <p:nvSpPr>
          <p:cNvPr id="10" name="object 10"/>
          <p:cNvSpPr txBox="1"/>
          <p:nvPr/>
        </p:nvSpPr>
        <p:spPr>
          <a:xfrm>
            <a:off x="201269" y="1229105"/>
            <a:ext cx="8732520" cy="2707640"/>
          </a:xfrm>
          <a:prstGeom prst="rect">
            <a:avLst/>
          </a:prstGeom>
        </p:spPr>
        <p:txBody>
          <a:bodyPr vert="horz" wrap="square" lIns="0" tIns="12065" rIns="0" bIns="0" rtlCol="0">
            <a:spAutoFit/>
          </a:bodyPr>
          <a:lstStyle/>
          <a:p>
            <a:pPr marL="299085" marR="5080" indent="-287020">
              <a:lnSpc>
                <a:spcPct val="100000"/>
              </a:lnSpc>
              <a:spcBef>
                <a:spcPts val="95"/>
              </a:spcBef>
              <a:buFont typeface="Wingdings"/>
              <a:buChar char=""/>
              <a:tabLst>
                <a:tab pos="299720" algn="l"/>
              </a:tabLst>
            </a:pP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motivation</a:t>
            </a:r>
            <a:r>
              <a:rPr sz="1600" spc="55" dirty="0">
                <a:latin typeface="Times New Roman"/>
                <a:cs typeface="Times New Roman"/>
              </a:rPr>
              <a:t> </a:t>
            </a:r>
            <a:r>
              <a:rPr sz="1600" spc="-5" dirty="0">
                <a:latin typeface="Times New Roman"/>
                <a:cs typeface="Times New Roman"/>
              </a:rPr>
              <a:t>behind</a:t>
            </a:r>
            <a:r>
              <a:rPr sz="1600" spc="10"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"Court</a:t>
            </a:r>
            <a:r>
              <a:rPr sz="1600" spc="10" dirty="0">
                <a:latin typeface="Times New Roman"/>
                <a:cs typeface="Times New Roman"/>
              </a:rPr>
              <a:t> </a:t>
            </a:r>
            <a:r>
              <a:rPr sz="1600" spc="-5" dirty="0">
                <a:latin typeface="Times New Roman"/>
                <a:cs typeface="Times New Roman"/>
              </a:rPr>
              <a:t>at</a:t>
            </a:r>
            <a:r>
              <a:rPr sz="1600" spc="10" dirty="0">
                <a:latin typeface="Times New Roman"/>
                <a:cs typeface="Times New Roman"/>
              </a:rPr>
              <a:t> </a:t>
            </a:r>
            <a:r>
              <a:rPr sz="1600" spc="-5" dirty="0">
                <a:latin typeface="Times New Roman"/>
                <a:cs typeface="Times New Roman"/>
              </a:rPr>
              <a:t>Door"</a:t>
            </a:r>
            <a:r>
              <a:rPr sz="1600" dirty="0">
                <a:latin typeface="Times New Roman"/>
                <a:cs typeface="Times New Roman"/>
              </a:rPr>
              <a:t> </a:t>
            </a:r>
            <a:r>
              <a:rPr sz="1600" spc="-5" dirty="0">
                <a:latin typeface="Times New Roman"/>
                <a:cs typeface="Times New Roman"/>
              </a:rPr>
              <a:t>website</a:t>
            </a:r>
            <a:r>
              <a:rPr sz="1600" spc="25"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to</a:t>
            </a:r>
            <a:r>
              <a:rPr sz="1600" spc="10" dirty="0">
                <a:latin typeface="Times New Roman"/>
                <a:cs typeface="Times New Roman"/>
              </a:rPr>
              <a:t> </a:t>
            </a:r>
            <a:r>
              <a:rPr sz="1600" spc="-10" dirty="0">
                <a:latin typeface="Times New Roman"/>
                <a:cs typeface="Times New Roman"/>
              </a:rPr>
              <a:t>simplify</a:t>
            </a:r>
            <a:r>
              <a:rPr sz="1600" spc="65" dirty="0">
                <a:latin typeface="Times New Roman"/>
                <a:cs typeface="Times New Roman"/>
              </a:rPr>
              <a:t> </a:t>
            </a:r>
            <a:r>
              <a:rPr sz="1600" dirty="0">
                <a:latin typeface="Times New Roman"/>
                <a:cs typeface="Times New Roman"/>
              </a:rPr>
              <a:t>the </a:t>
            </a:r>
            <a:r>
              <a:rPr sz="1600" spc="-5" dirty="0">
                <a:latin typeface="Times New Roman"/>
                <a:cs typeface="Times New Roman"/>
              </a:rPr>
              <a:t>process</a:t>
            </a:r>
            <a:r>
              <a:rPr sz="1600" spc="30" dirty="0">
                <a:latin typeface="Times New Roman"/>
                <a:cs typeface="Times New Roman"/>
              </a:rPr>
              <a:t> </a:t>
            </a:r>
            <a:r>
              <a:rPr sz="1600" spc="-5" dirty="0">
                <a:latin typeface="Times New Roman"/>
                <a:cs typeface="Times New Roman"/>
              </a:rPr>
              <a:t>of</a:t>
            </a:r>
            <a:r>
              <a:rPr sz="1600" spc="15" dirty="0">
                <a:latin typeface="Times New Roman"/>
                <a:cs typeface="Times New Roman"/>
              </a:rPr>
              <a:t> </a:t>
            </a:r>
            <a:r>
              <a:rPr sz="1600" spc="-5" dirty="0">
                <a:latin typeface="Times New Roman"/>
                <a:cs typeface="Times New Roman"/>
              </a:rPr>
              <a:t>connecting</a:t>
            </a:r>
            <a:r>
              <a:rPr sz="1600" spc="5" dirty="0">
                <a:latin typeface="Times New Roman"/>
                <a:cs typeface="Times New Roman"/>
              </a:rPr>
              <a:t> </a:t>
            </a:r>
            <a:r>
              <a:rPr sz="1600" spc="-5" dirty="0">
                <a:latin typeface="Times New Roman"/>
                <a:cs typeface="Times New Roman"/>
              </a:rPr>
              <a:t>clients</a:t>
            </a:r>
            <a:r>
              <a:rPr sz="1600" spc="45" dirty="0">
                <a:latin typeface="Times New Roman"/>
                <a:cs typeface="Times New Roman"/>
              </a:rPr>
              <a:t> </a:t>
            </a:r>
            <a:r>
              <a:rPr sz="1600" spc="-10" dirty="0">
                <a:latin typeface="Times New Roman"/>
                <a:cs typeface="Times New Roman"/>
              </a:rPr>
              <a:t>with </a:t>
            </a:r>
            <a:r>
              <a:rPr sz="1600" spc="-385" dirty="0">
                <a:latin typeface="Times New Roman"/>
                <a:cs typeface="Times New Roman"/>
              </a:rPr>
              <a:t> </a:t>
            </a:r>
            <a:r>
              <a:rPr sz="1600" spc="-5" dirty="0">
                <a:latin typeface="Times New Roman"/>
                <a:cs typeface="Times New Roman"/>
              </a:rPr>
              <a:t>suitable</a:t>
            </a:r>
            <a:r>
              <a:rPr sz="1600" spc="15" dirty="0">
                <a:latin typeface="Times New Roman"/>
                <a:cs typeface="Times New Roman"/>
              </a:rPr>
              <a:t> </a:t>
            </a:r>
            <a:r>
              <a:rPr sz="1600" spc="-5" dirty="0">
                <a:latin typeface="Times New Roman"/>
                <a:cs typeface="Times New Roman"/>
              </a:rPr>
              <a:t>lawyers</a:t>
            </a:r>
            <a:r>
              <a:rPr sz="1600" spc="25" dirty="0">
                <a:latin typeface="Times New Roman"/>
                <a:cs typeface="Times New Roman"/>
              </a:rPr>
              <a:t> </a:t>
            </a:r>
            <a:r>
              <a:rPr sz="1600" spc="-5" dirty="0">
                <a:latin typeface="Times New Roman"/>
                <a:cs typeface="Times New Roman"/>
              </a:rPr>
              <a:t>based</a:t>
            </a:r>
            <a:r>
              <a:rPr sz="1600" spc="5" dirty="0">
                <a:latin typeface="Times New Roman"/>
                <a:cs typeface="Times New Roman"/>
              </a:rPr>
              <a:t> </a:t>
            </a:r>
            <a:r>
              <a:rPr sz="1600" spc="-5" dirty="0">
                <a:latin typeface="Times New Roman"/>
                <a:cs typeface="Times New Roman"/>
              </a:rPr>
              <a:t>on</a:t>
            </a:r>
            <a:r>
              <a:rPr sz="1600" spc="5" dirty="0">
                <a:latin typeface="Times New Roman"/>
                <a:cs typeface="Times New Roman"/>
              </a:rPr>
              <a:t> </a:t>
            </a:r>
            <a:r>
              <a:rPr sz="1600" spc="-5" dirty="0">
                <a:latin typeface="Times New Roman"/>
                <a:cs typeface="Times New Roman"/>
              </a:rPr>
              <a:t>their</a:t>
            </a:r>
            <a:r>
              <a:rPr sz="1600" spc="15" dirty="0">
                <a:latin typeface="Times New Roman"/>
                <a:cs typeface="Times New Roman"/>
              </a:rPr>
              <a:t> </a:t>
            </a:r>
            <a:r>
              <a:rPr sz="1600" spc="-5" dirty="0">
                <a:latin typeface="Times New Roman"/>
                <a:cs typeface="Times New Roman"/>
              </a:rPr>
              <a:t>budget and</a:t>
            </a:r>
            <a:r>
              <a:rPr sz="1600" spc="10" dirty="0">
                <a:latin typeface="Times New Roman"/>
                <a:cs typeface="Times New Roman"/>
              </a:rPr>
              <a:t> </a:t>
            </a:r>
            <a:r>
              <a:rPr sz="1600" spc="-5" dirty="0">
                <a:latin typeface="Times New Roman"/>
                <a:cs typeface="Times New Roman"/>
              </a:rPr>
              <a:t>case</a:t>
            </a:r>
            <a:r>
              <a:rPr sz="1600" spc="15" dirty="0">
                <a:latin typeface="Times New Roman"/>
                <a:cs typeface="Times New Roman"/>
              </a:rPr>
              <a:t> </a:t>
            </a:r>
            <a:r>
              <a:rPr sz="1600" spc="-5" dirty="0">
                <a:latin typeface="Times New Roman"/>
                <a:cs typeface="Times New Roman"/>
              </a:rPr>
              <a:t>location.</a:t>
            </a:r>
            <a:endParaRPr sz="1600">
              <a:latin typeface="Times New Roman"/>
              <a:cs typeface="Times New Roman"/>
            </a:endParaRPr>
          </a:p>
          <a:p>
            <a:pPr>
              <a:lnSpc>
                <a:spcPct val="100000"/>
              </a:lnSpc>
              <a:spcBef>
                <a:spcPts val="25"/>
              </a:spcBef>
              <a:buFont typeface="Wingdings"/>
              <a:buChar char=""/>
            </a:pPr>
            <a:endParaRPr sz="1650">
              <a:latin typeface="Times New Roman"/>
              <a:cs typeface="Times New Roman"/>
            </a:endParaRPr>
          </a:p>
          <a:p>
            <a:pPr marL="299085" marR="266065" indent="-287020">
              <a:lnSpc>
                <a:spcPct val="100000"/>
              </a:lnSpc>
              <a:buFont typeface="Wingdings"/>
              <a:buChar char=""/>
              <a:tabLst>
                <a:tab pos="299720" algn="l"/>
              </a:tabLst>
            </a:pPr>
            <a:r>
              <a:rPr sz="1600" spc="-5" dirty="0">
                <a:latin typeface="Times New Roman"/>
                <a:cs typeface="Times New Roman"/>
              </a:rPr>
              <a:t>It</a:t>
            </a:r>
            <a:r>
              <a:rPr sz="1600" spc="15" dirty="0">
                <a:latin typeface="Times New Roman"/>
                <a:cs typeface="Times New Roman"/>
              </a:rPr>
              <a:t> </a:t>
            </a:r>
            <a:r>
              <a:rPr sz="1600" spc="-5" dirty="0">
                <a:latin typeface="Times New Roman"/>
                <a:cs typeface="Times New Roman"/>
              </a:rPr>
              <a:t>works</a:t>
            </a:r>
            <a:r>
              <a:rPr sz="1600" spc="10" dirty="0">
                <a:latin typeface="Times New Roman"/>
                <a:cs typeface="Times New Roman"/>
              </a:rPr>
              <a:t> </a:t>
            </a:r>
            <a:r>
              <a:rPr sz="1600" spc="-5" dirty="0">
                <a:latin typeface="Times New Roman"/>
                <a:cs typeface="Times New Roman"/>
              </a:rPr>
              <a:t>as</a:t>
            </a:r>
            <a:r>
              <a:rPr sz="1600" spc="15" dirty="0">
                <a:latin typeface="Times New Roman"/>
                <a:cs typeface="Times New Roman"/>
              </a:rPr>
              <a:t> </a:t>
            </a:r>
            <a:r>
              <a:rPr sz="1600" spc="-5" dirty="0">
                <a:latin typeface="Times New Roman"/>
                <a:cs typeface="Times New Roman"/>
              </a:rPr>
              <a:t>one</a:t>
            </a:r>
            <a:r>
              <a:rPr sz="1600" dirty="0">
                <a:latin typeface="Times New Roman"/>
                <a:cs typeface="Times New Roman"/>
              </a:rPr>
              <a:t> </a:t>
            </a:r>
            <a:r>
              <a:rPr sz="1600" spc="-10" dirty="0">
                <a:latin typeface="Times New Roman"/>
                <a:cs typeface="Times New Roman"/>
              </a:rPr>
              <a:t>step</a:t>
            </a:r>
            <a:r>
              <a:rPr sz="1600" spc="15" dirty="0">
                <a:latin typeface="Times New Roman"/>
                <a:cs typeface="Times New Roman"/>
              </a:rPr>
              <a:t> </a:t>
            </a:r>
            <a:r>
              <a:rPr sz="1600" spc="-5" dirty="0">
                <a:latin typeface="Times New Roman"/>
                <a:cs typeface="Times New Roman"/>
              </a:rPr>
              <a:t>towards</a:t>
            </a:r>
            <a:r>
              <a:rPr sz="1600" spc="20" dirty="0">
                <a:latin typeface="Times New Roman"/>
                <a:cs typeface="Times New Roman"/>
              </a:rPr>
              <a:t> </a:t>
            </a:r>
            <a:r>
              <a:rPr sz="1600" spc="-5" dirty="0">
                <a:latin typeface="Times New Roman"/>
                <a:cs typeface="Times New Roman"/>
              </a:rPr>
              <a:t>Hassle</a:t>
            </a:r>
            <a:r>
              <a:rPr sz="1600" spc="20" dirty="0">
                <a:latin typeface="Times New Roman"/>
                <a:cs typeface="Times New Roman"/>
              </a:rPr>
              <a:t> </a:t>
            </a:r>
            <a:r>
              <a:rPr sz="1600" spc="-5" dirty="0">
                <a:latin typeface="Times New Roman"/>
                <a:cs typeface="Times New Roman"/>
              </a:rPr>
              <a:t>free</a:t>
            </a:r>
            <a:r>
              <a:rPr sz="1600" spc="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travel</a:t>
            </a:r>
            <a:r>
              <a:rPr sz="1600" spc="30" dirty="0">
                <a:latin typeface="Times New Roman"/>
                <a:cs typeface="Times New Roman"/>
              </a:rPr>
              <a:t> </a:t>
            </a:r>
            <a:r>
              <a:rPr sz="1600" spc="-5" dirty="0">
                <a:latin typeface="Times New Roman"/>
                <a:cs typeface="Times New Roman"/>
              </a:rPr>
              <a:t>free</a:t>
            </a:r>
            <a:r>
              <a:rPr sz="1600" spc="20" dirty="0">
                <a:latin typeface="Times New Roman"/>
                <a:cs typeface="Times New Roman"/>
              </a:rPr>
              <a:t> </a:t>
            </a:r>
            <a:r>
              <a:rPr sz="1600" spc="-5" dirty="0">
                <a:latin typeface="Times New Roman"/>
                <a:cs typeface="Times New Roman"/>
              </a:rPr>
              <a:t>traditional</a:t>
            </a:r>
            <a:r>
              <a:rPr sz="1600" spc="35" dirty="0">
                <a:latin typeface="Times New Roman"/>
                <a:cs typeface="Times New Roman"/>
              </a:rPr>
              <a:t> </a:t>
            </a:r>
            <a:r>
              <a:rPr sz="1600" spc="-5" dirty="0">
                <a:latin typeface="Times New Roman"/>
                <a:cs typeface="Times New Roman"/>
              </a:rPr>
              <a:t>searching</a:t>
            </a:r>
            <a:r>
              <a:rPr sz="1600" spc="30" dirty="0">
                <a:latin typeface="Times New Roman"/>
                <a:cs typeface="Times New Roman"/>
              </a:rPr>
              <a:t> </a:t>
            </a:r>
            <a:r>
              <a:rPr sz="1600" spc="-5" dirty="0">
                <a:latin typeface="Times New Roman"/>
                <a:cs typeface="Times New Roman"/>
              </a:rPr>
              <a:t>approaches</a:t>
            </a:r>
            <a:r>
              <a:rPr sz="1600" spc="10" dirty="0">
                <a:latin typeface="Times New Roman"/>
                <a:cs typeface="Times New Roman"/>
              </a:rPr>
              <a:t> </a:t>
            </a:r>
            <a:r>
              <a:rPr sz="1600" spc="-5" dirty="0">
                <a:latin typeface="Times New Roman"/>
                <a:cs typeface="Times New Roman"/>
              </a:rPr>
              <a:t>eliminating </a:t>
            </a:r>
            <a:r>
              <a:rPr sz="1600" spc="-385" dirty="0">
                <a:latin typeface="Times New Roman"/>
                <a:cs typeface="Times New Roman"/>
              </a:rPr>
              <a:t> </a:t>
            </a:r>
            <a:r>
              <a:rPr sz="1600" dirty="0">
                <a:latin typeface="Times New Roman"/>
                <a:cs typeface="Times New Roman"/>
              </a:rPr>
              <a:t>the </a:t>
            </a:r>
            <a:r>
              <a:rPr sz="1600" spc="-5" dirty="0">
                <a:latin typeface="Times New Roman"/>
                <a:cs typeface="Times New Roman"/>
              </a:rPr>
              <a:t>use of</a:t>
            </a:r>
            <a:r>
              <a:rPr sz="1600" spc="5" dirty="0">
                <a:latin typeface="Times New Roman"/>
                <a:cs typeface="Times New Roman"/>
              </a:rPr>
              <a:t> </a:t>
            </a:r>
            <a:r>
              <a:rPr sz="1600" spc="-5" dirty="0">
                <a:latin typeface="Times New Roman"/>
                <a:cs typeface="Times New Roman"/>
              </a:rPr>
              <a:t>fraudism.</a:t>
            </a:r>
            <a:endParaRPr sz="1600">
              <a:latin typeface="Times New Roman"/>
              <a:cs typeface="Times New Roman"/>
            </a:endParaRPr>
          </a:p>
          <a:p>
            <a:pPr>
              <a:lnSpc>
                <a:spcPct val="100000"/>
              </a:lnSpc>
              <a:spcBef>
                <a:spcPts val="20"/>
              </a:spcBef>
              <a:buFont typeface="Wingdings"/>
              <a:buChar char=""/>
            </a:pPr>
            <a:endParaRPr sz="1650">
              <a:latin typeface="Times New Roman"/>
              <a:cs typeface="Times New Roman"/>
            </a:endParaRPr>
          </a:p>
          <a:p>
            <a:pPr marL="299085" marR="410209" indent="-287020">
              <a:lnSpc>
                <a:spcPct val="100000"/>
              </a:lnSpc>
              <a:buFont typeface="Wingdings"/>
              <a:buChar char=""/>
              <a:tabLst>
                <a:tab pos="299720" algn="l"/>
              </a:tabLst>
            </a:pPr>
            <a:r>
              <a:rPr sz="1600" spc="-5" dirty="0">
                <a:latin typeface="Times New Roman"/>
                <a:cs typeface="Times New Roman"/>
              </a:rPr>
              <a:t>By</a:t>
            </a:r>
            <a:r>
              <a:rPr sz="1600" spc="5" dirty="0">
                <a:latin typeface="Times New Roman"/>
                <a:cs typeface="Times New Roman"/>
              </a:rPr>
              <a:t> </a:t>
            </a:r>
            <a:r>
              <a:rPr sz="1600" spc="-5" dirty="0">
                <a:latin typeface="Times New Roman"/>
                <a:cs typeface="Times New Roman"/>
              </a:rPr>
              <a:t>integrating</a:t>
            </a:r>
            <a:r>
              <a:rPr sz="1600" spc="25" dirty="0">
                <a:latin typeface="Times New Roman"/>
                <a:cs typeface="Times New Roman"/>
              </a:rPr>
              <a:t> </a:t>
            </a:r>
            <a:r>
              <a:rPr sz="1600" spc="-5" dirty="0">
                <a:latin typeface="Times New Roman"/>
                <a:cs typeface="Times New Roman"/>
              </a:rPr>
              <a:t>technology,</a:t>
            </a:r>
            <a:r>
              <a:rPr sz="1600" spc="25" dirty="0">
                <a:latin typeface="Times New Roman"/>
                <a:cs typeface="Times New Roman"/>
              </a:rPr>
              <a:t> </a:t>
            </a:r>
            <a:r>
              <a:rPr sz="1600" dirty="0">
                <a:latin typeface="Times New Roman"/>
                <a:cs typeface="Times New Roman"/>
              </a:rPr>
              <a:t>the </a:t>
            </a:r>
            <a:r>
              <a:rPr sz="1600" spc="-5" dirty="0">
                <a:latin typeface="Times New Roman"/>
                <a:cs typeface="Times New Roman"/>
              </a:rPr>
              <a:t>website</a:t>
            </a:r>
            <a:r>
              <a:rPr sz="1600" spc="25" dirty="0">
                <a:latin typeface="Times New Roman"/>
                <a:cs typeface="Times New Roman"/>
              </a:rPr>
              <a:t> </a:t>
            </a:r>
            <a:r>
              <a:rPr sz="1600" spc="-10" dirty="0">
                <a:latin typeface="Times New Roman"/>
                <a:cs typeface="Times New Roman"/>
              </a:rPr>
              <a:t>empowers</a:t>
            </a:r>
            <a:r>
              <a:rPr sz="1600" spc="45" dirty="0">
                <a:latin typeface="Times New Roman"/>
                <a:cs typeface="Times New Roman"/>
              </a:rPr>
              <a:t> </a:t>
            </a:r>
            <a:r>
              <a:rPr sz="1600" spc="-5" dirty="0">
                <a:latin typeface="Times New Roman"/>
                <a:cs typeface="Times New Roman"/>
              </a:rPr>
              <a:t>clients</a:t>
            </a:r>
            <a:r>
              <a:rPr sz="1600" spc="40"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spc="-15" dirty="0">
                <a:latin typeface="Times New Roman"/>
                <a:cs typeface="Times New Roman"/>
              </a:rPr>
              <a:t>make</a:t>
            </a:r>
            <a:r>
              <a:rPr sz="1600" spc="50" dirty="0">
                <a:latin typeface="Times New Roman"/>
                <a:cs typeface="Times New Roman"/>
              </a:rPr>
              <a:t> </a:t>
            </a:r>
            <a:r>
              <a:rPr sz="1600" spc="-5" dirty="0">
                <a:latin typeface="Times New Roman"/>
                <a:cs typeface="Times New Roman"/>
              </a:rPr>
              <a:t>informed</a:t>
            </a:r>
            <a:r>
              <a:rPr sz="1600" spc="55" dirty="0">
                <a:latin typeface="Times New Roman"/>
                <a:cs typeface="Times New Roman"/>
              </a:rPr>
              <a:t> </a:t>
            </a:r>
            <a:r>
              <a:rPr sz="1600" spc="-5" dirty="0">
                <a:latin typeface="Times New Roman"/>
                <a:cs typeface="Times New Roman"/>
              </a:rPr>
              <a:t>choices</a:t>
            </a:r>
            <a:r>
              <a:rPr sz="1600" spc="1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lawyers</a:t>
            </a:r>
            <a:r>
              <a:rPr sz="1600" spc="35" dirty="0">
                <a:latin typeface="Times New Roman"/>
                <a:cs typeface="Times New Roman"/>
              </a:rPr>
              <a:t> </a:t>
            </a:r>
            <a:r>
              <a:rPr sz="1600" spc="-5" dirty="0">
                <a:latin typeface="Times New Roman"/>
                <a:cs typeface="Times New Roman"/>
              </a:rPr>
              <a:t>to </a:t>
            </a:r>
            <a:r>
              <a:rPr sz="1600" spc="-385" dirty="0">
                <a:latin typeface="Times New Roman"/>
                <a:cs typeface="Times New Roman"/>
              </a:rPr>
              <a:t> </a:t>
            </a:r>
            <a:r>
              <a:rPr sz="1600" spc="-5" dirty="0">
                <a:latin typeface="Times New Roman"/>
                <a:cs typeface="Times New Roman"/>
              </a:rPr>
              <a:t>efficiently</a:t>
            </a:r>
            <a:r>
              <a:rPr sz="1600" spc="25" dirty="0">
                <a:latin typeface="Times New Roman"/>
                <a:cs typeface="Times New Roman"/>
              </a:rPr>
              <a:t> </a:t>
            </a:r>
            <a:r>
              <a:rPr sz="1600" spc="-10" dirty="0">
                <a:latin typeface="Times New Roman"/>
                <a:cs typeface="Times New Roman"/>
              </a:rPr>
              <a:t>manage</a:t>
            </a:r>
            <a:r>
              <a:rPr sz="1600" spc="40" dirty="0">
                <a:latin typeface="Times New Roman"/>
                <a:cs typeface="Times New Roman"/>
              </a:rPr>
              <a:t> </a:t>
            </a:r>
            <a:r>
              <a:rPr sz="1600" spc="-5" dirty="0">
                <a:latin typeface="Times New Roman"/>
                <a:cs typeface="Times New Roman"/>
              </a:rPr>
              <a:t>their</a:t>
            </a:r>
            <a:r>
              <a:rPr sz="1600" spc="25" dirty="0">
                <a:latin typeface="Times New Roman"/>
                <a:cs typeface="Times New Roman"/>
              </a:rPr>
              <a:t> </a:t>
            </a:r>
            <a:r>
              <a:rPr sz="1600" spc="-5" dirty="0">
                <a:latin typeface="Times New Roman"/>
                <a:cs typeface="Times New Roman"/>
              </a:rPr>
              <a:t>client</a:t>
            </a:r>
            <a:r>
              <a:rPr sz="1600" spc="15" dirty="0">
                <a:latin typeface="Times New Roman"/>
                <a:cs typeface="Times New Roman"/>
              </a:rPr>
              <a:t> </a:t>
            </a:r>
            <a:r>
              <a:rPr sz="1600" spc="-5" dirty="0">
                <a:latin typeface="Times New Roman"/>
                <a:cs typeface="Times New Roman"/>
              </a:rPr>
              <a:t>base.</a:t>
            </a:r>
            <a:endParaRPr sz="1600">
              <a:latin typeface="Times New Roman"/>
              <a:cs typeface="Times New Roman"/>
            </a:endParaRPr>
          </a:p>
          <a:p>
            <a:pPr>
              <a:lnSpc>
                <a:spcPct val="100000"/>
              </a:lnSpc>
              <a:spcBef>
                <a:spcPts val="25"/>
              </a:spcBef>
              <a:buFont typeface="Wingdings"/>
              <a:buChar char=""/>
            </a:pPr>
            <a:endParaRPr sz="1650">
              <a:latin typeface="Times New Roman"/>
              <a:cs typeface="Times New Roman"/>
            </a:endParaRPr>
          </a:p>
          <a:p>
            <a:pPr marL="299085" marR="406400" indent="-287020">
              <a:lnSpc>
                <a:spcPct val="100000"/>
              </a:lnSpc>
              <a:buFont typeface="Wingdings"/>
              <a:buChar char=""/>
              <a:tabLst>
                <a:tab pos="349250" algn="l"/>
                <a:tab pos="349885" algn="l"/>
              </a:tabLst>
            </a:pPr>
            <a:r>
              <a:rPr dirty="0"/>
              <a:t>	</a:t>
            </a:r>
            <a:r>
              <a:rPr sz="1600" spc="-5" dirty="0">
                <a:latin typeface="Times New Roman"/>
                <a:cs typeface="Times New Roman"/>
              </a:rPr>
              <a:t>The</a:t>
            </a:r>
            <a:r>
              <a:rPr sz="1600" spc="20" dirty="0">
                <a:latin typeface="Times New Roman"/>
                <a:cs typeface="Times New Roman"/>
              </a:rPr>
              <a:t> </a:t>
            </a:r>
            <a:r>
              <a:rPr sz="1600" spc="-10" dirty="0">
                <a:latin typeface="Times New Roman"/>
                <a:cs typeface="Times New Roman"/>
              </a:rPr>
              <a:t>platform's</a:t>
            </a:r>
            <a:r>
              <a:rPr sz="1600" spc="70" dirty="0">
                <a:latin typeface="Times New Roman"/>
                <a:cs typeface="Times New Roman"/>
              </a:rPr>
              <a:t> </a:t>
            </a:r>
            <a:r>
              <a:rPr sz="1600" spc="-5" dirty="0">
                <a:latin typeface="Times New Roman"/>
                <a:cs typeface="Times New Roman"/>
              </a:rPr>
              <a:t>motivation</a:t>
            </a:r>
            <a:r>
              <a:rPr sz="1600" spc="65" dirty="0">
                <a:latin typeface="Times New Roman"/>
                <a:cs typeface="Times New Roman"/>
              </a:rPr>
              <a:t> </a:t>
            </a:r>
            <a:r>
              <a:rPr sz="1600" spc="-5" dirty="0">
                <a:latin typeface="Times New Roman"/>
                <a:cs typeface="Times New Roman"/>
              </a:rPr>
              <a:t>lies</a:t>
            </a:r>
            <a:r>
              <a:rPr sz="1600" spc="35" dirty="0">
                <a:latin typeface="Times New Roman"/>
                <a:cs typeface="Times New Roman"/>
              </a:rPr>
              <a:t> </a:t>
            </a:r>
            <a:r>
              <a:rPr sz="1600" spc="-5" dirty="0">
                <a:latin typeface="Times New Roman"/>
                <a:cs typeface="Times New Roman"/>
              </a:rPr>
              <a:t>in</a:t>
            </a:r>
            <a:r>
              <a:rPr sz="1600" spc="25" dirty="0">
                <a:latin typeface="Times New Roman"/>
                <a:cs typeface="Times New Roman"/>
              </a:rPr>
              <a:t> </a:t>
            </a:r>
            <a:r>
              <a:rPr sz="1600" spc="-5" dirty="0">
                <a:latin typeface="Times New Roman"/>
                <a:cs typeface="Times New Roman"/>
              </a:rPr>
              <a:t>enhancing</a:t>
            </a:r>
            <a:r>
              <a:rPr sz="1600" spc="15" dirty="0">
                <a:latin typeface="Times New Roman"/>
                <a:cs typeface="Times New Roman"/>
              </a:rPr>
              <a:t> </a:t>
            </a:r>
            <a:r>
              <a:rPr sz="1600" spc="-5" dirty="0">
                <a:latin typeface="Times New Roman"/>
                <a:cs typeface="Times New Roman"/>
              </a:rPr>
              <a:t>accessibility,</a:t>
            </a:r>
            <a:r>
              <a:rPr sz="1600" spc="65" dirty="0">
                <a:latin typeface="Times New Roman"/>
                <a:cs typeface="Times New Roman"/>
              </a:rPr>
              <a:t> </a:t>
            </a:r>
            <a:r>
              <a:rPr sz="1600" spc="-5" dirty="0">
                <a:latin typeface="Times New Roman"/>
                <a:cs typeface="Times New Roman"/>
              </a:rPr>
              <a:t>transparency,</a:t>
            </a:r>
            <a:r>
              <a:rPr sz="1600" spc="50" dirty="0">
                <a:latin typeface="Times New Roman"/>
                <a:cs typeface="Times New Roman"/>
              </a:rPr>
              <a:t> </a:t>
            </a:r>
            <a:r>
              <a:rPr sz="1600" spc="-5" dirty="0">
                <a:latin typeface="Times New Roman"/>
                <a:cs typeface="Times New Roman"/>
              </a:rPr>
              <a:t>and</a:t>
            </a:r>
            <a:r>
              <a:rPr sz="1600" spc="15" dirty="0">
                <a:latin typeface="Times New Roman"/>
                <a:cs typeface="Times New Roman"/>
              </a:rPr>
              <a:t> </a:t>
            </a:r>
            <a:r>
              <a:rPr sz="1600" spc="-5" dirty="0">
                <a:latin typeface="Times New Roman"/>
                <a:cs typeface="Times New Roman"/>
              </a:rPr>
              <a:t>efficiency</a:t>
            </a:r>
            <a:r>
              <a:rPr sz="1600" spc="35" dirty="0">
                <a:latin typeface="Times New Roman"/>
                <a:cs typeface="Times New Roman"/>
              </a:rPr>
              <a:t> </a:t>
            </a:r>
            <a:r>
              <a:rPr sz="1600" spc="-5" dirty="0">
                <a:latin typeface="Times New Roman"/>
                <a:cs typeface="Times New Roman"/>
              </a:rPr>
              <a:t>in</a:t>
            </a:r>
            <a:r>
              <a:rPr sz="1600" spc="15" dirty="0">
                <a:latin typeface="Times New Roman"/>
                <a:cs typeface="Times New Roman"/>
              </a:rPr>
              <a:t> </a:t>
            </a:r>
            <a:r>
              <a:rPr sz="1600" spc="-5" dirty="0">
                <a:latin typeface="Times New Roman"/>
                <a:cs typeface="Times New Roman"/>
              </a:rPr>
              <a:t>the</a:t>
            </a:r>
            <a:r>
              <a:rPr sz="1600" spc="25" dirty="0">
                <a:latin typeface="Times New Roman"/>
                <a:cs typeface="Times New Roman"/>
              </a:rPr>
              <a:t> </a:t>
            </a:r>
            <a:r>
              <a:rPr sz="1600" spc="-5" dirty="0">
                <a:latin typeface="Times New Roman"/>
                <a:cs typeface="Times New Roman"/>
              </a:rPr>
              <a:t>legal </a:t>
            </a:r>
            <a:r>
              <a:rPr sz="1600" spc="-385" dirty="0">
                <a:latin typeface="Times New Roman"/>
                <a:cs typeface="Times New Roman"/>
              </a:rPr>
              <a:t> </a:t>
            </a:r>
            <a:r>
              <a:rPr sz="1600" spc="-5" dirty="0">
                <a:latin typeface="Times New Roman"/>
                <a:cs typeface="Times New Roman"/>
              </a:rPr>
              <a:t>service</a:t>
            </a:r>
            <a:r>
              <a:rPr sz="1600" spc="20" dirty="0">
                <a:latin typeface="Times New Roman"/>
                <a:cs typeface="Times New Roman"/>
              </a:rPr>
              <a:t> </a:t>
            </a:r>
            <a:r>
              <a:rPr sz="1600" spc="-5" dirty="0">
                <a:latin typeface="Times New Roman"/>
                <a:cs typeface="Times New Roman"/>
              </a:rPr>
              <a:t>sector,</a:t>
            </a:r>
            <a:r>
              <a:rPr sz="1600" spc="25" dirty="0">
                <a:latin typeface="Times New Roman"/>
                <a:cs typeface="Times New Roman"/>
              </a:rPr>
              <a:t> </a:t>
            </a:r>
            <a:r>
              <a:rPr sz="1600" spc="-5" dirty="0">
                <a:latin typeface="Times New Roman"/>
                <a:cs typeface="Times New Roman"/>
              </a:rPr>
              <a:t>ultimately</a:t>
            </a:r>
            <a:r>
              <a:rPr sz="1600" spc="50" dirty="0">
                <a:latin typeface="Times New Roman"/>
                <a:cs typeface="Times New Roman"/>
              </a:rPr>
              <a:t> </a:t>
            </a:r>
            <a:r>
              <a:rPr sz="1600" spc="-5" dirty="0">
                <a:latin typeface="Times New Roman"/>
                <a:cs typeface="Times New Roman"/>
              </a:rPr>
              <a:t>providing</a:t>
            </a:r>
            <a:r>
              <a:rPr sz="1600" spc="5" dirty="0">
                <a:latin typeface="Times New Roman"/>
                <a:cs typeface="Times New Roman"/>
              </a:rPr>
              <a:t> </a:t>
            </a:r>
            <a:r>
              <a:rPr sz="1600" spc="-5" dirty="0">
                <a:latin typeface="Times New Roman"/>
                <a:cs typeface="Times New Roman"/>
              </a:rPr>
              <a:t>a</a:t>
            </a:r>
            <a:r>
              <a:rPr sz="1600" spc="5" dirty="0">
                <a:latin typeface="Times New Roman"/>
                <a:cs typeface="Times New Roman"/>
              </a:rPr>
              <a:t> </a:t>
            </a:r>
            <a:r>
              <a:rPr sz="1600" spc="-5" dirty="0">
                <a:latin typeface="Times New Roman"/>
                <a:cs typeface="Times New Roman"/>
              </a:rPr>
              <a:t>convenient</a:t>
            </a:r>
            <a:r>
              <a:rPr sz="1600" spc="10" dirty="0">
                <a:latin typeface="Times New Roman"/>
                <a:cs typeface="Times New Roman"/>
              </a:rPr>
              <a:t> </a:t>
            </a:r>
            <a:r>
              <a:rPr sz="1600" spc="-5" dirty="0">
                <a:latin typeface="Times New Roman"/>
                <a:cs typeface="Times New Roman"/>
              </a:rPr>
              <a:t>solution</a:t>
            </a:r>
            <a:r>
              <a:rPr sz="1600" spc="5" dirty="0">
                <a:latin typeface="Times New Roman"/>
                <a:cs typeface="Times New Roman"/>
              </a:rPr>
              <a:t> </a:t>
            </a:r>
            <a:r>
              <a:rPr sz="1600" spc="-5" dirty="0">
                <a:latin typeface="Times New Roman"/>
                <a:cs typeface="Times New Roman"/>
              </a:rPr>
              <a:t>for</a:t>
            </a:r>
            <a:r>
              <a:rPr sz="1600" spc="5" dirty="0">
                <a:latin typeface="Times New Roman"/>
                <a:cs typeface="Times New Roman"/>
              </a:rPr>
              <a:t> </a:t>
            </a:r>
            <a:r>
              <a:rPr sz="1600" spc="-5" dirty="0">
                <a:latin typeface="Times New Roman"/>
                <a:cs typeface="Times New Roman"/>
              </a:rPr>
              <a:t>both</a:t>
            </a:r>
            <a:r>
              <a:rPr sz="1600" spc="5" dirty="0">
                <a:latin typeface="Times New Roman"/>
                <a:cs typeface="Times New Roman"/>
              </a:rPr>
              <a:t> </a:t>
            </a:r>
            <a:r>
              <a:rPr sz="1600" spc="-5" dirty="0">
                <a:latin typeface="Times New Roman"/>
                <a:cs typeface="Times New Roman"/>
              </a:rPr>
              <a:t>clients</a:t>
            </a:r>
            <a:r>
              <a:rPr sz="1600" spc="3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advocates.</a:t>
            </a:r>
            <a:endParaRPr sz="16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1261</Words>
  <Application>Microsoft Office PowerPoint</Application>
  <PresentationFormat>On-screen Show (16:9)</PresentationFormat>
  <Paragraphs>88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MT</vt:lpstr>
      <vt:lpstr>Calibri</vt:lpstr>
      <vt:lpstr>Microsoft Sans Serif</vt:lpstr>
      <vt:lpstr>Symbol</vt:lpstr>
      <vt:lpstr>Times New Roman</vt:lpstr>
      <vt:lpstr>Wingdings</vt:lpstr>
      <vt:lpstr>Office Theme</vt:lpstr>
      <vt:lpstr>COURT AT DOOR</vt:lpstr>
      <vt:lpstr>AGENDA</vt:lpstr>
      <vt:lpstr>DOMAIN INTRODUCTION</vt:lpstr>
      <vt:lpstr>Problem Statement</vt:lpstr>
      <vt:lpstr>EXAMPLE OF APPLICATIONS  RELATED TO OUR DOMAIN</vt:lpstr>
      <vt:lpstr>PROJECT INTRODUCTION</vt:lpstr>
      <vt:lpstr>LITERATURE OVERVIEW</vt:lpstr>
      <vt:lpstr>PowerPoint Presentation</vt:lpstr>
      <vt:lpstr>MOTIVATION</vt:lpstr>
      <vt:lpstr>OBJECTIVES</vt:lpstr>
      <vt:lpstr>SYSTEM ARCHITECTURE</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CASE NAVIGATOR</dc:title>
  <dc:creator>Vaishnavi Suryavanshi</dc:creator>
  <cp:lastModifiedBy>masira samdole</cp:lastModifiedBy>
  <cp:revision>1</cp:revision>
  <dcterms:created xsi:type="dcterms:W3CDTF">2024-04-01T05:25:25Z</dcterms:created>
  <dcterms:modified xsi:type="dcterms:W3CDTF">2024-04-19T06:51:43Z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2024-02-21T00:00:00Z</vt:filetime>
  </property>
  <property fmtid="{D5CDD505-2E9C-101B-9397-08002B2CF9AE}" pid="3" name="Creator">
    <vt:lpwstr>Microsoft® PowerPoint® 2019</vt:lpwstr>
  </property>
  <property fmtid="{D5CDD505-2E9C-101B-9397-08002B2CF9AE}" pid="4" name="LastSaved">
    <vt:filetime>2024-04-01T00:00:00Z</vt:filetime>
  </property>
</Properties>
</file>