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0193B-D97F-49BE-98FF-794F666691BC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0C1D27-CF67-4DDF-9EE9-CC0B9B83AD43}">
      <dgm:prSet/>
      <dgm:spPr/>
      <dgm:t>
        <a:bodyPr/>
        <a:lstStyle/>
        <a:p>
          <a:r>
            <a:rPr lang="en-US"/>
            <a:t>Step 1</a:t>
          </a:r>
        </a:p>
      </dgm:t>
    </dgm:pt>
    <dgm:pt modelId="{58DF09DF-30B5-4192-80C2-B6DD6C84A16B}" type="parTrans" cxnId="{F1CF36F1-F37E-441F-87AA-BACCB0D62D15}">
      <dgm:prSet/>
      <dgm:spPr/>
      <dgm:t>
        <a:bodyPr/>
        <a:lstStyle/>
        <a:p>
          <a:endParaRPr lang="en-US"/>
        </a:p>
      </dgm:t>
    </dgm:pt>
    <dgm:pt modelId="{1F4A781A-847E-4E0D-A3CC-E5BEDC08D34B}" type="sibTrans" cxnId="{F1CF36F1-F37E-441F-87AA-BACCB0D62D15}">
      <dgm:prSet/>
      <dgm:spPr/>
      <dgm:t>
        <a:bodyPr/>
        <a:lstStyle/>
        <a:p>
          <a:endParaRPr lang="en-US"/>
        </a:p>
      </dgm:t>
    </dgm:pt>
    <dgm:pt modelId="{2F0EBD16-EE61-47DC-A271-F17CCD5911AD}">
      <dgm:prSet/>
      <dgm:spPr/>
      <dgm:t>
        <a:bodyPr/>
        <a:lstStyle/>
        <a:p>
          <a:r>
            <a:rPr lang="en-US"/>
            <a:t>Database Selection and Exploration</a:t>
          </a:r>
        </a:p>
      </dgm:t>
    </dgm:pt>
    <dgm:pt modelId="{92DA8D37-884F-4223-A897-899BA5D9115E}" type="parTrans" cxnId="{BA594A8A-72A4-4FBC-9370-39A87824A1CD}">
      <dgm:prSet/>
      <dgm:spPr/>
      <dgm:t>
        <a:bodyPr/>
        <a:lstStyle/>
        <a:p>
          <a:endParaRPr lang="en-US"/>
        </a:p>
      </dgm:t>
    </dgm:pt>
    <dgm:pt modelId="{9506C318-1943-4E9F-8C5F-D564D7A6A016}" type="sibTrans" cxnId="{BA594A8A-72A4-4FBC-9370-39A87824A1CD}">
      <dgm:prSet/>
      <dgm:spPr/>
      <dgm:t>
        <a:bodyPr/>
        <a:lstStyle/>
        <a:p>
          <a:endParaRPr lang="en-US"/>
        </a:p>
      </dgm:t>
    </dgm:pt>
    <dgm:pt modelId="{01619298-F8F5-4333-B1F4-080E29E515E8}">
      <dgm:prSet/>
      <dgm:spPr/>
      <dgm:t>
        <a:bodyPr/>
        <a:lstStyle/>
        <a:p>
          <a:r>
            <a:rPr lang="en-US"/>
            <a:t>Users can create new databases or switch between existing ones</a:t>
          </a:r>
        </a:p>
      </dgm:t>
    </dgm:pt>
    <dgm:pt modelId="{23E89468-ABC2-4946-8F64-E72796F7BB23}" type="parTrans" cxnId="{13BE759A-73AF-49EB-81DE-153E8DF7D0A9}">
      <dgm:prSet/>
      <dgm:spPr/>
      <dgm:t>
        <a:bodyPr/>
        <a:lstStyle/>
        <a:p>
          <a:endParaRPr lang="en-US"/>
        </a:p>
      </dgm:t>
    </dgm:pt>
    <dgm:pt modelId="{C5D31CAB-556F-48BD-ABE3-682FF8D2F1C2}" type="sibTrans" cxnId="{13BE759A-73AF-49EB-81DE-153E8DF7D0A9}">
      <dgm:prSet/>
      <dgm:spPr/>
      <dgm:t>
        <a:bodyPr/>
        <a:lstStyle/>
        <a:p>
          <a:endParaRPr lang="en-US"/>
        </a:p>
      </dgm:t>
    </dgm:pt>
    <dgm:pt modelId="{95A39BC5-9B29-47B9-BC43-522394CDFBB6}">
      <dgm:prSet/>
      <dgm:spPr/>
      <dgm:t>
        <a:bodyPr/>
        <a:lstStyle/>
        <a:p>
          <a:r>
            <a:rPr lang="en-US"/>
            <a:t>Explore table structures and sample data</a:t>
          </a:r>
        </a:p>
      </dgm:t>
    </dgm:pt>
    <dgm:pt modelId="{FECAE183-780F-418D-8FB5-5904BE3EE009}" type="parTrans" cxnId="{63CD04FE-7BE2-4098-B3DD-D803B4F57365}">
      <dgm:prSet/>
      <dgm:spPr/>
      <dgm:t>
        <a:bodyPr/>
        <a:lstStyle/>
        <a:p>
          <a:endParaRPr lang="en-US"/>
        </a:p>
      </dgm:t>
    </dgm:pt>
    <dgm:pt modelId="{3967806A-6087-4666-8E08-9F5B27C3CC1E}" type="sibTrans" cxnId="{63CD04FE-7BE2-4098-B3DD-D803B4F57365}">
      <dgm:prSet/>
      <dgm:spPr/>
      <dgm:t>
        <a:bodyPr/>
        <a:lstStyle/>
        <a:p>
          <a:endParaRPr lang="en-US"/>
        </a:p>
      </dgm:t>
    </dgm:pt>
    <dgm:pt modelId="{1EE7C2B7-98BC-4F6C-A70D-796A007880F7}">
      <dgm:prSet/>
      <dgm:spPr/>
      <dgm:t>
        <a:bodyPr/>
        <a:lstStyle/>
        <a:p>
          <a:r>
            <a:rPr lang="en-US"/>
            <a:t>Step 2</a:t>
          </a:r>
        </a:p>
      </dgm:t>
    </dgm:pt>
    <dgm:pt modelId="{15E00378-1028-4F5F-BB5D-23FF887CFFBB}" type="parTrans" cxnId="{6A7341E1-612D-4DA4-8440-DCDEA5906BDF}">
      <dgm:prSet/>
      <dgm:spPr/>
      <dgm:t>
        <a:bodyPr/>
        <a:lstStyle/>
        <a:p>
          <a:endParaRPr lang="en-US"/>
        </a:p>
      </dgm:t>
    </dgm:pt>
    <dgm:pt modelId="{FCC5EF7E-DABC-484F-A6CF-B5033204CBEB}" type="sibTrans" cxnId="{6A7341E1-612D-4DA4-8440-DCDEA5906BDF}">
      <dgm:prSet/>
      <dgm:spPr/>
      <dgm:t>
        <a:bodyPr/>
        <a:lstStyle/>
        <a:p>
          <a:endParaRPr lang="en-US"/>
        </a:p>
      </dgm:t>
    </dgm:pt>
    <dgm:pt modelId="{A4A1B9E6-EBFF-404A-B097-78C999817EEA}">
      <dgm:prSet/>
      <dgm:spPr/>
      <dgm:t>
        <a:bodyPr/>
        <a:lstStyle/>
        <a:p>
          <a:r>
            <a:rPr lang="en-US"/>
            <a:t>Sample Query Generation</a:t>
          </a:r>
        </a:p>
      </dgm:t>
    </dgm:pt>
    <dgm:pt modelId="{F124397C-1711-45AE-851E-E4E53A4B97AE}" type="parTrans" cxnId="{091E26EC-0343-469B-9617-A8A7FDE195B5}">
      <dgm:prSet/>
      <dgm:spPr/>
      <dgm:t>
        <a:bodyPr/>
        <a:lstStyle/>
        <a:p>
          <a:endParaRPr lang="en-US"/>
        </a:p>
      </dgm:t>
    </dgm:pt>
    <dgm:pt modelId="{E95CA68A-8614-4630-853F-EDB30A0B4778}" type="sibTrans" cxnId="{091E26EC-0343-469B-9617-A8A7FDE195B5}">
      <dgm:prSet/>
      <dgm:spPr/>
      <dgm:t>
        <a:bodyPr/>
        <a:lstStyle/>
        <a:p>
          <a:endParaRPr lang="en-US"/>
        </a:p>
      </dgm:t>
    </dgm:pt>
    <dgm:pt modelId="{790418B7-2864-420E-800A-009C189D4D6B}">
      <dgm:prSet/>
      <dgm:spPr/>
      <dgm:t>
        <a:bodyPr/>
        <a:lstStyle/>
        <a:p>
          <a:r>
            <a:rPr lang="en-US"/>
            <a:t>ChatDB generates diverse queries using templates</a:t>
          </a:r>
        </a:p>
      </dgm:t>
    </dgm:pt>
    <dgm:pt modelId="{134F7FC2-E4BC-4266-B994-07B03F211413}" type="parTrans" cxnId="{16540BF0-1931-43B2-857F-F5056092AB30}">
      <dgm:prSet/>
      <dgm:spPr/>
      <dgm:t>
        <a:bodyPr/>
        <a:lstStyle/>
        <a:p>
          <a:endParaRPr lang="en-US"/>
        </a:p>
      </dgm:t>
    </dgm:pt>
    <dgm:pt modelId="{B6392201-D5C5-477E-B501-FA1903797683}" type="sibTrans" cxnId="{16540BF0-1931-43B2-857F-F5056092AB30}">
      <dgm:prSet/>
      <dgm:spPr/>
      <dgm:t>
        <a:bodyPr/>
        <a:lstStyle/>
        <a:p>
          <a:endParaRPr lang="en-US"/>
        </a:p>
      </dgm:t>
    </dgm:pt>
    <dgm:pt modelId="{FB53E876-6B42-4392-9150-BEDAD3EF2283}">
      <dgm:prSet/>
      <dgm:spPr/>
      <dgm:t>
        <a:bodyPr/>
        <a:lstStyle/>
        <a:p>
          <a:r>
            <a:rPr lang="en-US"/>
            <a:t>Covers various SQL constructs (e.g., GROUP BY, HAVING, JOIN)</a:t>
          </a:r>
        </a:p>
      </dgm:t>
    </dgm:pt>
    <dgm:pt modelId="{590A07FE-D27C-41CA-B9AA-064220011724}" type="parTrans" cxnId="{3EEDD785-4170-492C-A2C8-D83EA38E814A}">
      <dgm:prSet/>
      <dgm:spPr/>
      <dgm:t>
        <a:bodyPr/>
        <a:lstStyle/>
        <a:p>
          <a:endParaRPr lang="en-US"/>
        </a:p>
      </dgm:t>
    </dgm:pt>
    <dgm:pt modelId="{63C5A06F-C619-453A-AB54-229CAF1C5E6D}" type="sibTrans" cxnId="{3EEDD785-4170-492C-A2C8-D83EA38E814A}">
      <dgm:prSet/>
      <dgm:spPr/>
      <dgm:t>
        <a:bodyPr/>
        <a:lstStyle/>
        <a:p>
          <a:endParaRPr lang="en-US"/>
        </a:p>
      </dgm:t>
    </dgm:pt>
    <dgm:pt modelId="{C06C0315-DDA3-418B-A62C-18D44C186ED2}">
      <dgm:prSet/>
      <dgm:spPr/>
      <dgm:t>
        <a:bodyPr/>
        <a:lstStyle/>
        <a:p>
          <a:r>
            <a:rPr lang="en-US"/>
            <a:t>Step 3</a:t>
          </a:r>
        </a:p>
      </dgm:t>
    </dgm:pt>
    <dgm:pt modelId="{706EFF38-F53E-400F-8D64-5752C9902B50}" type="parTrans" cxnId="{FA1EBE9A-9791-4D2E-AAC3-C87BB3E26FCA}">
      <dgm:prSet/>
      <dgm:spPr/>
      <dgm:t>
        <a:bodyPr/>
        <a:lstStyle/>
        <a:p>
          <a:endParaRPr lang="en-US"/>
        </a:p>
      </dgm:t>
    </dgm:pt>
    <dgm:pt modelId="{FEBDC75A-49F3-4EAB-8524-BADA25A9AEA5}" type="sibTrans" cxnId="{FA1EBE9A-9791-4D2E-AAC3-C87BB3E26FCA}">
      <dgm:prSet/>
      <dgm:spPr/>
      <dgm:t>
        <a:bodyPr/>
        <a:lstStyle/>
        <a:p>
          <a:endParaRPr lang="en-US"/>
        </a:p>
      </dgm:t>
    </dgm:pt>
    <dgm:pt modelId="{E8D5C430-FE04-49A5-A868-211147B2DA33}">
      <dgm:prSet/>
      <dgm:spPr/>
      <dgm:t>
        <a:bodyPr/>
        <a:lstStyle/>
        <a:p>
          <a:r>
            <a:rPr lang="en-US"/>
            <a:t>Natural Language Interaction</a:t>
          </a:r>
        </a:p>
      </dgm:t>
    </dgm:pt>
    <dgm:pt modelId="{DEDB76C3-4E15-448F-B514-CFA3B88217C2}" type="parTrans" cxnId="{CCA6D937-933E-407F-A2A4-D6740D433B72}">
      <dgm:prSet/>
      <dgm:spPr/>
      <dgm:t>
        <a:bodyPr/>
        <a:lstStyle/>
        <a:p>
          <a:endParaRPr lang="en-US"/>
        </a:p>
      </dgm:t>
    </dgm:pt>
    <dgm:pt modelId="{CA42AF35-E077-4DC5-8577-5C388D825253}" type="sibTrans" cxnId="{CCA6D937-933E-407F-A2A4-D6740D433B72}">
      <dgm:prSet/>
      <dgm:spPr/>
      <dgm:t>
        <a:bodyPr/>
        <a:lstStyle/>
        <a:p>
          <a:endParaRPr lang="en-US"/>
        </a:p>
      </dgm:t>
    </dgm:pt>
    <dgm:pt modelId="{73069AD5-476A-4A31-983A-2DC8E12758C5}">
      <dgm:prSet/>
      <dgm:spPr/>
      <dgm:t>
        <a:bodyPr/>
        <a:lstStyle/>
        <a:p>
          <a:r>
            <a:rPr lang="en-US"/>
            <a:t>Users can ask questions in plain English</a:t>
          </a:r>
        </a:p>
      </dgm:t>
    </dgm:pt>
    <dgm:pt modelId="{3E32410B-1511-4D3E-8B26-373DAD82F12C}" type="parTrans" cxnId="{BE38BFC2-FC93-41AD-9AE8-126F04881A26}">
      <dgm:prSet/>
      <dgm:spPr/>
      <dgm:t>
        <a:bodyPr/>
        <a:lstStyle/>
        <a:p>
          <a:endParaRPr lang="en-US"/>
        </a:p>
      </dgm:t>
    </dgm:pt>
    <dgm:pt modelId="{CDC2A46C-B123-496A-BBEE-D61410BDB1EF}" type="sibTrans" cxnId="{BE38BFC2-FC93-41AD-9AE8-126F04881A26}">
      <dgm:prSet/>
      <dgm:spPr/>
      <dgm:t>
        <a:bodyPr/>
        <a:lstStyle/>
        <a:p>
          <a:endParaRPr lang="en-US"/>
        </a:p>
      </dgm:t>
    </dgm:pt>
    <dgm:pt modelId="{6BB282B0-735F-4819-AF2F-760D533A6508}">
      <dgm:prSet/>
      <dgm:spPr/>
      <dgm:t>
        <a:bodyPr/>
        <a:lstStyle/>
        <a:p>
          <a:r>
            <a:rPr lang="en-US"/>
            <a:t>ChatDB translates to SQL using pattern matching</a:t>
          </a:r>
        </a:p>
      </dgm:t>
    </dgm:pt>
    <dgm:pt modelId="{EA49F5D2-4580-4E7B-B66B-E6692F893BEE}" type="parTrans" cxnId="{E9ED0905-F4E2-428B-B4FA-64B62EB051A4}">
      <dgm:prSet/>
      <dgm:spPr/>
      <dgm:t>
        <a:bodyPr/>
        <a:lstStyle/>
        <a:p>
          <a:endParaRPr lang="en-US"/>
        </a:p>
      </dgm:t>
    </dgm:pt>
    <dgm:pt modelId="{315AA9A3-A214-41CA-910D-A164CBDAAC3C}" type="sibTrans" cxnId="{E9ED0905-F4E2-428B-B4FA-64B62EB051A4}">
      <dgm:prSet/>
      <dgm:spPr/>
      <dgm:t>
        <a:bodyPr/>
        <a:lstStyle/>
        <a:p>
          <a:endParaRPr lang="en-US"/>
        </a:p>
      </dgm:t>
    </dgm:pt>
    <dgm:pt modelId="{3E7470C8-7072-4943-835E-18DB0EF4A312}">
      <dgm:prSet/>
      <dgm:spPr/>
      <dgm:t>
        <a:bodyPr/>
        <a:lstStyle/>
        <a:p>
          <a:r>
            <a:rPr lang="en-US"/>
            <a:t>Step 4</a:t>
          </a:r>
        </a:p>
      </dgm:t>
    </dgm:pt>
    <dgm:pt modelId="{80C40614-E83C-48EC-8946-62319DE59CD2}" type="parTrans" cxnId="{C7042578-12D5-4ED5-A859-9C5B866E34BF}">
      <dgm:prSet/>
      <dgm:spPr/>
      <dgm:t>
        <a:bodyPr/>
        <a:lstStyle/>
        <a:p>
          <a:endParaRPr lang="en-US"/>
        </a:p>
      </dgm:t>
    </dgm:pt>
    <dgm:pt modelId="{98BCA4F0-3239-4D1D-87E0-10EAFFADC23D}" type="sibTrans" cxnId="{C7042578-12D5-4ED5-A859-9C5B866E34BF}">
      <dgm:prSet/>
      <dgm:spPr/>
      <dgm:t>
        <a:bodyPr/>
        <a:lstStyle/>
        <a:p>
          <a:endParaRPr lang="en-US"/>
        </a:p>
      </dgm:t>
    </dgm:pt>
    <dgm:pt modelId="{A0514B5B-7902-4FF0-B8F2-10199D473506}">
      <dgm:prSet/>
      <dgm:spPr/>
      <dgm:t>
        <a:bodyPr/>
        <a:lstStyle/>
        <a:p>
          <a:r>
            <a:rPr lang="en-US"/>
            <a:t>Query Execution and Analysis</a:t>
          </a:r>
        </a:p>
      </dgm:t>
    </dgm:pt>
    <dgm:pt modelId="{6993261F-906F-4028-9F7E-0B169704E45C}" type="parTrans" cxnId="{A63E0150-8A5E-468B-8DC1-0BDF0B60622C}">
      <dgm:prSet/>
      <dgm:spPr/>
      <dgm:t>
        <a:bodyPr/>
        <a:lstStyle/>
        <a:p>
          <a:endParaRPr lang="en-US"/>
        </a:p>
      </dgm:t>
    </dgm:pt>
    <dgm:pt modelId="{F70165C4-9312-4F0E-99D8-21D3070FC2B5}" type="sibTrans" cxnId="{A63E0150-8A5E-468B-8DC1-0BDF0B60622C}">
      <dgm:prSet/>
      <dgm:spPr/>
      <dgm:t>
        <a:bodyPr/>
        <a:lstStyle/>
        <a:p>
          <a:endParaRPr lang="en-US"/>
        </a:p>
      </dgm:t>
    </dgm:pt>
    <dgm:pt modelId="{D708A881-9F41-489D-AB8B-8A6A271B6255}">
      <dgm:prSet/>
      <dgm:spPr/>
      <dgm:t>
        <a:bodyPr/>
        <a:lstStyle/>
        <a:p>
          <a:r>
            <a:rPr lang="en-US"/>
            <a:t>Execute generated or custom queries</a:t>
          </a:r>
        </a:p>
      </dgm:t>
    </dgm:pt>
    <dgm:pt modelId="{4CE8CEFA-DD77-4A9A-8C86-15EEC3FA5851}" type="parTrans" cxnId="{FE2BBC3A-C73A-4423-821B-AB4C41084ACB}">
      <dgm:prSet/>
      <dgm:spPr/>
      <dgm:t>
        <a:bodyPr/>
        <a:lstStyle/>
        <a:p>
          <a:endParaRPr lang="en-US"/>
        </a:p>
      </dgm:t>
    </dgm:pt>
    <dgm:pt modelId="{A31184EA-4D62-4F0A-A35B-BB99FA85B117}" type="sibTrans" cxnId="{FE2BBC3A-C73A-4423-821B-AB4C41084ACB}">
      <dgm:prSet/>
      <dgm:spPr/>
      <dgm:t>
        <a:bodyPr/>
        <a:lstStyle/>
        <a:p>
          <a:endParaRPr lang="en-US"/>
        </a:p>
      </dgm:t>
    </dgm:pt>
    <dgm:pt modelId="{7CDFDABC-1F60-43DD-84AD-76AC9B5F1A70}">
      <dgm:prSet/>
      <dgm:spPr/>
      <dgm:t>
        <a:bodyPr/>
        <a:lstStyle/>
        <a:p>
          <a:r>
            <a:rPr lang="en-US"/>
            <a:t>View and interpret query results</a:t>
          </a:r>
        </a:p>
      </dgm:t>
    </dgm:pt>
    <dgm:pt modelId="{936E25A8-B9CC-4DE2-8DC6-BEEC8D75583C}" type="parTrans" cxnId="{AEDB9828-76F9-4C77-BF92-7964A6ABFE8F}">
      <dgm:prSet/>
      <dgm:spPr/>
      <dgm:t>
        <a:bodyPr/>
        <a:lstStyle/>
        <a:p>
          <a:endParaRPr lang="en-US"/>
        </a:p>
      </dgm:t>
    </dgm:pt>
    <dgm:pt modelId="{820AD5AD-B4CD-450C-8271-511CE907BF3E}" type="sibTrans" cxnId="{AEDB9828-76F9-4C77-BF92-7964A6ABFE8F}">
      <dgm:prSet/>
      <dgm:spPr/>
      <dgm:t>
        <a:bodyPr/>
        <a:lstStyle/>
        <a:p>
          <a:endParaRPr lang="en-US"/>
        </a:p>
      </dgm:t>
    </dgm:pt>
    <dgm:pt modelId="{DC7EBEB7-DAC8-4525-A354-F814F180EF25}" type="pres">
      <dgm:prSet presAssocID="{6420193B-D97F-49BE-98FF-794F666691BC}" presName="Name0" presStyleCnt="0">
        <dgm:presLayoutVars>
          <dgm:dir/>
          <dgm:animLvl val="lvl"/>
          <dgm:resizeHandles val="exact"/>
        </dgm:presLayoutVars>
      </dgm:prSet>
      <dgm:spPr/>
    </dgm:pt>
    <dgm:pt modelId="{5EC9E2FC-51D8-4B7E-8657-AAD4F3046047}" type="pres">
      <dgm:prSet presAssocID="{3E7470C8-7072-4943-835E-18DB0EF4A312}" presName="boxAndChildren" presStyleCnt="0"/>
      <dgm:spPr/>
    </dgm:pt>
    <dgm:pt modelId="{AB9F4239-8044-49F4-8F0A-7E4F50256B4C}" type="pres">
      <dgm:prSet presAssocID="{3E7470C8-7072-4943-835E-18DB0EF4A312}" presName="parentTextBox" presStyleLbl="alignNode1" presStyleIdx="0" presStyleCnt="4"/>
      <dgm:spPr/>
    </dgm:pt>
    <dgm:pt modelId="{9C9B3DE3-F0AA-41E4-A9F0-6294A0A29AF6}" type="pres">
      <dgm:prSet presAssocID="{3E7470C8-7072-4943-835E-18DB0EF4A312}" presName="descendantBox" presStyleLbl="bgAccFollowNode1" presStyleIdx="0" presStyleCnt="4"/>
      <dgm:spPr/>
    </dgm:pt>
    <dgm:pt modelId="{E12BB269-B1A7-4096-9642-2150D25142D6}" type="pres">
      <dgm:prSet presAssocID="{FEBDC75A-49F3-4EAB-8524-BADA25A9AEA5}" presName="sp" presStyleCnt="0"/>
      <dgm:spPr/>
    </dgm:pt>
    <dgm:pt modelId="{12D23215-0915-4020-A64E-E39453F89410}" type="pres">
      <dgm:prSet presAssocID="{C06C0315-DDA3-418B-A62C-18D44C186ED2}" presName="arrowAndChildren" presStyleCnt="0"/>
      <dgm:spPr/>
    </dgm:pt>
    <dgm:pt modelId="{23AF1194-0591-4020-A3A7-2E4CB4C99ED3}" type="pres">
      <dgm:prSet presAssocID="{C06C0315-DDA3-418B-A62C-18D44C186ED2}" presName="parentTextArrow" presStyleLbl="node1" presStyleIdx="0" presStyleCnt="0"/>
      <dgm:spPr/>
    </dgm:pt>
    <dgm:pt modelId="{73B47F24-3692-4566-B8CB-AA04CF604039}" type="pres">
      <dgm:prSet presAssocID="{C06C0315-DDA3-418B-A62C-18D44C186ED2}" presName="arrow" presStyleLbl="alignNode1" presStyleIdx="1" presStyleCnt="4"/>
      <dgm:spPr/>
    </dgm:pt>
    <dgm:pt modelId="{D2A87CE0-994E-44B4-979E-7F048BF1CB42}" type="pres">
      <dgm:prSet presAssocID="{C06C0315-DDA3-418B-A62C-18D44C186ED2}" presName="descendantArrow" presStyleLbl="bgAccFollowNode1" presStyleIdx="1" presStyleCnt="4"/>
      <dgm:spPr/>
    </dgm:pt>
    <dgm:pt modelId="{E8A68F96-80EA-442E-B187-852A6B3EA43E}" type="pres">
      <dgm:prSet presAssocID="{FCC5EF7E-DABC-484F-A6CF-B5033204CBEB}" presName="sp" presStyleCnt="0"/>
      <dgm:spPr/>
    </dgm:pt>
    <dgm:pt modelId="{C9562FA8-3AE9-41F8-AAB9-194494FFBA3A}" type="pres">
      <dgm:prSet presAssocID="{1EE7C2B7-98BC-4F6C-A70D-796A007880F7}" presName="arrowAndChildren" presStyleCnt="0"/>
      <dgm:spPr/>
    </dgm:pt>
    <dgm:pt modelId="{871B1C77-7440-4CB8-AC78-835E910EDEF0}" type="pres">
      <dgm:prSet presAssocID="{1EE7C2B7-98BC-4F6C-A70D-796A007880F7}" presName="parentTextArrow" presStyleLbl="node1" presStyleIdx="0" presStyleCnt="0"/>
      <dgm:spPr/>
    </dgm:pt>
    <dgm:pt modelId="{D67CCD4E-D4EA-485F-99DC-5DEE6149E106}" type="pres">
      <dgm:prSet presAssocID="{1EE7C2B7-98BC-4F6C-A70D-796A007880F7}" presName="arrow" presStyleLbl="alignNode1" presStyleIdx="2" presStyleCnt="4"/>
      <dgm:spPr/>
    </dgm:pt>
    <dgm:pt modelId="{7513F9DF-9441-4D5C-9F18-B97F1C7C5F2E}" type="pres">
      <dgm:prSet presAssocID="{1EE7C2B7-98BC-4F6C-A70D-796A007880F7}" presName="descendantArrow" presStyleLbl="bgAccFollowNode1" presStyleIdx="2" presStyleCnt="4"/>
      <dgm:spPr/>
    </dgm:pt>
    <dgm:pt modelId="{43D72E87-D561-4A98-929B-68151A6FCA53}" type="pres">
      <dgm:prSet presAssocID="{1F4A781A-847E-4E0D-A3CC-E5BEDC08D34B}" presName="sp" presStyleCnt="0"/>
      <dgm:spPr/>
    </dgm:pt>
    <dgm:pt modelId="{2F974BBE-5096-4503-AADF-64EB44D85DEF}" type="pres">
      <dgm:prSet presAssocID="{460C1D27-CF67-4DDF-9EE9-CC0B9B83AD43}" presName="arrowAndChildren" presStyleCnt="0"/>
      <dgm:spPr/>
    </dgm:pt>
    <dgm:pt modelId="{FA95C7E6-5983-4BF2-A8DF-C7C1CB40CFD7}" type="pres">
      <dgm:prSet presAssocID="{460C1D27-CF67-4DDF-9EE9-CC0B9B83AD43}" presName="parentTextArrow" presStyleLbl="node1" presStyleIdx="0" presStyleCnt="0"/>
      <dgm:spPr/>
    </dgm:pt>
    <dgm:pt modelId="{821642CA-4616-4887-BD21-904B54EB0816}" type="pres">
      <dgm:prSet presAssocID="{460C1D27-CF67-4DDF-9EE9-CC0B9B83AD43}" presName="arrow" presStyleLbl="alignNode1" presStyleIdx="3" presStyleCnt="4"/>
      <dgm:spPr/>
    </dgm:pt>
    <dgm:pt modelId="{E1BEBF5C-5315-4885-AB8B-29422309E071}" type="pres">
      <dgm:prSet presAssocID="{460C1D27-CF67-4DDF-9EE9-CC0B9B83AD43}" presName="descendantArrow" presStyleLbl="bgAccFollowNode1" presStyleIdx="3" presStyleCnt="4"/>
      <dgm:spPr/>
    </dgm:pt>
  </dgm:ptLst>
  <dgm:cxnLst>
    <dgm:cxn modelId="{E9ED0905-F4E2-428B-B4FA-64B62EB051A4}" srcId="{E8D5C430-FE04-49A5-A868-211147B2DA33}" destId="{6BB282B0-735F-4819-AF2F-760D533A6508}" srcOrd="1" destOrd="0" parTransId="{EA49F5D2-4580-4E7B-B66B-E6692F893BEE}" sibTransId="{315AA9A3-A214-41CA-910D-A164CBDAAC3C}"/>
    <dgm:cxn modelId="{62CEB712-4B4C-4C86-9C59-E4FEA7037AA5}" type="presOf" srcId="{C06C0315-DDA3-418B-A62C-18D44C186ED2}" destId="{23AF1194-0591-4020-A3A7-2E4CB4C99ED3}" srcOrd="0" destOrd="0" presId="urn:microsoft.com/office/officeart/2016/7/layout/VerticalDownArrowProcess"/>
    <dgm:cxn modelId="{AEDB9828-76F9-4C77-BF92-7964A6ABFE8F}" srcId="{A0514B5B-7902-4FF0-B8F2-10199D473506}" destId="{7CDFDABC-1F60-43DD-84AD-76AC9B5F1A70}" srcOrd="1" destOrd="0" parTransId="{936E25A8-B9CC-4DE2-8DC6-BEEC8D75583C}" sibTransId="{820AD5AD-B4CD-450C-8271-511CE907BF3E}"/>
    <dgm:cxn modelId="{C69B5833-D102-44B6-B443-43C6BEF49210}" type="presOf" srcId="{C06C0315-DDA3-418B-A62C-18D44C186ED2}" destId="{73B47F24-3692-4566-B8CB-AA04CF604039}" srcOrd="1" destOrd="0" presId="urn:microsoft.com/office/officeart/2016/7/layout/VerticalDownArrowProcess"/>
    <dgm:cxn modelId="{CCA6D937-933E-407F-A2A4-D6740D433B72}" srcId="{C06C0315-DDA3-418B-A62C-18D44C186ED2}" destId="{E8D5C430-FE04-49A5-A868-211147B2DA33}" srcOrd="0" destOrd="0" parTransId="{DEDB76C3-4E15-448F-B514-CFA3B88217C2}" sibTransId="{CA42AF35-E077-4DC5-8577-5C388D825253}"/>
    <dgm:cxn modelId="{D45C7D38-F9E0-453B-A846-1F10D954B3A3}" type="presOf" srcId="{73069AD5-476A-4A31-983A-2DC8E12758C5}" destId="{D2A87CE0-994E-44B4-979E-7F048BF1CB42}" srcOrd="0" destOrd="1" presId="urn:microsoft.com/office/officeart/2016/7/layout/VerticalDownArrowProcess"/>
    <dgm:cxn modelId="{FE2BBC3A-C73A-4423-821B-AB4C41084ACB}" srcId="{A0514B5B-7902-4FF0-B8F2-10199D473506}" destId="{D708A881-9F41-489D-AB8B-8A6A271B6255}" srcOrd="0" destOrd="0" parTransId="{4CE8CEFA-DD77-4A9A-8C86-15EEC3FA5851}" sibTransId="{A31184EA-4D62-4F0A-A35B-BB99FA85B117}"/>
    <dgm:cxn modelId="{EC1D965C-5A4B-4E36-A408-6442088FE5E3}" type="presOf" srcId="{A0514B5B-7902-4FF0-B8F2-10199D473506}" destId="{9C9B3DE3-F0AA-41E4-A9F0-6294A0A29AF6}" srcOrd="0" destOrd="0" presId="urn:microsoft.com/office/officeart/2016/7/layout/VerticalDownArrowProcess"/>
    <dgm:cxn modelId="{44BE2245-7999-4326-A5A5-9350FB43BB5D}" type="presOf" srcId="{01619298-F8F5-4333-B1F4-080E29E515E8}" destId="{E1BEBF5C-5315-4885-AB8B-29422309E071}" srcOrd="0" destOrd="1" presId="urn:microsoft.com/office/officeart/2016/7/layout/VerticalDownArrowProcess"/>
    <dgm:cxn modelId="{A7CA336F-8DEF-430F-A94D-5CB01170E3E5}" type="presOf" srcId="{D708A881-9F41-489D-AB8B-8A6A271B6255}" destId="{9C9B3DE3-F0AA-41E4-A9F0-6294A0A29AF6}" srcOrd="0" destOrd="1" presId="urn:microsoft.com/office/officeart/2016/7/layout/VerticalDownArrowProcess"/>
    <dgm:cxn modelId="{A63E0150-8A5E-468B-8DC1-0BDF0B60622C}" srcId="{3E7470C8-7072-4943-835E-18DB0EF4A312}" destId="{A0514B5B-7902-4FF0-B8F2-10199D473506}" srcOrd="0" destOrd="0" parTransId="{6993261F-906F-4028-9F7E-0B169704E45C}" sibTransId="{F70165C4-9312-4F0E-99D8-21D3070FC2B5}"/>
    <dgm:cxn modelId="{2F624171-6C61-4063-8CD5-E740550DC33A}" type="presOf" srcId="{E8D5C430-FE04-49A5-A868-211147B2DA33}" destId="{D2A87CE0-994E-44B4-979E-7F048BF1CB42}" srcOrd="0" destOrd="0" presId="urn:microsoft.com/office/officeart/2016/7/layout/VerticalDownArrowProcess"/>
    <dgm:cxn modelId="{30727776-5E91-406E-ACE0-69A29A17F6B1}" type="presOf" srcId="{1EE7C2B7-98BC-4F6C-A70D-796A007880F7}" destId="{871B1C77-7440-4CB8-AC78-835E910EDEF0}" srcOrd="0" destOrd="0" presId="urn:microsoft.com/office/officeart/2016/7/layout/VerticalDownArrowProcess"/>
    <dgm:cxn modelId="{21B2C576-85C9-4804-90EF-132186469612}" type="presOf" srcId="{2F0EBD16-EE61-47DC-A271-F17CCD5911AD}" destId="{E1BEBF5C-5315-4885-AB8B-29422309E071}" srcOrd="0" destOrd="0" presId="urn:microsoft.com/office/officeart/2016/7/layout/VerticalDownArrowProcess"/>
    <dgm:cxn modelId="{C7042578-12D5-4ED5-A859-9C5B866E34BF}" srcId="{6420193B-D97F-49BE-98FF-794F666691BC}" destId="{3E7470C8-7072-4943-835E-18DB0EF4A312}" srcOrd="3" destOrd="0" parTransId="{80C40614-E83C-48EC-8946-62319DE59CD2}" sibTransId="{98BCA4F0-3239-4D1D-87E0-10EAFFADC23D}"/>
    <dgm:cxn modelId="{3EEDD785-4170-492C-A2C8-D83EA38E814A}" srcId="{A4A1B9E6-EBFF-404A-B097-78C999817EEA}" destId="{FB53E876-6B42-4392-9150-BEDAD3EF2283}" srcOrd="1" destOrd="0" parTransId="{590A07FE-D27C-41CA-B9AA-064220011724}" sibTransId="{63C5A06F-C619-453A-AB54-229CAF1C5E6D}"/>
    <dgm:cxn modelId="{BA594A8A-72A4-4FBC-9370-39A87824A1CD}" srcId="{460C1D27-CF67-4DDF-9EE9-CC0B9B83AD43}" destId="{2F0EBD16-EE61-47DC-A271-F17CCD5911AD}" srcOrd="0" destOrd="0" parTransId="{92DA8D37-884F-4223-A897-899BA5D9115E}" sibTransId="{9506C318-1943-4E9F-8C5F-D564D7A6A016}"/>
    <dgm:cxn modelId="{1C7F3491-F323-4338-8B41-A03308D33A67}" type="presOf" srcId="{A4A1B9E6-EBFF-404A-B097-78C999817EEA}" destId="{7513F9DF-9441-4D5C-9F18-B97F1C7C5F2E}" srcOrd="0" destOrd="0" presId="urn:microsoft.com/office/officeart/2016/7/layout/VerticalDownArrowProcess"/>
    <dgm:cxn modelId="{93C34F91-4511-4779-B3E7-CB54AB6058CB}" type="presOf" srcId="{6BB282B0-735F-4819-AF2F-760D533A6508}" destId="{D2A87CE0-994E-44B4-979E-7F048BF1CB42}" srcOrd="0" destOrd="2" presId="urn:microsoft.com/office/officeart/2016/7/layout/VerticalDownArrowProcess"/>
    <dgm:cxn modelId="{13BE759A-73AF-49EB-81DE-153E8DF7D0A9}" srcId="{2F0EBD16-EE61-47DC-A271-F17CCD5911AD}" destId="{01619298-F8F5-4333-B1F4-080E29E515E8}" srcOrd="0" destOrd="0" parTransId="{23E89468-ABC2-4946-8F64-E72796F7BB23}" sibTransId="{C5D31CAB-556F-48BD-ABE3-682FF8D2F1C2}"/>
    <dgm:cxn modelId="{FA1EBE9A-9791-4D2E-AAC3-C87BB3E26FCA}" srcId="{6420193B-D97F-49BE-98FF-794F666691BC}" destId="{C06C0315-DDA3-418B-A62C-18D44C186ED2}" srcOrd="2" destOrd="0" parTransId="{706EFF38-F53E-400F-8D64-5752C9902B50}" sibTransId="{FEBDC75A-49F3-4EAB-8524-BADA25A9AEA5}"/>
    <dgm:cxn modelId="{637443AE-4FCB-45AB-AE94-2E32E3BDAAAF}" type="presOf" srcId="{7CDFDABC-1F60-43DD-84AD-76AC9B5F1A70}" destId="{9C9B3DE3-F0AA-41E4-A9F0-6294A0A29AF6}" srcOrd="0" destOrd="2" presId="urn:microsoft.com/office/officeart/2016/7/layout/VerticalDownArrowProcess"/>
    <dgm:cxn modelId="{8726A7B0-427A-468C-8DC1-8A964D71343B}" type="presOf" srcId="{460C1D27-CF67-4DDF-9EE9-CC0B9B83AD43}" destId="{821642CA-4616-4887-BD21-904B54EB0816}" srcOrd="1" destOrd="0" presId="urn:microsoft.com/office/officeart/2016/7/layout/VerticalDownArrowProcess"/>
    <dgm:cxn modelId="{CDA673B2-76DE-445A-A715-5EF11E8ADE00}" type="presOf" srcId="{FB53E876-6B42-4392-9150-BEDAD3EF2283}" destId="{7513F9DF-9441-4D5C-9F18-B97F1C7C5F2E}" srcOrd="0" destOrd="2" presId="urn:microsoft.com/office/officeart/2016/7/layout/VerticalDownArrowProcess"/>
    <dgm:cxn modelId="{94B9E5B5-A313-4A0F-BB3E-4839E938F19B}" type="presOf" srcId="{6420193B-D97F-49BE-98FF-794F666691BC}" destId="{DC7EBEB7-DAC8-4525-A354-F814F180EF25}" srcOrd="0" destOrd="0" presId="urn:microsoft.com/office/officeart/2016/7/layout/VerticalDownArrowProcess"/>
    <dgm:cxn modelId="{C21FA5B6-3947-403C-AAFF-CDCE236AB24E}" type="presOf" srcId="{790418B7-2864-420E-800A-009C189D4D6B}" destId="{7513F9DF-9441-4D5C-9F18-B97F1C7C5F2E}" srcOrd="0" destOrd="1" presId="urn:microsoft.com/office/officeart/2016/7/layout/VerticalDownArrowProcess"/>
    <dgm:cxn modelId="{BE38BFC2-FC93-41AD-9AE8-126F04881A26}" srcId="{E8D5C430-FE04-49A5-A868-211147B2DA33}" destId="{73069AD5-476A-4A31-983A-2DC8E12758C5}" srcOrd="0" destOrd="0" parTransId="{3E32410B-1511-4D3E-8B26-373DAD82F12C}" sibTransId="{CDC2A46C-B123-496A-BBEE-D61410BDB1EF}"/>
    <dgm:cxn modelId="{0F06CECD-C977-469E-9A86-A56CC1A482AC}" type="presOf" srcId="{95A39BC5-9B29-47B9-BC43-522394CDFBB6}" destId="{E1BEBF5C-5315-4885-AB8B-29422309E071}" srcOrd="0" destOrd="2" presId="urn:microsoft.com/office/officeart/2016/7/layout/VerticalDownArrowProcess"/>
    <dgm:cxn modelId="{9C05CDD8-476C-48C8-AC46-6F55C2DECA09}" type="presOf" srcId="{1EE7C2B7-98BC-4F6C-A70D-796A007880F7}" destId="{D67CCD4E-D4EA-485F-99DC-5DEE6149E106}" srcOrd="1" destOrd="0" presId="urn:microsoft.com/office/officeart/2016/7/layout/VerticalDownArrowProcess"/>
    <dgm:cxn modelId="{77B790DC-2A64-4195-99B8-A1EFB9876576}" type="presOf" srcId="{3E7470C8-7072-4943-835E-18DB0EF4A312}" destId="{AB9F4239-8044-49F4-8F0A-7E4F50256B4C}" srcOrd="0" destOrd="0" presId="urn:microsoft.com/office/officeart/2016/7/layout/VerticalDownArrowProcess"/>
    <dgm:cxn modelId="{6A7341E1-612D-4DA4-8440-DCDEA5906BDF}" srcId="{6420193B-D97F-49BE-98FF-794F666691BC}" destId="{1EE7C2B7-98BC-4F6C-A70D-796A007880F7}" srcOrd="1" destOrd="0" parTransId="{15E00378-1028-4F5F-BB5D-23FF887CFFBB}" sibTransId="{FCC5EF7E-DABC-484F-A6CF-B5033204CBEB}"/>
    <dgm:cxn modelId="{B55FE2E1-04C1-4A9F-B8DA-9C5E78387AAE}" type="presOf" srcId="{460C1D27-CF67-4DDF-9EE9-CC0B9B83AD43}" destId="{FA95C7E6-5983-4BF2-A8DF-C7C1CB40CFD7}" srcOrd="0" destOrd="0" presId="urn:microsoft.com/office/officeart/2016/7/layout/VerticalDownArrowProcess"/>
    <dgm:cxn modelId="{091E26EC-0343-469B-9617-A8A7FDE195B5}" srcId="{1EE7C2B7-98BC-4F6C-A70D-796A007880F7}" destId="{A4A1B9E6-EBFF-404A-B097-78C999817EEA}" srcOrd="0" destOrd="0" parTransId="{F124397C-1711-45AE-851E-E4E53A4B97AE}" sibTransId="{E95CA68A-8614-4630-853F-EDB30A0B4778}"/>
    <dgm:cxn modelId="{16540BF0-1931-43B2-857F-F5056092AB30}" srcId="{A4A1B9E6-EBFF-404A-B097-78C999817EEA}" destId="{790418B7-2864-420E-800A-009C189D4D6B}" srcOrd="0" destOrd="0" parTransId="{134F7FC2-E4BC-4266-B994-07B03F211413}" sibTransId="{B6392201-D5C5-477E-B501-FA1903797683}"/>
    <dgm:cxn modelId="{F1CF36F1-F37E-441F-87AA-BACCB0D62D15}" srcId="{6420193B-D97F-49BE-98FF-794F666691BC}" destId="{460C1D27-CF67-4DDF-9EE9-CC0B9B83AD43}" srcOrd="0" destOrd="0" parTransId="{58DF09DF-30B5-4192-80C2-B6DD6C84A16B}" sibTransId="{1F4A781A-847E-4E0D-A3CC-E5BEDC08D34B}"/>
    <dgm:cxn modelId="{63CD04FE-7BE2-4098-B3DD-D803B4F57365}" srcId="{2F0EBD16-EE61-47DC-A271-F17CCD5911AD}" destId="{95A39BC5-9B29-47B9-BC43-522394CDFBB6}" srcOrd="1" destOrd="0" parTransId="{FECAE183-780F-418D-8FB5-5904BE3EE009}" sibTransId="{3967806A-6087-4666-8E08-9F5B27C3CC1E}"/>
    <dgm:cxn modelId="{9F1F938D-900A-486D-941A-14E391C48C4F}" type="presParOf" srcId="{DC7EBEB7-DAC8-4525-A354-F814F180EF25}" destId="{5EC9E2FC-51D8-4B7E-8657-AAD4F3046047}" srcOrd="0" destOrd="0" presId="urn:microsoft.com/office/officeart/2016/7/layout/VerticalDownArrowProcess"/>
    <dgm:cxn modelId="{3DCE8AC4-C666-4B68-8A73-778E1208ADC7}" type="presParOf" srcId="{5EC9E2FC-51D8-4B7E-8657-AAD4F3046047}" destId="{AB9F4239-8044-49F4-8F0A-7E4F50256B4C}" srcOrd="0" destOrd="0" presId="urn:microsoft.com/office/officeart/2016/7/layout/VerticalDownArrowProcess"/>
    <dgm:cxn modelId="{A6214986-CC34-492E-BCBB-5FC8F3E71A6A}" type="presParOf" srcId="{5EC9E2FC-51D8-4B7E-8657-AAD4F3046047}" destId="{9C9B3DE3-F0AA-41E4-A9F0-6294A0A29AF6}" srcOrd="1" destOrd="0" presId="urn:microsoft.com/office/officeart/2016/7/layout/VerticalDownArrowProcess"/>
    <dgm:cxn modelId="{0AD47FA1-81E7-47B9-82ED-98CF7F6D9927}" type="presParOf" srcId="{DC7EBEB7-DAC8-4525-A354-F814F180EF25}" destId="{E12BB269-B1A7-4096-9642-2150D25142D6}" srcOrd="1" destOrd="0" presId="urn:microsoft.com/office/officeart/2016/7/layout/VerticalDownArrowProcess"/>
    <dgm:cxn modelId="{984EFAB5-EED9-4CCB-994A-DFAFAA3E3F55}" type="presParOf" srcId="{DC7EBEB7-DAC8-4525-A354-F814F180EF25}" destId="{12D23215-0915-4020-A64E-E39453F89410}" srcOrd="2" destOrd="0" presId="urn:microsoft.com/office/officeart/2016/7/layout/VerticalDownArrowProcess"/>
    <dgm:cxn modelId="{D88073F3-2A8A-4D06-99F5-9B4D3591E6C9}" type="presParOf" srcId="{12D23215-0915-4020-A64E-E39453F89410}" destId="{23AF1194-0591-4020-A3A7-2E4CB4C99ED3}" srcOrd="0" destOrd="0" presId="urn:microsoft.com/office/officeart/2016/7/layout/VerticalDownArrowProcess"/>
    <dgm:cxn modelId="{5C6797CC-AB9B-4A92-941A-7AC94280D1CF}" type="presParOf" srcId="{12D23215-0915-4020-A64E-E39453F89410}" destId="{73B47F24-3692-4566-B8CB-AA04CF604039}" srcOrd="1" destOrd="0" presId="urn:microsoft.com/office/officeart/2016/7/layout/VerticalDownArrowProcess"/>
    <dgm:cxn modelId="{9E0190CE-FE01-4A60-898B-4E260849460A}" type="presParOf" srcId="{12D23215-0915-4020-A64E-E39453F89410}" destId="{D2A87CE0-994E-44B4-979E-7F048BF1CB42}" srcOrd="2" destOrd="0" presId="urn:microsoft.com/office/officeart/2016/7/layout/VerticalDownArrowProcess"/>
    <dgm:cxn modelId="{C221D2E2-52D7-44AF-8702-273C2887CACA}" type="presParOf" srcId="{DC7EBEB7-DAC8-4525-A354-F814F180EF25}" destId="{E8A68F96-80EA-442E-B187-852A6B3EA43E}" srcOrd="3" destOrd="0" presId="urn:microsoft.com/office/officeart/2016/7/layout/VerticalDownArrowProcess"/>
    <dgm:cxn modelId="{33312E73-75EE-4121-BAE4-E782871C3834}" type="presParOf" srcId="{DC7EBEB7-DAC8-4525-A354-F814F180EF25}" destId="{C9562FA8-3AE9-41F8-AAB9-194494FFBA3A}" srcOrd="4" destOrd="0" presId="urn:microsoft.com/office/officeart/2016/7/layout/VerticalDownArrowProcess"/>
    <dgm:cxn modelId="{DD846B05-15C5-4B6E-BA46-4D32C18E262A}" type="presParOf" srcId="{C9562FA8-3AE9-41F8-AAB9-194494FFBA3A}" destId="{871B1C77-7440-4CB8-AC78-835E910EDEF0}" srcOrd="0" destOrd="0" presId="urn:microsoft.com/office/officeart/2016/7/layout/VerticalDownArrowProcess"/>
    <dgm:cxn modelId="{027BCCA5-9266-4305-BD99-74439C7BAB73}" type="presParOf" srcId="{C9562FA8-3AE9-41F8-AAB9-194494FFBA3A}" destId="{D67CCD4E-D4EA-485F-99DC-5DEE6149E106}" srcOrd="1" destOrd="0" presId="urn:microsoft.com/office/officeart/2016/7/layout/VerticalDownArrowProcess"/>
    <dgm:cxn modelId="{D62F1160-B1E2-4022-8227-9BADF57D465E}" type="presParOf" srcId="{C9562FA8-3AE9-41F8-AAB9-194494FFBA3A}" destId="{7513F9DF-9441-4D5C-9F18-B97F1C7C5F2E}" srcOrd="2" destOrd="0" presId="urn:microsoft.com/office/officeart/2016/7/layout/VerticalDownArrowProcess"/>
    <dgm:cxn modelId="{C7C88A3F-CC3F-4857-BA93-F815CC32B415}" type="presParOf" srcId="{DC7EBEB7-DAC8-4525-A354-F814F180EF25}" destId="{43D72E87-D561-4A98-929B-68151A6FCA53}" srcOrd="5" destOrd="0" presId="urn:microsoft.com/office/officeart/2016/7/layout/VerticalDownArrowProcess"/>
    <dgm:cxn modelId="{2FF95E28-9E37-434D-8C67-2A0D12347F44}" type="presParOf" srcId="{DC7EBEB7-DAC8-4525-A354-F814F180EF25}" destId="{2F974BBE-5096-4503-AADF-64EB44D85DEF}" srcOrd="6" destOrd="0" presId="urn:microsoft.com/office/officeart/2016/7/layout/VerticalDownArrowProcess"/>
    <dgm:cxn modelId="{AAC22949-FECC-4CE9-BAAF-E83D950385F9}" type="presParOf" srcId="{2F974BBE-5096-4503-AADF-64EB44D85DEF}" destId="{FA95C7E6-5983-4BF2-A8DF-C7C1CB40CFD7}" srcOrd="0" destOrd="0" presId="urn:microsoft.com/office/officeart/2016/7/layout/VerticalDownArrowProcess"/>
    <dgm:cxn modelId="{4B2CE545-F7E8-4F09-9A1B-B3B022E4E00D}" type="presParOf" srcId="{2F974BBE-5096-4503-AADF-64EB44D85DEF}" destId="{821642CA-4616-4887-BD21-904B54EB0816}" srcOrd="1" destOrd="0" presId="urn:microsoft.com/office/officeart/2016/7/layout/VerticalDownArrowProcess"/>
    <dgm:cxn modelId="{FF452DE9-1FC4-4662-B33E-A10E7F831F73}" type="presParOf" srcId="{2F974BBE-5096-4503-AADF-64EB44D85DEF}" destId="{E1BEBF5C-5315-4885-AB8B-29422309E07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6B89C-4236-4F9F-AA20-EF5C65EA247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C55EBD0-92F6-4C79-B588-DAB6CE1F45FB}">
      <dgm:prSet custT="1"/>
      <dgm:spPr/>
      <dgm:t>
        <a:bodyPr/>
        <a:lstStyle/>
        <a:p>
          <a:r>
            <a:rPr lang="en-US" sz="1800" b="0" i="0" dirty="0"/>
            <a:t>Simplifies database interaction for learners</a:t>
          </a:r>
          <a:endParaRPr lang="en-US" sz="1800" dirty="0"/>
        </a:p>
      </dgm:t>
    </dgm:pt>
    <dgm:pt modelId="{7DB16EE7-C1E2-4926-B447-5D5A19F4A5B4}" type="parTrans" cxnId="{3BD33455-0AF4-47C9-B92B-4AC0DAB7F2D9}">
      <dgm:prSet/>
      <dgm:spPr/>
      <dgm:t>
        <a:bodyPr/>
        <a:lstStyle/>
        <a:p>
          <a:endParaRPr lang="en-US"/>
        </a:p>
      </dgm:t>
    </dgm:pt>
    <dgm:pt modelId="{C2DA8CB1-B585-40D4-AB90-28ED2CECCD12}" type="sibTrans" cxnId="{3BD33455-0AF4-47C9-B92B-4AC0DAB7F2D9}">
      <dgm:prSet/>
      <dgm:spPr/>
      <dgm:t>
        <a:bodyPr/>
        <a:lstStyle/>
        <a:p>
          <a:endParaRPr lang="en-US"/>
        </a:p>
      </dgm:t>
    </dgm:pt>
    <dgm:pt modelId="{DDD33208-D735-4C46-A5A1-C364468F4099}">
      <dgm:prSet custT="1"/>
      <dgm:spPr/>
      <dgm:t>
        <a:bodyPr/>
        <a:lstStyle/>
        <a:p>
          <a:r>
            <a:rPr lang="en-US" sz="1800" b="0" i="0" dirty="0"/>
            <a:t>Bridges the gap between natural language and SQL</a:t>
          </a:r>
          <a:endParaRPr lang="en-US" sz="1800" dirty="0"/>
        </a:p>
      </dgm:t>
    </dgm:pt>
    <dgm:pt modelId="{22C4B7EE-C8A4-4453-813F-E8E7CA3135D4}" type="parTrans" cxnId="{9B3CDD78-F25E-43B7-AC3F-714535D355FB}">
      <dgm:prSet/>
      <dgm:spPr/>
      <dgm:t>
        <a:bodyPr/>
        <a:lstStyle/>
        <a:p>
          <a:endParaRPr lang="en-US"/>
        </a:p>
      </dgm:t>
    </dgm:pt>
    <dgm:pt modelId="{ABEC7696-23F1-421A-9C91-AA67AE4BF25A}" type="sibTrans" cxnId="{9B3CDD78-F25E-43B7-AC3F-714535D355FB}">
      <dgm:prSet/>
      <dgm:spPr/>
      <dgm:t>
        <a:bodyPr/>
        <a:lstStyle/>
        <a:p>
          <a:endParaRPr lang="en-US"/>
        </a:p>
      </dgm:t>
    </dgm:pt>
    <dgm:pt modelId="{C2F7CD8A-F561-48AB-9D5E-CE7C698FDA71}">
      <dgm:prSet custT="1"/>
      <dgm:spPr/>
      <dgm:t>
        <a:bodyPr/>
        <a:lstStyle/>
        <a:p>
          <a:r>
            <a:rPr lang="en-US" sz="1800" b="0" i="0" dirty="0"/>
            <a:t>Provides a foundation for more advanced database skills</a:t>
          </a:r>
          <a:br>
            <a:rPr lang="en-US" sz="1800" b="0" i="0" dirty="0"/>
          </a:br>
          <a:endParaRPr lang="en-US" sz="1800" dirty="0"/>
        </a:p>
      </dgm:t>
    </dgm:pt>
    <dgm:pt modelId="{85AD580B-48F4-4C9E-BB4B-25421E0E1AE7}" type="parTrans" cxnId="{B5AD9B06-2539-400C-BE65-44F1C2DB9BC6}">
      <dgm:prSet/>
      <dgm:spPr/>
      <dgm:t>
        <a:bodyPr/>
        <a:lstStyle/>
        <a:p>
          <a:endParaRPr lang="en-US"/>
        </a:p>
      </dgm:t>
    </dgm:pt>
    <dgm:pt modelId="{C4AD3EDA-45AD-4CE3-B6A7-73E8B53A8A78}" type="sibTrans" cxnId="{B5AD9B06-2539-400C-BE65-44F1C2DB9BC6}">
      <dgm:prSet/>
      <dgm:spPr/>
      <dgm:t>
        <a:bodyPr/>
        <a:lstStyle/>
        <a:p>
          <a:endParaRPr lang="en-US"/>
        </a:p>
      </dgm:t>
    </dgm:pt>
    <dgm:pt modelId="{37C3DB2E-3DB7-4E63-9C4B-D8BABE704DCA}" type="pres">
      <dgm:prSet presAssocID="{7CC6B89C-4236-4F9F-AA20-EF5C65EA2475}" presName="root" presStyleCnt="0">
        <dgm:presLayoutVars>
          <dgm:dir/>
          <dgm:resizeHandles val="exact"/>
        </dgm:presLayoutVars>
      </dgm:prSet>
      <dgm:spPr/>
    </dgm:pt>
    <dgm:pt modelId="{75E11536-19BC-4FE7-897E-EC5B53C88F2A}" type="pres">
      <dgm:prSet presAssocID="{7CC6B89C-4236-4F9F-AA20-EF5C65EA2475}" presName="container" presStyleCnt="0">
        <dgm:presLayoutVars>
          <dgm:dir/>
          <dgm:resizeHandles val="exact"/>
        </dgm:presLayoutVars>
      </dgm:prSet>
      <dgm:spPr/>
    </dgm:pt>
    <dgm:pt modelId="{C15AA0CB-FFA2-4154-80ED-49F562AB8FFB}" type="pres">
      <dgm:prSet presAssocID="{3C55EBD0-92F6-4C79-B588-DAB6CE1F45FB}" presName="compNode" presStyleCnt="0"/>
      <dgm:spPr/>
    </dgm:pt>
    <dgm:pt modelId="{F9F189B2-CCA2-4A0D-944B-CEB444C9A64A}" type="pres">
      <dgm:prSet presAssocID="{3C55EBD0-92F6-4C79-B588-DAB6CE1F45FB}" presName="iconBgRect" presStyleLbl="bgShp" presStyleIdx="0" presStyleCnt="3"/>
      <dgm:spPr/>
    </dgm:pt>
    <dgm:pt modelId="{34449101-3B32-4C13-BA24-59C1561C9601}" type="pres">
      <dgm:prSet presAssocID="{3C55EBD0-92F6-4C79-B588-DAB6CE1F45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6C7563-8AEA-4462-864B-F81D599D4920}" type="pres">
      <dgm:prSet presAssocID="{3C55EBD0-92F6-4C79-B588-DAB6CE1F45FB}" presName="spaceRect" presStyleCnt="0"/>
      <dgm:spPr/>
    </dgm:pt>
    <dgm:pt modelId="{71F38D1D-6EEB-4CF1-A4A1-33B7BE6196D6}" type="pres">
      <dgm:prSet presAssocID="{3C55EBD0-92F6-4C79-B588-DAB6CE1F45FB}" presName="textRect" presStyleLbl="revTx" presStyleIdx="0" presStyleCnt="3" custScaleX="122559" custLinFactNeighborX="5227" custLinFactNeighborY="-1650">
        <dgm:presLayoutVars>
          <dgm:chMax val="1"/>
          <dgm:chPref val="1"/>
        </dgm:presLayoutVars>
      </dgm:prSet>
      <dgm:spPr/>
    </dgm:pt>
    <dgm:pt modelId="{4F346D76-DB9C-4D8F-B3F7-3DAAB4540AB1}" type="pres">
      <dgm:prSet presAssocID="{C2DA8CB1-B585-40D4-AB90-28ED2CECCD12}" presName="sibTrans" presStyleLbl="sibTrans2D1" presStyleIdx="0" presStyleCnt="0"/>
      <dgm:spPr/>
    </dgm:pt>
    <dgm:pt modelId="{4822F855-83C0-47B1-87DB-B43A7B6F8AAC}" type="pres">
      <dgm:prSet presAssocID="{DDD33208-D735-4C46-A5A1-C364468F4099}" presName="compNode" presStyleCnt="0"/>
      <dgm:spPr/>
    </dgm:pt>
    <dgm:pt modelId="{1AAE7897-F3D7-45B7-87F1-BEC5207BEF4F}" type="pres">
      <dgm:prSet presAssocID="{DDD33208-D735-4C46-A5A1-C364468F4099}" presName="iconBgRect" presStyleLbl="bgShp" presStyleIdx="1" presStyleCnt="3" custLinFactNeighborX="36793" custLinFactNeighborY="-2847"/>
      <dgm:spPr/>
    </dgm:pt>
    <dgm:pt modelId="{1900E131-FCA0-4E7E-A276-A9E8E8B81076}" type="pres">
      <dgm:prSet presAssocID="{DDD33208-D735-4C46-A5A1-C364468F4099}" presName="iconRect" presStyleLbl="node1" presStyleIdx="1" presStyleCnt="3" custLinFactNeighborX="58905" custLinFactNeighborY="-49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FA6DE9-636F-4E11-A1C3-3B261F2EA08C}" type="pres">
      <dgm:prSet presAssocID="{DDD33208-D735-4C46-A5A1-C364468F4099}" presName="spaceRect" presStyleCnt="0"/>
      <dgm:spPr/>
    </dgm:pt>
    <dgm:pt modelId="{C2F74D6C-9D42-427E-913A-E96FB94A8502}" type="pres">
      <dgm:prSet presAssocID="{DDD33208-D735-4C46-A5A1-C364468F4099}" presName="textRect" presStyleLbl="revTx" presStyleIdx="1" presStyleCnt="3" custScaleX="120989" custLinFactNeighborX="20783" custLinFactNeighborY="-4161">
        <dgm:presLayoutVars>
          <dgm:chMax val="1"/>
          <dgm:chPref val="1"/>
        </dgm:presLayoutVars>
      </dgm:prSet>
      <dgm:spPr/>
    </dgm:pt>
    <dgm:pt modelId="{AFEE8AAB-649C-4EAE-8A43-4A3E74D99AD9}" type="pres">
      <dgm:prSet presAssocID="{ABEC7696-23F1-421A-9C91-AA67AE4BF25A}" presName="sibTrans" presStyleLbl="sibTrans2D1" presStyleIdx="0" presStyleCnt="0"/>
      <dgm:spPr/>
    </dgm:pt>
    <dgm:pt modelId="{AE92184B-17E8-4287-9098-2A8CA733A0C2}" type="pres">
      <dgm:prSet presAssocID="{C2F7CD8A-F561-48AB-9D5E-CE7C698FDA71}" presName="compNode" presStyleCnt="0"/>
      <dgm:spPr/>
    </dgm:pt>
    <dgm:pt modelId="{48AC6D39-2D62-4977-B884-D01CEC1082D9}" type="pres">
      <dgm:prSet presAssocID="{C2F7CD8A-F561-48AB-9D5E-CE7C698FDA71}" presName="iconBgRect" presStyleLbl="bgShp" presStyleIdx="2" presStyleCnt="3"/>
      <dgm:spPr/>
    </dgm:pt>
    <dgm:pt modelId="{6C486691-B2E8-478A-8B9B-6143892FDD7F}" type="pres">
      <dgm:prSet presAssocID="{C2F7CD8A-F561-48AB-9D5E-CE7C698FDA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627F51-30D8-469D-A86B-96C28B020ACA}" type="pres">
      <dgm:prSet presAssocID="{C2F7CD8A-F561-48AB-9D5E-CE7C698FDA71}" presName="spaceRect" presStyleCnt="0"/>
      <dgm:spPr/>
    </dgm:pt>
    <dgm:pt modelId="{93A5B578-D489-41D6-8D1E-6F8DB6E5C3DE}" type="pres">
      <dgm:prSet presAssocID="{C2F7CD8A-F561-48AB-9D5E-CE7C698FDA71}" presName="textRect" presStyleLbl="revTx" presStyleIdx="2" presStyleCnt="3" custScaleX="119866" custScaleY="102918" custLinFactNeighborX="2904" custLinFactNeighborY="13692">
        <dgm:presLayoutVars>
          <dgm:chMax val="1"/>
          <dgm:chPref val="1"/>
        </dgm:presLayoutVars>
      </dgm:prSet>
      <dgm:spPr/>
    </dgm:pt>
  </dgm:ptLst>
  <dgm:cxnLst>
    <dgm:cxn modelId="{B5AD9B06-2539-400C-BE65-44F1C2DB9BC6}" srcId="{7CC6B89C-4236-4F9F-AA20-EF5C65EA2475}" destId="{C2F7CD8A-F561-48AB-9D5E-CE7C698FDA71}" srcOrd="2" destOrd="0" parTransId="{85AD580B-48F4-4C9E-BB4B-25421E0E1AE7}" sibTransId="{C4AD3EDA-45AD-4CE3-B6A7-73E8B53A8A78}"/>
    <dgm:cxn modelId="{256FC161-85A6-4048-95E2-7C2DA9F6960E}" type="presOf" srcId="{C2DA8CB1-B585-40D4-AB90-28ED2CECCD12}" destId="{4F346D76-DB9C-4D8F-B3F7-3DAAB4540AB1}" srcOrd="0" destOrd="0" presId="urn:microsoft.com/office/officeart/2018/2/layout/IconCircleList"/>
    <dgm:cxn modelId="{3584EC61-B37F-4EE7-8728-4F6E720D14BF}" type="presOf" srcId="{3C55EBD0-92F6-4C79-B588-DAB6CE1F45FB}" destId="{71F38D1D-6EEB-4CF1-A4A1-33B7BE6196D6}" srcOrd="0" destOrd="0" presId="urn:microsoft.com/office/officeart/2018/2/layout/IconCircleList"/>
    <dgm:cxn modelId="{64ACBA51-5023-47E1-B0D7-AEA275BBC1FF}" type="presOf" srcId="{C2F7CD8A-F561-48AB-9D5E-CE7C698FDA71}" destId="{93A5B578-D489-41D6-8D1E-6F8DB6E5C3DE}" srcOrd="0" destOrd="0" presId="urn:microsoft.com/office/officeart/2018/2/layout/IconCircleList"/>
    <dgm:cxn modelId="{3BD33455-0AF4-47C9-B92B-4AC0DAB7F2D9}" srcId="{7CC6B89C-4236-4F9F-AA20-EF5C65EA2475}" destId="{3C55EBD0-92F6-4C79-B588-DAB6CE1F45FB}" srcOrd="0" destOrd="0" parTransId="{7DB16EE7-C1E2-4926-B447-5D5A19F4A5B4}" sibTransId="{C2DA8CB1-B585-40D4-AB90-28ED2CECCD12}"/>
    <dgm:cxn modelId="{9B3CDD78-F25E-43B7-AC3F-714535D355FB}" srcId="{7CC6B89C-4236-4F9F-AA20-EF5C65EA2475}" destId="{DDD33208-D735-4C46-A5A1-C364468F4099}" srcOrd="1" destOrd="0" parTransId="{22C4B7EE-C8A4-4453-813F-E8E7CA3135D4}" sibTransId="{ABEC7696-23F1-421A-9C91-AA67AE4BF25A}"/>
    <dgm:cxn modelId="{E194479D-395D-4886-8327-E9945E105688}" type="presOf" srcId="{ABEC7696-23F1-421A-9C91-AA67AE4BF25A}" destId="{AFEE8AAB-649C-4EAE-8A43-4A3E74D99AD9}" srcOrd="0" destOrd="0" presId="urn:microsoft.com/office/officeart/2018/2/layout/IconCircleList"/>
    <dgm:cxn modelId="{2E9224B0-9E59-4F6E-BC59-1066F35D74E9}" type="presOf" srcId="{DDD33208-D735-4C46-A5A1-C364468F4099}" destId="{C2F74D6C-9D42-427E-913A-E96FB94A8502}" srcOrd="0" destOrd="0" presId="urn:microsoft.com/office/officeart/2018/2/layout/IconCircleList"/>
    <dgm:cxn modelId="{9963DAD7-7CF9-4764-964C-52A898265E09}" type="presOf" srcId="{7CC6B89C-4236-4F9F-AA20-EF5C65EA2475}" destId="{37C3DB2E-3DB7-4E63-9C4B-D8BABE704DCA}" srcOrd="0" destOrd="0" presId="urn:microsoft.com/office/officeart/2018/2/layout/IconCircleList"/>
    <dgm:cxn modelId="{87129F04-F582-4E9E-A24F-0D3BD9FBF4BB}" type="presParOf" srcId="{37C3DB2E-3DB7-4E63-9C4B-D8BABE704DCA}" destId="{75E11536-19BC-4FE7-897E-EC5B53C88F2A}" srcOrd="0" destOrd="0" presId="urn:microsoft.com/office/officeart/2018/2/layout/IconCircleList"/>
    <dgm:cxn modelId="{8D0CE6FC-C3EE-4E17-B0B2-E9B32758E5A9}" type="presParOf" srcId="{75E11536-19BC-4FE7-897E-EC5B53C88F2A}" destId="{C15AA0CB-FFA2-4154-80ED-49F562AB8FFB}" srcOrd="0" destOrd="0" presId="urn:microsoft.com/office/officeart/2018/2/layout/IconCircleList"/>
    <dgm:cxn modelId="{3AFAC85F-9D43-42E4-B26D-997116F67A63}" type="presParOf" srcId="{C15AA0CB-FFA2-4154-80ED-49F562AB8FFB}" destId="{F9F189B2-CCA2-4A0D-944B-CEB444C9A64A}" srcOrd="0" destOrd="0" presId="urn:microsoft.com/office/officeart/2018/2/layout/IconCircleList"/>
    <dgm:cxn modelId="{D7380547-9CC6-4878-AE62-0532B57D9BAA}" type="presParOf" srcId="{C15AA0CB-FFA2-4154-80ED-49F562AB8FFB}" destId="{34449101-3B32-4C13-BA24-59C1561C9601}" srcOrd="1" destOrd="0" presId="urn:microsoft.com/office/officeart/2018/2/layout/IconCircleList"/>
    <dgm:cxn modelId="{C0FF9410-3B75-4013-B055-CD2F18773D6A}" type="presParOf" srcId="{C15AA0CB-FFA2-4154-80ED-49F562AB8FFB}" destId="{646C7563-8AEA-4462-864B-F81D599D4920}" srcOrd="2" destOrd="0" presId="urn:microsoft.com/office/officeart/2018/2/layout/IconCircleList"/>
    <dgm:cxn modelId="{C356B098-E53C-4783-BFA4-25A914534CF1}" type="presParOf" srcId="{C15AA0CB-FFA2-4154-80ED-49F562AB8FFB}" destId="{71F38D1D-6EEB-4CF1-A4A1-33B7BE6196D6}" srcOrd="3" destOrd="0" presId="urn:microsoft.com/office/officeart/2018/2/layout/IconCircleList"/>
    <dgm:cxn modelId="{B5EDF4B8-0354-4757-BA35-E80CBB04759F}" type="presParOf" srcId="{75E11536-19BC-4FE7-897E-EC5B53C88F2A}" destId="{4F346D76-DB9C-4D8F-B3F7-3DAAB4540AB1}" srcOrd="1" destOrd="0" presId="urn:microsoft.com/office/officeart/2018/2/layout/IconCircleList"/>
    <dgm:cxn modelId="{B95D71CC-C46B-4D56-9DD2-4F7237B863CC}" type="presParOf" srcId="{75E11536-19BC-4FE7-897E-EC5B53C88F2A}" destId="{4822F855-83C0-47B1-87DB-B43A7B6F8AAC}" srcOrd="2" destOrd="0" presId="urn:microsoft.com/office/officeart/2018/2/layout/IconCircleList"/>
    <dgm:cxn modelId="{409583DB-EBBF-4243-A23B-EBC0CCC5AFFB}" type="presParOf" srcId="{4822F855-83C0-47B1-87DB-B43A7B6F8AAC}" destId="{1AAE7897-F3D7-45B7-87F1-BEC5207BEF4F}" srcOrd="0" destOrd="0" presId="urn:microsoft.com/office/officeart/2018/2/layout/IconCircleList"/>
    <dgm:cxn modelId="{90A0CAE8-6CFE-4F82-98A8-54D29297FEC8}" type="presParOf" srcId="{4822F855-83C0-47B1-87DB-B43A7B6F8AAC}" destId="{1900E131-FCA0-4E7E-A276-A9E8E8B81076}" srcOrd="1" destOrd="0" presId="urn:microsoft.com/office/officeart/2018/2/layout/IconCircleList"/>
    <dgm:cxn modelId="{5489C103-2B75-4FE6-A935-6C23434F1EE3}" type="presParOf" srcId="{4822F855-83C0-47B1-87DB-B43A7B6F8AAC}" destId="{4FFA6DE9-636F-4E11-A1C3-3B261F2EA08C}" srcOrd="2" destOrd="0" presId="urn:microsoft.com/office/officeart/2018/2/layout/IconCircleList"/>
    <dgm:cxn modelId="{D540016B-E7E2-4B58-8AA9-6BED4C1048C1}" type="presParOf" srcId="{4822F855-83C0-47B1-87DB-B43A7B6F8AAC}" destId="{C2F74D6C-9D42-427E-913A-E96FB94A8502}" srcOrd="3" destOrd="0" presId="urn:microsoft.com/office/officeart/2018/2/layout/IconCircleList"/>
    <dgm:cxn modelId="{9CA3FC96-074D-4214-B05D-FBDE0B549395}" type="presParOf" srcId="{75E11536-19BC-4FE7-897E-EC5B53C88F2A}" destId="{AFEE8AAB-649C-4EAE-8A43-4A3E74D99AD9}" srcOrd="3" destOrd="0" presId="urn:microsoft.com/office/officeart/2018/2/layout/IconCircleList"/>
    <dgm:cxn modelId="{9A686828-37CD-4C38-B8C5-40631E827BB5}" type="presParOf" srcId="{75E11536-19BC-4FE7-897E-EC5B53C88F2A}" destId="{AE92184B-17E8-4287-9098-2A8CA733A0C2}" srcOrd="4" destOrd="0" presId="urn:microsoft.com/office/officeart/2018/2/layout/IconCircleList"/>
    <dgm:cxn modelId="{C5050457-BD28-448B-9088-D365B71BB0B4}" type="presParOf" srcId="{AE92184B-17E8-4287-9098-2A8CA733A0C2}" destId="{48AC6D39-2D62-4977-B884-D01CEC1082D9}" srcOrd="0" destOrd="0" presId="urn:microsoft.com/office/officeart/2018/2/layout/IconCircleList"/>
    <dgm:cxn modelId="{F60AC37B-776F-4F79-98E5-A586751D1160}" type="presParOf" srcId="{AE92184B-17E8-4287-9098-2A8CA733A0C2}" destId="{6C486691-B2E8-478A-8B9B-6143892FDD7F}" srcOrd="1" destOrd="0" presId="urn:microsoft.com/office/officeart/2018/2/layout/IconCircleList"/>
    <dgm:cxn modelId="{0399A369-00D9-4958-81C1-863BD60C47AB}" type="presParOf" srcId="{AE92184B-17E8-4287-9098-2A8CA733A0C2}" destId="{E5627F51-30D8-469D-A86B-96C28B020ACA}" srcOrd="2" destOrd="0" presId="urn:microsoft.com/office/officeart/2018/2/layout/IconCircleList"/>
    <dgm:cxn modelId="{36C709B9-D09C-4DE4-899B-D244AD613BD4}" type="presParOf" srcId="{AE92184B-17E8-4287-9098-2A8CA733A0C2}" destId="{93A5B578-D489-41D6-8D1E-6F8DB6E5C3D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F4239-8044-49F4-8F0A-7E4F50256B4C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4</a:t>
          </a:r>
        </a:p>
      </dsp:txBody>
      <dsp:txXfrm>
        <a:off x="0" y="3569039"/>
        <a:ext cx="2628900" cy="780818"/>
      </dsp:txXfrm>
    </dsp:sp>
    <dsp:sp modelId="{9C9B3DE3-F0AA-41E4-A9F0-6294A0A29AF6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Query Execution and Analysis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Execute generated or custom queries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View and interpret query results</a:t>
          </a:r>
        </a:p>
      </dsp:txBody>
      <dsp:txXfrm>
        <a:off x="2628900" y="3569039"/>
        <a:ext cx="7886700" cy="780818"/>
      </dsp:txXfrm>
    </dsp:sp>
    <dsp:sp modelId="{73B47F24-3692-4566-B8CB-AA04CF604039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3</a:t>
          </a:r>
        </a:p>
      </dsp:txBody>
      <dsp:txXfrm rot="-10800000">
        <a:off x="0" y="2379853"/>
        <a:ext cx="2628900" cy="780584"/>
      </dsp:txXfrm>
    </dsp:sp>
    <dsp:sp modelId="{D2A87CE0-994E-44B4-979E-7F048BF1CB42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Natural Language Interaction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Users can ask questions in plain English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ChatDB translates to SQL using pattern matching</a:t>
          </a:r>
        </a:p>
      </dsp:txBody>
      <dsp:txXfrm>
        <a:off x="2628900" y="2379853"/>
        <a:ext cx="7886700" cy="780584"/>
      </dsp:txXfrm>
    </dsp:sp>
    <dsp:sp modelId="{D67CCD4E-D4EA-485F-99DC-5DEE6149E106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2</a:t>
          </a:r>
        </a:p>
      </dsp:txBody>
      <dsp:txXfrm rot="-10800000">
        <a:off x="0" y="1190666"/>
        <a:ext cx="2628900" cy="780584"/>
      </dsp:txXfrm>
    </dsp:sp>
    <dsp:sp modelId="{7513F9DF-9441-4D5C-9F18-B97F1C7C5F2E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Sample Query Generation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ChatDB generates diverse queries using templates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Covers various SQL constructs (e.g., GROUP BY, HAVING, JOIN)</a:t>
          </a:r>
        </a:p>
      </dsp:txBody>
      <dsp:txXfrm>
        <a:off x="2628900" y="1190666"/>
        <a:ext cx="7886700" cy="780584"/>
      </dsp:txXfrm>
    </dsp:sp>
    <dsp:sp modelId="{821642CA-4616-4887-BD21-904B54EB0816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1</a:t>
          </a:r>
        </a:p>
      </dsp:txBody>
      <dsp:txXfrm rot="-10800000">
        <a:off x="0" y="1479"/>
        <a:ext cx="2628900" cy="780584"/>
      </dsp:txXfrm>
    </dsp:sp>
    <dsp:sp modelId="{E1BEBF5C-5315-4885-AB8B-29422309E071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Database Selection and Exploration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Users can create new databases or switch between existing ones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Explore table structures and sample data</a:t>
          </a:r>
        </a:p>
      </dsp:txBody>
      <dsp:txXfrm>
        <a:off x="2628900" y="1479"/>
        <a:ext cx="7886700" cy="780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189B2-CCA2-4A0D-944B-CEB444C9A64A}">
      <dsp:nvSpPr>
        <dsp:cNvPr id="0" name=""/>
        <dsp:cNvSpPr/>
      </dsp:nvSpPr>
      <dsp:spPr>
        <a:xfrm>
          <a:off x="251658" y="1665373"/>
          <a:ext cx="828420" cy="8284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49101-3B32-4C13-BA24-59C1561C9601}">
      <dsp:nvSpPr>
        <dsp:cNvPr id="0" name=""/>
        <dsp:cNvSpPr/>
      </dsp:nvSpPr>
      <dsp:spPr>
        <a:xfrm>
          <a:off x="425626" y="1839341"/>
          <a:ext cx="480484" cy="480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38D1D-6EEB-4CF1-A4A1-33B7BE6196D6}">
      <dsp:nvSpPr>
        <dsp:cNvPr id="0" name=""/>
        <dsp:cNvSpPr/>
      </dsp:nvSpPr>
      <dsp:spPr>
        <a:xfrm>
          <a:off x="1139410" y="1651704"/>
          <a:ext cx="2393217" cy="82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Simplifies database interaction for learners</a:t>
          </a:r>
          <a:endParaRPr lang="en-US" sz="1800" kern="1200" dirty="0"/>
        </a:p>
      </dsp:txBody>
      <dsp:txXfrm>
        <a:off x="1139410" y="1651704"/>
        <a:ext cx="2393217" cy="828420"/>
      </dsp:txXfrm>
    </dsp:sp>
    <dsp:sp modelId="{1AAE7897-F3D7-45B7-87F1-BEC5207BEF4F}">
      <dsp:nvSpPr>
        <dsp:cNvPr id="0" name=""/>
        <dsp:cNvSpPr/>
      </dsp:nvSpPr>
      <dsp:spPr>
        <a:xfrm>
          <a:off x="4075604" y="1641787"/>
          <a:ext cx="828420" cy="8284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0E131-FCA0-4E7E-A276-A9E8E8B81076}">
      <dsp:nvSpPr>
        <dsp:cNvPr id="0" name=""/>
        <dsp:cNvSpPr/>
      </dsp:nvSpPr>
      <dsp:spPr>
        <a:xfrm>
          <a:off x="4227800" y="1815759"/>
          <a:ext cx="480484" cy="4804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74D6C-9D42-427E-913A-E96FB94A8502}">
      <dsp:nvSpPr>
        <dsp:cNvPr id="0" name=""/>
        <dsp:cNvSpPr/>
      </dsp:nvSpPr>
      <dsp:spPr>
        <a:xfrm>
          <a:off x="4977647" y="1630902"/>
          <a:ext cx="2362559" cy="82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Bridges the gap between natural language and SQL</a:t>
          </a:r>
          <a:endParaRPr lang="en-US" sz="1800" kern="1200" dirty="0"/>
        </a:p>
      </dsp:txBody>
      <dsp:txXfrm>
        <a:off x="4977647" y="1630902"/>
        <a:ext cx="2362559" cy="828420"/>
      </dsp:txXfrm>
    </dsp:sp>
    <dsp:sp modelId="{48AC6D39-2D62-4977-B884-D01CEC1082D9}">
      <dsp:nvSpPr>
        <dsp:cNvPr id="0" name=""/>
        <dsp:cNvSpPr/>
      </dsp:nvSpPr>
      <dsp:spPr>
        <a:xfrm>
          <a:off x="7274619" y="1665373"/>
          <a:ext cx="828420" cy="8284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6691-B2E8-478A-8B9B-6143892FDD7F}">
      <dsp:nvSpPr>
        <dsp:cNvPr id="0" name=""/>
        <dsp:cNvSpPr/>
      </dsp:nvSpPr>
      <dsp:spPr>
        <a:xfrm>
          <a:off x="7448588" y="1839341"/>
          <a:ext cx="480484" cy="4804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5B578-D489-41D6-8D1E-6F8DB6E5C3DE}">
      <dsp:nvSpPr>
        <dsp:cNvPr id="0" name=""/>
        <dsp:cNvSpPr/>
      </dsp:nvSpPr>
      <dsp:spPr>
        <a:xfrm>
          <a:off x="8143303" y="1766713"/>
          <a:ext cx="2340630" cy="85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Provides a foundation for more advanced database skills</a:t>
          </a:r>
          <a:br>
            <a:rPr lang="en-US" sz="1800" b="0" i="0" kern="1200" dirty="0"/>
          </a:br>
          <a:endParaRPr lang="en-US" sz="1800" kern="1200" dirty="0"/>
        </a:p>
      </dsp:txBody>
      <dsp:txXfrm>
        <a:off x="8143303" y="1766713"/>
        <a:ext cx="2340630" cy="852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D3530-1F4B-45AE-99AD-C818E58C006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DC17-AB99-4951-8B08-849CC16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__fkGroteskNeue_598ab8"/>
              </a:rPr>
              <a:t>Create a game-like progression chart showing how users advance their database skills with </a:t>
            </a:r>
            <a:r>
              <a:rPr lang="en-US" b="0" i="0" dirty="0" err="1">
                <a:effectLst/>
                <a:latin typeface="__fkGroteskNeue_598ab8"/>
              </a:rPr>
              <a:t>ChatDB's</a:t>
            </a:r>
            <a:r>
              <a:rPr lang="en-US" b="0" i="0" dirty="0">
                <a:effectLst/>
                <a:latin typeface="__fkGroteskNeue_598ab8"/>
              </a:rPr>
              <a:t>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DC17-AB99-4951-8B08-849CC16564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DFEF-0F59-6642-DAE5-152C8F0F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45333-7C68-FC81-E120-4BF6AF447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8BC8-2063-88C2-B3A1-F0924536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084D-C733-AF8D-48C5-F03AEBDC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CA8E-2C64-FB0E-A382-085E6041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DAAA-B0A8-5389-C299-BD6B4288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63D79-4ACD-E062-E46C-15DE55F0C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1828-2B51-F5E4-5DA4-7AAD4DDF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E2CE-9FAC-2AB2-370C-BF90E95B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5E8C-00F3-99C7-6EB8-058028E2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D710A-3E7E-E1B3-2DC5-2166CE176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57C6B-262D-6C4D-8A3B-377A49F0F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8B08-3484-28AC-CF50-2E8B6753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09ED-4589-3FFA-D1EC-7842C98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7A60-C863-6B04-1F2C-B8059BF4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0C0C-C977-599A-7E64-75D8DECF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3434-005F-413C-2012-6C8384B2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CCB8-FB94-0EF0-B279-923752AA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B0DA-B36A-8841-0AE7-6E2035D4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5CF7-933E-261F-9270-B10F54A4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795B-E82C-D027-9654-2BD7D845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7F91-BA51-012A-D6D0-D002D5628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2FBD7-301D-9DE3-C387-DCC39C64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E3163-BD29-4062-A3F3-181D9BD7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3357-F187-9579-064F-DBADA0F2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1F0B-2A01-09C1-65B9-EC14B63C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CA99-0ED3-835C-E521-E02F4BCE0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A145B-8F2A-67A7-C86F-8EF5B22E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1EB9C-A502-417A-C122-DBBC69E3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0C44-41DC-DBE7-8A6A-0FE9BBED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C24CB-09A0-DE49-37A6-04E788C0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4C01-D4B8-7A61-676A-C93FED81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464D-C22A-F5AA-F924-A2F60DD4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BD598-52B0-DE74-9BC7-22DC976CA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C0151-002F-083C-402F-9170D69B1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7F200-D736-5785-0057-5A3F7DA9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ED748-8FE3-802C-035A-AC678F87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DB732-3EFD-C0E4-3D08-51EEB5C4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484F2-BE29-F4BF-386D-765B3050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D137-A60A-4C61-BDD9-9E642AD4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16B37-97E6-81DF-9878-D4D9E9E5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3BC4-5FFE-BC3A-0E93-0B2F2F00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94B68-F1FD-C07C-7FB6-B915024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AC2CC-AB0F-42DF-00EF-1F456A3B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0981B-8311-2061-50A8-B53827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47FD5-D7F2-F5EE-CF79-0B106EB8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6AFC-2F4E-E07F-2769-B45EB24C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0BDC-68AE-EC8D-7755-DDEF5454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4FCE-47F3-9A3A-D226-19D73ECD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09C4C-DDA1-7F14-CF52-FF54CD42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D256F-B58B-EEBA-99AB-AFA89B70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1641B-8263-E26A-ABC0-5553084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7E96-6EBA-BB74-D0BE-314E0D35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1FA9E-3818-F5A6-4D55-94198FF2D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5B86C-8E62-18C8-A615-DDCE8E595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3CDF4-571E-8390-7887-13C5B2B5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F57B-0F0D-3F4C-79E0-628FA694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F316-ACEE-FD1A-BE90-9037D7C9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D9945-B76D-C4D0-693E-997773C3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9FA9-4DE8-5F2D-B64A-8C149C10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FFE0-0D63-6A42-E695-50F60E732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69A23-50AC-48D2-B2D0-4937882EF7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46B4-7AED-D514-F91B-27E0E0F5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4C39-C788-FA2B-CCFF-7A42EBE42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45DD1-BC1C-4BB3-B5C7-2C1F3AC3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in a computer&#10;&#10;Description automatically generated">
            <a:extLst>
              <a:ext uri="{FF2B5EF4-FFF2-40B4-BE49-F238E27FC236}">
                <a16:creationId xmlns:a16="http://schemas.microsoft.com/office/drawing/2014/main" id="{EDEA9BC4-ED17-2C34-70E3-634BD1A4B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214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9EE6C-C242-3A5C-C2C5-CF9FA6A4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Meet ChatDB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397EE-9CD4-C9AD-0270-69C27CCB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0" i="0">
                <a:solidFill>
                  <a:schemeClr val="bg1"/>
                </a:solidFill>
                <a:effectLst/>
                <a:latin typeface="__fkGroteskNeue_598ab8"/>
              </a:rPr>
              <a:t>Your personal database translator and query companion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EFCB-ECC5-5013-194B-0BF30D89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443" y="4928180"/>
            <a:ext cx="3521122" cy="1286354"/>
          </a:xfrm>
        </p:spPr>
        <p:txBody>
          <a:bodyPr>
            <a:normAutofit/>
          </a:bodyPr>
          <a:lstStyle/>
          <a:p>
            <a:pPr algn="r"/>
            <a:r>
              <a:rPr lang="en-US" sz="3800" b="0" i="0">
                <a:effectLst/>
                <a:latin typeface="__fkGroteskNeue_598ab8"/>
              </a:rPr>
              <a:t>ChatDB's Superpowers</a:t>
            </a:r>
            <a:endParaRPr lang="en-US" sz="3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yellow and blue icon with text&#10;&#10;Description automatically generated">
            <a:extLst>
              <a:ext uri="{FF2B5EF4-FFF2-40B4-BE49-F238E27FC236}">
                <a16:creationId xmlns:a16="http://schemas.microsoft.com/office/drawing/2014/main" id="{8915454B-21A7-4141-3A22-3C96CAD4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13556" r="17567" b="14218"/>
          <a:stretch/>
        </p:blipFill>
        <p:spPr>
          <a:xfrm>
            <a:off x="933057" y="742789"/>
            <a:ext cx="577235" cy="632042"/>
          </a:xfrm>
          <a:prstGeom prst="rect">
            <a:avLst/>
          </a:prstGeom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holding a magnifying glass over a folder&#10;&#10;Description automatically generated">
            <a:extLst>
              <a:ext uri="{FF2B5EF4-FFF2-40B4-BE49-F238E27FC236}">
                <a16:creationId xmlns:a16="http://schemas.microsoft.com/office/drawing/2014/main" id="{C53FE286-9750-1454-DD5F-3CEB2B0A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35" y="1589964"/>
            <a:ext cx="1514605" cy="1162460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EB6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red and white logo with a lightning bolt in the center&#10;&#10;Description automatically generated">
            <a:extLst>
              <a:ext uri="{FF2B5EF4-FFF2-40B4-BE49-F238E27FC236}">
                <a16:creationId xmlns:a16="http://schemas.microsoft.com/office/drawing/2014/main" id="{38F136B4-67A9-442B-2EDB-A448D66BF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1" b="9907"/>
          <a:stretch/>
        </p:blipFill>
        <p:spPr>
          <a:xfrm>
            <a:off x="786047" y="3547549"/>
            <a:ext cx="2032216" cy="1996314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artoon of a robot working on laptops&#10;&#10;Description automatically generated">
            <a:extLst>
              <a:ext uri="{FF2B5EF4-FFF2-40B4-BE49-F238E27FC236}">
                <a16:creationId xmlns:a16="http://schemas.microsoft.com/office/drawing/2014/main" id="{F65FA140-C6BB-B8EF-495F-727E2D390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54" y="820866"/>
            <a:ext cx="3644730" cy="1831476"/>
          </a:xfrm>
          <a:prstGeom prst="rect">
            <a:avLst/>
          </a:prstGeom>
        </p:spPr>
      </p:pic>
      <p:pic>
        <p:nvPicPr>
          <p:cNvPr id="11" name="Picture 10" descr="A cartoon of a pair of sunglasses">
            <a:extLst>
              <a:ext uri="{FF2B5EF4-FFF2-40B4-BE49-F238E27FC236}">
                <a16:creationId xmlns:a16="http://schemas.microsoft.com/office/drawing/2014/main" id="{96C2E265-9A0D-7FC4-F0F8-D834DDE5D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91" y="2979485"/>
            <a:ext cx="2557671" cy="1611332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59C6-D135-A088-90D3-18B5DCB3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97" y="3153048"/>
            <a:ext cx="3706577" cy="30614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__fkGroteskNeue_598ab8"/>
              </a:rPr>
              <a:t>"Database X-Ray Vision" (Explore databases)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__fkGroteskNeue_598ab8"/>
              </a:rPr>
              <a:t>"Query Generation Beam" (Sample query generation)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__fkGroteskNeue_598ab8"/>
              </a:rPr>
              <a:t>"Language Transmutation" (Natural language to 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__fkGroteskNeue_598ab8"/>
              </a:rPr>
              <a:t>"Data Summoning" (Query execution)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__fkGroteskNeue_598ab8"/>
              </a:rPr>
              <a:t>"Dataset Teleportation" (Data upload)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0829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F4362-0791-947E-A884-C1304497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__fkGroteskNeue_598ab8"/>
              </a:rPr>
              <a:t>From Novice to SQL Pro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8DA540B-33B2-5071-D878-7B950E884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250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95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801A84-2105-41C4-853D-C409DF3B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C886EB-41E7-44CD-A131-CF8E6FABC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41CD4A-1F07-4DBE-BFC1-121B7465D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C0399E4-AA22-46E2-80A1-1E28F9FE6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0E9AE7D-3B3F-45F5-9EE3-37EF10AEB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DE6542-F6F9-4B7C-BD46-AE778335F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12FBE9A-6573-4F85-8994-2F774CB2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27ED3E-D1B3-F62F-2B03-7A5C3329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297723" cy="22121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0" i="0">
                <a:solidFill>
                  <a:schemeClr val="bg1"/>
                </a:solidFill>
                <a:effectLst/>
              </a:rPr>
              <a:t>ChatDB's Brain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64A506C-F442-7996-A476-FE15352A903F}"/>
              </a:ext>
            </a:extLst>
          </p:cNvPr>
          <p:cNvSpPr txBox="1"/>
          <p:nvPr/>
        </p:nvSpPr>
        <p:spPr>
          <a:xfrm>
            <a:off x="1085649" y="1920748"/>
            <a:ext cx="7939886" cy="400551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Three diverse datasets: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COVID-19 data for US states and counties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Coffee shop sales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Academic data (courses, students, instructors)</a:t>
            </a:r>
          </a:p>
          <a:p>
            <a:pPr lvl="1"/>
            <a:endParaRPr lang="en-US" sz="2000" b="0" i="0" dirty="0">
              <a:solidFill>
                <a:schemeClr val="bg1"/>
              </a:solidFill>
              <a:effectLst/>
              <a:latin typeface="__fkGroteskNeue_598ab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Keyword Trigger Mechanism:</a:t>
            </a:r>
            <a:endParaRPr lang="en-US" sz="2000" dirty="0">
              <a:solidFill>
                <a:schemeClr val="bg1"/>
              </a:solidFill>
              <a:latin typeface="__fkGroteskNeue_598ab8"/>
            </a:endParaRPr>
          </a:p>
          <a:p>
            <a:pPr marL="457200" lvl="1" indent="0"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__fkGroteskNeue_598ab8"/>
              </a:rPr>
              <a:t>ChatDB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 listens for specific keywords in user queries to determine the appropriate action, ensuring responsive interaction. E.g., "generate sample queries" triggers query generation function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695AEB-A42E-4CE8-81DB-7E702CA9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76800" y="2931742"/>
            <a:ext cx="304800" cy="429768"/>
            <a:chOff x="215328" y="-46937"/>
            <a:chExt cx="304800" cy="277384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D81CDE5-5823-4B9F-BD9B-08DD09A72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10BC7A-57E3-48A0-BA34-96CB71B37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C97B18E-4365-4E43-A028-D9A7BC3E1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C25D0-76CC-47AE-93E2-6DCE87DC3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computer screen with a magnifying glass">
            <a:extLst>
              <a:ext uri="{FF2B5EF4-FFF2-40B4-BE49-F238E27FC236}">
                <a16:creationId xmlns:a16="http://schemas.microsoft.com/office/drawing/2014/main" id="{C7A8278B-4CBF-CF17-0850-582F58F9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535" y="3599498"/>
            <a:ext cx="1432146" cy="1432146"/>
          </a:xfrm>
          <a:prstGeom prst="rect">
            <a:avLst/>
          </a:prstGeom>
        </p:spPr>
      </p:pic>
      <p:pic>
        <p:nvPicPr>
          <p:cNvPr id="5" name="Picture 4" descr="A group of blue cylinders&#10;&#10;Description automatically generated">
            <a:extLst>
              <a:ext uri="{FF2B5EF4-FFF2-40B4-BE49-F238E27FC236}">
                <a16:creationId xmlns:a16="http://schemas.microsoft.com/office/drawing/2014/main" id="{8D217A8A-C6C3-DD22-8C08-0B6E2FA6A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89" y="2057708"/>
            <a:ext cx="1142319" cy="9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A8C4-482E-721E-2237-D5BF8971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57200"/>
            <a:ext cx="8942637" cy="571976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Query generation process: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Query template generation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Template population with appropriate column and table names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Construct-specific filtering for targeted queries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Natural language processing:</a:t>
            </a:r>
          </a:p>
          <a:p>
            <a:pPr lvl="1"/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Regex pattern matching for query interpretation</a:t>
            </a:r>
          </a:p>
          <a:p>
            <a:pPr lvl="1"/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Converts user questions to SQL queries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__fkGroteskNeue_598ab8"/>
            </a:endParaRPr>
          </a:p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__fkGroteskNeue_598ab8"/>
              </a:rPr>
              <a:t>ChatDB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 Class Structure:</a:t>
            </a:r>
          </a:p>
          <a:p>
            <a:pPr marL="457200" lvl="1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The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__fkGroteskNeue_598ab8"/>
              </a:rPr>
              <a:t>ChatDB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 class is instantiated for each database session, managing connections and executing queries seamlessly.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__fkGroteskNeue_598ab8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Python-Powered Execution:</a:t>
            </a:r>
          </a:p>
          <a:p>
            <a:pPr marL="457200" lvl="1" indent="0"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__fkGroteskNeue_598ab8"/>
              </a:rPr>
              <a:t>ChatDB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 is built entirely in Python, leveraging its capabilities for efficient database interaction and data manipulation.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 descr="A logo of a brain">
            <a:extLst>
              <a:ext uri="{FF2B5EF4-FFF2-40B4-BE49-F238E27FC236}">
                <a16:creationId xmlns:a16="http://schemas.microsoft.com/office/drawing/2014/main" id="{952EA17B-500B-1642-C80B-C94BD4C6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02" y="2225234"/>
            <a:ext cx="1091847" cy="1091847"/>
          </a:xfrm>
          <a:prstGeom prst="rect">
            <a:avLst/>
          </a:prstGeom>
        </p:spPr>
      </p:pic>
      <p:pic>
        <p:nvPicPr>
          <p:cNvPr id="5" name="Picture 4" descr="A paper with a pencil and a paper clip&#10;&#10;Description automatically generated">
            <a:extLst>
              <a:ext uri="{FF2B5EF4-FFF2-40B4-BE49-F238E27FC236}">
                <a16:creationId xmlns:a16="http://schemas.microsoft.com/office/drawing/2014/main" id="{821455F3-EC07-D90C-6557-1CE68AAAD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6" t="14698" r="13433" b="15674"/>
          <a:stretch/>
        </p:blipFill>
        <p:spPr>
          <a:xfrm>
            <a:off x="9342675" y="681037"/>
            <a:ext cx="876321" cy="886077"/>
          </a:xfrm>
          <a:prstGeom prst="rect">
            <a:avLst/>
          </a:prstGeom>
        </p:spPr>
      </p:pic>
      <p:pic>
        <p:nvPicPr>
          <p:cNvPr id="8" name="Picture 7" descr="A blue sign with black text&#10;&#10;Description automatically generated">
            <a:extLst>
              <a:ext uri="{FF2B5EF4-FFF2-40B4-BE49-F238E27FC236}">
                <a16:creationId xmlns:a16="http://schemas.microsoft.com/office/drawing/2014/main" id="{5F72AA44-7275-5F34-499D-B208904A9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91" y="3887809"/>
            <a:ext cx="842105" cy="842105"/>
          </a:xfrm>
          <a:prstGeom prst="rect">
            <a:avLst/>
          </a:prstGeom>
        </p:spPr>
      </p:pic>
      <p:pic>
        <p:nvPicPr>
          <p:cNvPr id="12" name="Picture 11" descr="A blue and yellow snake logo&#10;&#10;Description automatically generated">
            <a:extLst>
              <a:ext uri="{FF2B5EF4-FFF2-40B4-BE49-F238E27FC236}">
                <a16:creationId xmlns:a16="http://schemas.microsoft.com/office/drawing/2014/main" id="{1D47091C-64F2-C260-4B10-9BBAD9A47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84" y="5300642"/>
            <a:ext cx="876321" cy="8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6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group of cartoon robots">
            <a:extLst>
              <a:ext uri="{FF2B5EF4-FFF2-40B4-BE49-F238E27FC236}">
                <a16:creationId xmlns:a16="http://schemas.microsoft.com/office/drawing/2014/main" id="{61EA4136-8539-DD75-FCE3-8D98A58B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1" r="1" b="8339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6B0E2E-3FC7-7D5B-8867-08AB6C3D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b="0" i="0" dirty="0" err="1">
                <a:solidFill>
                  <a:schemeClr val="bg1"/>
                </a:solidFill>
                <a:effectLst/>
                <a:latin typeface="__fkGroteskNeue_598ab8"/>
              </a:rPr>
              <a:t>ChatDB's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__fkGroteskNeue_598ab8"/>
              </a:rPr>
              <a:t> Evolution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267F-2ABA-2837-1FA1-CA152031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032" y="4018143"/>
            <a:ext cx="6686154" cy="2129599"/>
          </a:xfrm>
          <a:noFill/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Web-based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Support for NoSQL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Advanced NLP using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__fkGroteskNeue_598ab8"/>
              </a:rPr>
              <a:t>Query optimization suggestions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75791-A29A-712C-9580-82F938E3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 b="0" i="0">
                <a:solidFill>
                  <a:schemeClr val="bg1"/>
                </a:solidFill>
                <a:effectLst/>
                <a:latin typeface="__fkGroteskNeue_598ab8"/>
              </a:rPr>
              <a:t>Conclusion</a:t>
            </a:r>
            <a:endParaRPr lang="en-US" sz="4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98455DF-FEF3-01FB-82B3-A49ACFDA7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33184"/>
              </p:ext>
            </p:extLst>
          </p:nvPr>
        </p:nvGraphicFramePr>
        <p:xfrm>
          <a:off x="838200" y="1798039"/>
          <a:ext cx="10678886" cy="4159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69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339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__fkGroteskNeue_598ab8</vt:lpstr>
      <vt:lpstr>Aptos</vt:lpstr>
      <vt:lpstr>Aptos Display</vt:lpstr>
      <vt:lpstr>Arial</vt:lpstr>
      <vt:lpstr>Calibri</vt:lpstr>
      <vt:lpstr>Office Theme</vt:lpstr>
      <vt:lpstr>Meet ChatDB</vt:lpstr>
      <vt:lpstr>ChatDB's Superpowers</vt:lpstr>
      <vt:lpstr>From Novice to SQL Pro</vt:lpstr>
      <vt:lpstr>ChatDB's Brain</vt:lpstr>
      <vt:lpstr>PowerPoint Presentation</vt:lpstr>
      <vt:lpstr>ChatDB's Evolution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Gayatri Patil</dc:creator>
  <cp:lastModifiedBy>Gayatri Patil</cp:lastModifiedBy>
  <cp:revision>9</cp:revision>
  <dcterms:created xsi:type="dcterms:W3CDTF">2024-11-22T20:11:19Z</dcterms:created>
  <dcterms:modified xsi:type="dcterms:W3CDTF">2024-11-25T00:59:54Z</dcterms:modified>
</cp:coreProperties>
</file>