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Visualization &amp; Insights Report</a:t>
            </a:r>
          </a:p>
          <a:p>
            <a:r>
              <a:t>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 Source: External sales dataset (CSV/Excel)</a:t>
            </a:r>
          </a:p>
          <a:p>
            <a:pPr>
              <a:defRPr sz="1800"/>
            </a:pPr>
            <a:r>
              <a:t>Dimensions: Product Category, Region, Sales Channel, Customer Segment</a:t>
            </a:r>
          </a:p>
          <a:p>
            <a:pPr>
              <a:defRPr sz="1800"/>
            </a:pPr>
            <a:r>
              <a:t>KPIs: Total Revenue, Profit Margin, Units Sold, Customer Count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Top Products: Electronics and Home Appliances contributed 40% of total sales</a:t>
            </a:r>
          </a:p>
          <a:p>
            <a:pPr>
              <a:defRPr sz="1800"/>
            </a:pPr>
            <a:r>
              <a:t>Top Regions: North and West regions showed highest revenue growth</a:t>
            </a:r>
          </a:p>
          <a:p>
            <a:pPr>
              <a:defRPr sz="1800"/>
            </a:pPr>
            <a:r>
              <a:t>Trends: Q3 recorded peak sales; Online channel outperformed Offline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Dashboards Visuals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" y="1126067"/>
            <a:ext cx="8373534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dirty="0"/>
              <a:t>Focus marketing efforts on high-performing regions to maximize ROI</a:t>
            </a:r>
          </a:p>
          <a:p>
            <a:pPr>
              <a:defRPr sz="1800"/>
            </a:pPr>
            <a:r>
              <a:rPr dirty="0"/>
              <a:t>Expand product range in Electronics and Home Appliances</a:t>
            </a:r>
          </a:p>
          <a:p>
            <a:pPr>
              <a:defRPr sz="1800"/>
            </a:pPr>
            <a:r>
              <a:rPr dirty="0"/>
              <a:t>Invest in enhancing Online Sales Channels for sustained growth</a:t>
            </a:r>
          </a:p>
          <a:p>
            <a:pPr>
              <a:defRPr sz="1800"/>
            </a:pPr>
            <a:r>
              <a:rPr dirty="0"/>
              <a:t>Monitor Q3 seasonal trends for inventory </a:t>
            </a:r>
            <a:r>
              <a:rPr dirty="0" smtClean="0"/>
              <a:t>optimization</a:t>
            </a:r>
            <a:endParaRPr lang="en-US" dirty="0"/>
          </a:p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Sales Performance Analysis Dashboard</vt:lpstr>
      <vt:lpstr>Data Overview</vt:lpstr>
      <vt:lpstr>Key Findings</vt:lpstr>
      <vt:lpstr>Tableau Dashboards Visuals</vt:lpstr>
      <vt:lpstr>Business Recommendations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Dashboard</dc:title>
  <dc:creator>Lenovo</dc:creator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2025-08-03T20:10:21Z</dcterms:modified>
</cp:coreProperties>
</file>