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D8EB-1222-618A-1752-01C7A4AA5241}" v="134" dt="2021-10-08T03:21:16.442"/>
    <p1510:client id="{0C8CE987-68FC-3647-08BF-91D4D8C7EAF5}" v="458" dt="2021-10-09T12:04:57.905"/>
    <p1510:client id="{710F9A2B-3DF1-D17E-C7A8-2F17D1561DDA}" v="35" dt="2021-10-08T06:43:36.792"/>
    <p1510:client id="{7D71B4C5-E560-6FB7-1539-DC92E4A0DACC}" v="412" dt="2021-10-09T18:23:43.925"/>
    <p1510:client id="{807243D6-3C41-B41F-503C-C81D3539B800}" v="182" dt="2021-10-09T12:50:24.456"/>
    <p1510:client id="{A15A9CE5-D722-46F4-AF6E-7813FB2A6E3F}" v="515" dt="2021-10-07T03:12:45.933"/>
    <p1510:client id="{B2BE1950-17A7-1BFB-A942-C9C2E8672150}" v="127" dt="2021-10-09T10:49:10.566"/>
    <p1510:client id="{BDF48A38-D91F-E743-AC6A-F8606C1CF505}" v="28" dt="2021-10-07T16:23:48.362"/>
    <p1510:client id="{C39CA983-946E-D590-6BA6-D0B06FA9552D}" v="43" dt="2021-10-09T18:28:25.701"/>
    <p1510:client id="{D32B3B52-4331-ED6D-7D53-6D38AE254DC5}" v="242" dt="2021-10-09T10:10:11.623"/>
    <p1510:client id="{E8161CBA-E110-94AB-C2D0-EB60C5E789EB}" v="2" dt="2021-10-10T02:19:0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DD998-BB64-4B77-919C-E547EBCCCCA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0C3072-9F75-40B7-AEC2-D33908E36CA5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Team Leader – Gayatri Godbole (PICT CS TE)</a:t>
          </a:r>
          <a:endParaRPr lang="en-US"/>
        </a:p>
      </dgm:t>
    </dgm:pt>
    <dgm:pt modelId="{B20B3CF2-E594-491F-A457-BD8F5FCE86F7}" type="parTrans" cxnId="{039F3020-6C31-433C-A6DA-AAF0CB517DEC}">
      <dgm:prSet/>
      <dgm:spPr/>
      <dgm:t>
        <a:bodyPr/>
        <a:lstStyle/>
        <a:p>
          <a:endParaRPr lang="en-US"/>
        </a:p>
      </dgm:t>
    </dgm:pt>
    <dgm:pt modelId="{AB329210-6FE1-4CD2-9571-26501D2E1A0C}" type="sibTrans" cxnId="{039F3020-6C31-433C-A6DA-AAF0CB517DEC}">
      <dgm:prSet/>
      <dgm:spPr/>
      <dgm:t>
        <a:bodyPr/>
        <a:lstStyle/>
        <a:p>
          <a:endParaRPr lang="en-US"/>
        </a:p>
      </dgm:t>
    </dgm:pt>
    <dgm:pt modelId="{E6E9FE38-B475-4635-A0C2-A7CAC1C3017B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Pushkar Jain (PICT CS TE)</a:t>
          </a:r>
          <a:endParaRPr lang="en-US"/>
        </a:p>
      </dgm:t>
    </dgm:pt>
    <dgm:pt modelId="{50D9AC7A-1548-4D7B-8C8B-9F8064742377}" type="parTrans" cxnId="{AFE7EDCF-A56F-49D8-B5B1-DE36B384B594}">
      <dgm:prSet/>
      <dgm:spPr/>
      <dgm:t>
        <a:bodyPr/>
        <a:lstStyle/>
        <a:p>
          <a:endParaRPr lang="en-US"/>
        </a:p>
      </dgm:t>
    </dgm:pt>
    <dgm:pt modelId="{1AD10BB2-AE79-4FCC-9F0E-30DF57EE8448}" type="sibTrans" cxnId="{AFE7EDCF-A56F-49D8-B5B1-DE36B384B594}">
      <dgm:prSet/>
      <dgm:spPr/>
      <dgm:t>
        <a:bodyPr/>
        <a:lstStyle/>
        <a:p>
          <a:endParaRPr lang="en-US"/>
        </a:p>
      </dgm:t>
    </dgm:pt>
    <dgm:pt modelId="{E2934976-EC3A-42E6-B240-65FF61BE3C27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Omkar Gaikwad (PICT CS TE)</a:t>
          </a:r>
          <a:endParaRPr lang="en-US"/>
        </a:p>
      </dgm:t>
    </dgm:pt>
    <dgm:pt modelId="{697EF0FE-57E4-4B9F-A4ED-85AA4A270B1A}" type="parTrans" cxnId="{93F269EB-2299-4394-9A44-49F9D3936423}">
      <dgm:prSet/>
      <dgm:spPr/>
      <dgm:t>
        <a:bodyPr/>
        <a:lstStyle/>
        <a:p>
          <a:endParaRPr lang="en-US"/>
        </a:p>
      </dgm:t>
    </dgm:pt>
    <dgm:pt modelId="{AC89C686-1973-43FB-AC46-39ACE2A1686C}" type="sibTrans" cxnId="{93F269EB-2299-4394-9A44-49F9D3936423}">
      <dgm:prSet/>
      <dgm:spPr/>
      <dgm:t>
        <a:bodyPr/>
        <a:lstStyle/>
        <a:p>
          <a:endParaRPr lang="en-US"/>
        </a:p>
      </dgm:t>
    </dgm:pt>
    <dgm:pt modelId="{08F14B0D-0DE6-4A0E-BF01-9F83CA66E4D9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Om Tayade (PICT CS TE)</a:t>
          </a:r>
          <a:endParaRPr lang="en-US"/>
        </a:p>
      </dgm:t>
    </dgm:pt>
    <dgm:pt modelId="{2725F89A-7D53-4D86-ABEC-3008FFFDC258}" type="parTrans" cxnId="{FFADA06B-8714-4383-9EE4-6E1831999FFD}">
      <dgm:prSet/>
      <dgm:spPr/>
      <dgm:t>
        <a:bodyPr/>
        <a:lstStyle/>
        <a:p>
          <a:endParaRPr lang="en-US"/>
        </a:p>
      </dgm:t>
    </dgm:pt>
    <dgm:pt modelId="{D7D4617A-D0A8-4D97-9A22-297229FD59C2}" type="sibTrans" cxnId="{FFADA06B-8714-4383-9EE4-6E1831999FFD}">
      <dgm:prSet/>
      <dgm:spPr/>
      <dgm:t>
        <a:bodyPr/>
        <a:lstStyle/>
        <a:p>
          <a:endParaRPr lang="en-US"/>
        </a:p>
      </dgm:t>
    </dgm:pt>
    <dgm:pt modelId="{AD6520C4-BBC5-412D-9B99-B33A7DE3B868}" type="pres">
      <dgm:prSet presAssocID="{171DD998-BB64-4B77-919C-E547EBCCCCAE}" presName="linear" presStyleCnt="0">
        <dgm:presLayoutVars>
          <dgm:animLvl val="lvl"/>
          <dgm:resizeHandles val="exact"/>
        </dgm:presLayoutVars>
      </dgm:prSet>
      <dgm:spPr/>
    </dgm:pt>
    <dgm:pt modelId="{0456CEC9-DC93-405C-B890-F90B378A7F59}" type="pres">
      <dgm:prSet presAssocID="{AB0C3072-9F75-40B7-AEC2-D33908E36C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E58451-2FC4-4848-BAD0-D2AB22DA58E2}" type="pres">
      <dgm:prSet presAssocID="{AB329210-6FE1-4CD2-9571-26501D2E1A0C}" presName="spacer" presStyleCnt="0"/>
      <dgm:spPr/>
    </dgm:pt>
    <dgm:pt modelId="{856FBFE9-7C61-4AAF-94F8-70B7C39AB9D5}" type="pres">
      <dgm:prSet presAssocID="{E6E9FE38-B475-4635-A0C2-A7CAC1C301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FFC295-ACDA-4943-8223-8ADA50363FDE}" type="pres">
      <dgm:prSet presAssocID="{1AD10BB2-AE79-4FCC-9F0E-30DF57EE8448}" presName="spacer" presStyleCnt="0"/>
      <dgm:spPr/>
    </dgm:pt>
    <dgm:pt modelId="{0534D06F-ABE2-4251-9495-F20CE76E6B62}" type="pres">
      <dgm:prSet presAssocID="{E2934976-EC3A-42E6-B240-65FF61BE3C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273B36-8D57-4CAB-B891-DE2A3F735807}" type="pres">
      <dgm:prSet presAssocID="{AC89C686-1973-43FB-AC46-39ACE2A1686C}" presName="spacer" presStyleCnt="0"/>
      <dgm:spPr/>
    </dgm:pt>
    <dgm:pt modelId="{9E0F9FED-54E1-4751-BBFC-354DA3EDC311}" type="pres">
      <dgm:prSet presAssocID="{08F14B0D-0DE6-4A0E-BF01-9F83CA66E4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0C8CD1C-A2D5-4A08-97E6-F5B7B1ADBD05}" type="presOf" srcId="{E2934976-EC3A-42E6-B240-65FF61BE3C27}" destId="{0534D06F-ABE2-4251-9495-F20CE76E6B62}" srcOrd="0" destOrd="0" presId="urn:microsoft.com/office/officeart/2005/8/layout/vList2"/>
    <dgm:cxn modelId="{039F3020-6C31-433C-A6DA-AAF0CB517DEC}" srcId="{171DD998-BB64-4B77-919C-E547EBCCCCAE}" destId="{AB0C3072-9F75-40B7-AEC2-D33908E36CA5}" srcOrd="0" destOrd="0" parTransId="{B20B3CF2-E594-491F-A457-BD8F5FCE86F7}" sibTransId="{AB329210-6FE1-4CD2-9571-26501D2E1A0C}"/>
    <dgm:cxn modelId="{D171E763-EC56-4B89-8A73-C26A073D91D6}" type="presOf" srcId="{08F14B0D-0DE6-4A0E-BF01-9F83CA66E4D9}" destId="{9E0F9FED-54E1-4751-BBFC-354DA3EDC311}" srcOrd="0" destOrd="0" presId="urn:microsoft.com/office/officeart/2005/8/layout/vList2"/>
    <dgm:cxn modelId="{FFADA06B-8714-4383-9EE4-6E1831999FFD}" srcId="{171DD998-BB64-4B77-919C-E547EBCCCCAE}" destId="{08F14B0D-0DE6-4A0E-BF01-9F83CA66E4D9}" srcOrd="3" destOrd="0" parTransId="{2725F89A-7D53-4D86-ABEC-3008FFFDC258}" sibTransId="{D7D4617A-D0A8-4D97-9A22-297229FD59C2}"/>
    <dgm:cxn modelId="{41EEC955-08B2-4166-8E23-15D86DFA6653}" type="presOf" srcId="{AB0C3072-9F75-40B7-AEC2-D33908E36CA5}" destId="{0456CEC9-DC93-405C-B890-F90B378A7F59}" srcOrd="0" destOrd="0" presId="urn:microsoft.com/office/officeart/2005/8/layout/vList2"/>
    <dgm:cxn modelId="{AFE7EDCF-A56F-49D8-B5B1-DE36B384B594}" srcId="{171DD998-BB64-4B77-919C-E547EBCCCCAE}" destId="{E6E9FE38-B475-4635-A0C2-A7CAC1C3017B}" srcOrd="1" destOrd="0" parTransId="{50D9AC7A-1548-4D7B-8C8B-9F8064742377}" sibTransId="{1AD10BB2-AE79-4FCC-9F0E-30DF57EE8448}"/>
    <dgm:cxn modelId="{93F269EB-2299-4394-9A44-49F9D3936423}" srcId="{171DD998-BB64-4B77-919C-E547EBCCCCAE}" destId="{E2934976-EC3A-42E6-B240-65FF61BE3C27}" srcOrd="2" destOrd="0" parTransId="{697EF0FE-57E4-4B9F-A4ED-85AA4A270B1A}" sibTransId="{AC89C686-1973-43FB-AC46-39ACE2A1686C}"/>
    <dgm:cxn modelId="{1C8A55F4-70B9-4B9F-ACC8-DADDFA2D865E}" type="presOf" srcId="{171DD998-BB64-4B77-919C-E547EBCCCCAE}" destId="{AD6520C4-BBC5-412D-9B99-B33A7DE3B868}" srcOrd="0" destOrd="0" presId="urn:microsoft.com/office/officeart/2005/8/layout/vList2"/>
    <dgm:cxn modelId="{EBD59FFA-EE58-4EF0-BC30-71D9C8A14F02}" type="presOf" srcId="{E6E9FE38-B475-4635-A0C2-A7CAC1C3017B}" destId="{856FBFE9-7C61-4AAF-94F8-70B7C39AB9D5}" srcOrd="0" destOrd="0" presId="urn:microsoft.com/office/officeart/2005/8/layout/vList2"/>
    <dgm:cxn modelId="{0C07C6EE-A512-4767-9B89-758160488EF4}" type="presParOf" srcId="{AD6520C4-BBC5-412D-9B99-B33A7DE3B868}" destId="{0456CEC9-DC93-405C-B890-F90B378A7F59}" srcOrd="0" destOrd="0" presId="urn:microsoft.com/office/officeart/2005/8/layout/vList2"/>
    <dgm:cxn modelId="{95DC9308-BEE2-4707-B1C2-A16AFAF8A8FC}" type="presParOf" srcId="{AD6520C4-BBC5-412D-9B99-B33A7DE3B868}" destId="{78E58451-2FC4-4848-BAD0-D2AB22DA58E2}" srcOrd="1" destOrd="0" presId="urn:microsoft.com/office/officeart/2005/8/layout/vList2"/>
    <dgm:cxn modelId="{D2ACE843-6CAC-422F-A58A-6AAEE0DA27B1}" type="presParOf" srcId="{AD6520C4-BBC5-412D-9B99-B33A7DE3B868}" destId="{856FBFE9-7C61-4AAF-94F8-70B7C39AB9D5}" srcOrd="2" destOrd="0" presId="urn:microsoft.com/office/officeart/2005/8/layout/vList2"/>
    <dgm:cxn modelId="{0ACE5A6D-3A85-48EB-92D8-97E1FA01DDC1}" type="presParOf" srcId="{AD6520C4-BBC5-412D-9B99-B33A7DE3B868}" destId="{9EFFC295-ACDA-4943-8223-8ADA50363FDE}" srcOrd="3" destOrd="0" presId="urn:microsoft.com/office/officeart/2005/8/layout/vList2"/>
    <dgm:cxn modelId="{0D071D44-4FD3-47F9-A885-E5FD1A604A1B}" type="presParOf" srcId="{AD6520C4-BBC5-412D-9B99-B33A7DE3B868}" destId="{0534D06F-ABE2-4251-9495-F20CE76E6B62}" srcOrd="4" destOrd="0" presId="urn:microsoft.com/office/officeart/2005/8/layout/vList2"/>
    <dgm:cxn modelId="{7F704D4E-7CC8-4CD8-BCBF-0CDE0EB80297}" type="presParOf" srcId="{AD6520C4-BBC5-412D-9B99-B33A7DE3B868}" destId="{36273B36-8D57-4CAB-B891-DE2A3F735807}" srcOrd="5" destOrd="0" presId="urn:microsoft.com/office/officeart/2005/8/layout/vList2"/>
    <dgm:cxn modelId="{ABEEA285-4090-49EE-A42B-401918383CCF}" type="presParOf" srcId="{AD6520C4-BBC5-412D-9B99-B33A7DE3B868}" destId="{9E0F9FED-54E1-4751-BBFC-354DA3EDC3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5F68F-48F4-45EF-8822-97A94FF2EB7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E31BE1-917C-4A3F-B66B-2EFE56294B7E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Landing Page</a:t>
          </a:r>
          <a:endParaRPr lang="en-US"/>
        </a:p>
      </dgm:t>
    </dgm:pt>
    <dgm:pt modelId="{8A8901B9-6674-4524-A856-A3DCBE12C118}" type="parTrans" cxnId="{777D482F-3C38-4570-9C31-AE681B790B32}">
      <dgm:prSet/>
      <dgm:spPr/>
      <dgm:t>
        <a:bodyPr/>
        <a:lstStyle/>
        <a:p>
          <a:endParaRPr lang="en-US"/>
        </a:p>
      </dgm:t>
    </dgm:pt>
    <dgm:pt modelId="{F01FCB1F-CCBA-4320-8BF5-5455F6EF9414}" type="sibTrans" cxnId="{777D482F-3C38-4570-9C31-AE681B790B32}">
      <dgm:prSet/>
      <dgm:spPr/>
      <dgm:t>
        <a:bodyPr/>
        <a:lstStyle/>
        <a:p>
          <a:endParaRPr lang="en-US"/>
        </a:p>
      </dgm:t>
    </dgm:pt>
    <dgm:pt modelId="{0BAEC3E5-954D-415C-84DD-91AA3FA63A41}">
      <dgm:prSet phldrT="[Text]" phldr="0"/>
      <dgm:spPr/>
      <dgm:t>
        <a:bodyPr/>
        <a:lstStyle/>
        <a:p>
          <a:r>
            <a:rPr lang="en-US">
              <a:latin typeface="Tw Cen MT"/>
            </a:rPr>
            <a:t>Login/Signup</a:t>
          </a:r>
          <a:endParaRPr lang="en-US"/>
        </a:p>
      </dgm:t>
    </dgm:pt>
    <dgm:pt modelId="{DFFDCCC6-6225-4F27-8A75-C517CA018932}" type="parTrans" cxnId="{25260253-46D1-475D-B13E-47A9F9F45C87}">
      <dgm:prSet/>
      <dgm:spPr/>
      <dgm:t>
        <a:bodyPr/>
        <a:lstStyle/>
        <a:p>
          <a:endParaRPr lang="en-US"/>
        </a:p>
      </dgm:t>
    </dgm:pt>
    <dgm:pt modelId="{F48BED15-7223-4EEF-B135-5F3DBB7CB544}" type="sibTrans" cxnId="{25260253-46D1-475D-B13E-47A9F9F45C87}">
      <dgm:prSet/>
      <dgm:spPr/>
      <dgm:t>
        <a:bodyPr/>
        <a:lstStyle/>
        <a:p>
          <a:endParaRPr lang="en-US"/>
        </a:p>
      </dgm:t>
    </dgm:pt>
    <dgm:pt modelId="{E70168FD-77FB-4246-96C0-BB70F0A9C8E0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Home Page (Dashboard of live orders)</a:t>
          </a:r>
        </a:p>
      </dgm:t>
    </dgm:pt>
    <dgm:pt modelId="{0CE848B3-D4DF-4E47-8BBC-69C96B1B445A}" type="parTrans" cxnId="{B1F4DEDC-C1CF-4237-91E1-344BC1814A45}">
      <dgm:prSet/>
      <dgm:spPr/>
      <dgm:t>
        <a:bodyPr/>
        <a:lstStyle/>
        <a:p>
          <a:endParaRPr lang="en-US"/>
        </a:p>
      </dgm:t>
    </dgm:pt>
    <dgm:pt modelId="{67193F9F-AF95-429A-A649-96F22AC0F3DA}" type="sibTrans" cxnId="{B1F4DEDC-C1CF-4237-91E1-344BC1814A45}">
      <dgm:prSet/>
      <dgm:spPr/>
      <dgm:t>
        <a:bodyPr/>
        <a:lstStyle/>
        <a:p>
          <a:endParaRPr lang="en-US"/>
        </a:p>
      </dgm:t>
    </dgm:pt>
    <dgm:pt modelId="{B07D98E8-E0DC-442F-9381-40551DF1D0AE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Inventory Page</a:t>
          </a:r>
          <a:endParaRPr lang="en-US"/>
        </a:p>
      </dgm:t>
    </dgm:pt>
    <dgm:pt modelId="{1F32B8CB-A678-4339-AD12-0515A009280B}" type="parTrans" cxnId="{83DACF8D-1D75-4921-8FF1-CE2C2CB73967}">
      <dgm:prSet/>
      <dgm:spPr/>
      <dgm:t>
        <a:bodyPr/>
        <a:lstStyle/>
        <a:p>
          <a:endParaRPr lang="en-US"/>
        </a:p>
      </dgm:t>
    </dgm:pt>
    <dgm:pt modelId="{D45B66F6-9D67-4106-94B5-D16F31327E4E}" type="sibTrans" cxnId="{83DACF8D-1D75-4921-8FF1-CE2C2CB73967}">
      <dgm:prSet/>
      <dgm:spPr/>
      <dgm:t>
        <a:bodyPr/>
        <a:lstStyle/>
        <a:p>
          <a:endParaRPr lang="en-US"/>
        </a:p>
      </dgm:t>
    </dgm:pt>
    <dgm:pt modelId="{B3E2E318-1729-4C5E-B33A-4733FCE1DF80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Update Inventory</a:t>
          </a:r>
          <a:endParaRPr lang="en-US"/>
        </a:p>
      </dgm:t>
    </dgm:pt>
    <dgm:pt modelId="{4B2CFA01-9959-427A-A175-92FA324E3040}" type="parTrans" cxnId="{65EBD1AE-3C54-48F7-83F8-A5CF6CE515A7}">
      <dgm:prSet/>
      <dgm:spPr/>
      <dgm:t>
        <a:bodyPr/>
        <a:lstStyle/>
        <a:p>
          <a:endParaRPr lang="en-US"/>
        </a:p>
      </dgm:t>
    </dgm:pt>
    <dgm:pt modelId="{F0CC8A79-1B6E-4771-BC63-07394C6A5155}" type="sibTrans" cxnId="{65EBD1AE-3C54-48F7-83F8-A5CF6CE515A7}">
      <dgm:prSet/>
      <dgm:spPr/>
      <dgm:t>
        <a:bodyPr/>
        <a:lstStyle/>
        <a:p>
          <a:endParaRPr lang="en-US"/>
        </a:p>
      </dgm:t>
    </dgm:pt>
    <dgm:pt modelId="{3FB4531E-B226-4E87-BE91-7E56E6C947C5}">
      <dgm:prSet phldr="0"/>
      <dgm:spPr/>
      <dgm:t>
        <a:bodyPr/>
        <a:lstStyle/>
        <a:p>
          <a:pPr rtl="0"/>
          <a:r>
            <a:rPr lang="en-US">
              <a:latin typeface="Tw Cen MT"/>
            </a:rPr>
            <a:t>Completed Orders</a:t>
          </a:r>
          <a:endParaRPr lang="en-US"/>
        </a:p>
      </dgm:t>
    </dgm:pt>
    <dgm:pt modelId="{C9E689BE-3408-457F-A325-7879310E0FEA}" type="parTrans" cxnId="{06EE683C-3E7E-426E-A1FD-351DABA02C40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9436954B-AC60-4553-BA1D-E64401FF978F}" type="sibTrans" cxnId="{06EE683C-3E7E-426E-A1FD-351DABA02C40}">
      <dgm:prSet/>
      <dgm:spPr/>
    </dgm:pt>
    <dgm:pt modelId="{6E604288-79CD-40C9-856B-F1D9CCF46085}">
      <dgm:prSet phldr="0"/>
      <dgm:spPr/>
      <dgm:t>
        <a:bodyPr/>
        <a:lstStyle/>
        <a:p>
          <a:pPr rtl="0"/>
          <a:r>
            <a:rPr lang="en-US">
              <a:latin typeface="Tw Cen MT"/>
            </a:rPr>
            <a:t>Catalogue Page</a:t>
          </a:r>
        </a:p>
      </dgm:t>
    </dgm:pt>
    <dgm:pt modelId="{8CC29CF8-F77A-44A5-852B-0FEC8376AFA4}" type="parTrans" cxnId="{D09B7437-8759-4EE2-91A9-04068A091CCC}">
      <dgm:prSet/>
      <dgm:spPr/>
      <dgm:t>
        <a:bodyPr/>
        <a:lstStyle/>
        <a:p>
          <a:endParaRPr lang="en-US"/>
        </a:p>
      </dgm:t>
    </dgm:pt>
    <dgm:pt modelId="{DFB835A6-D633-4452-B3BC-2C27A80A7E1F}" type="sibTrans" cxnId="{D09B7437-8759-4EE2-91A9-04068A091CCC}">
      <dgm:prSet/>
      <dgm:spPr/>
    </dgm:pt>
    <dgm:pt modelId="{69607D0B-7D4A-4300-B392-10B877610A6D}">
      <dgm:prSet phldr="0"/>
      <dgm:spPr/>
      <dgm:t>
        <a:bodyPr/>
        <a:lstStyle/>
        <a:p>
          <a:pPr rtl="0"/>
          <a:r>
            <a:rPr lang="en-US">
              <a:latin typeface="Tw Cen MT"/>
            </a:rPr>
            <a:t>Orders (live)</a:t>
          </a:r>
        </a:p>
      </dgm:t>
    </dgm:pt>
    <dgm:pt modelId="{9E96C554-DE61-423E-9061-04D4A09FDFDA}" type="parTrans" cxnId="{7E759629-0DFB-4C38-8B11-2F6D1B812878}">
      <dgm:prSet/>
      <dgm:spPr/>
      <dgm:t>
        <a:bodyPr/>
        <a:lstStyle/>
        <a:p>
          <a:endParaRPr lang="en-US"/>
        </a:p>
      </dgm:t>
    </dgm:pt>
    <dgm:pt modelId="{A6872F1A-3940-4B95-9451-BECD56216765}" type="sibTrans" cxnId="{7E759629-0DFB-4C38-8B11-2F6D1B812878}">
      <dgm:prSet/>
      <dgm:spPr/>
    </dgm:pt>
    <dgm:pt modelId="{2E7D0B5E-82D6-49E4-A3FD-DAA2AE011429}">
      <dgm:prSet phldr="0"/>
      <dgm:spPr/>
      <dgm:t>
        <a:bodyPr/>
        <a:lstStyle/>
        <a:p>
          <a:pPr rtl="0"/>
          <a:r>
            <a:rPr lang="en-US">
              <a:latin typeface="Tw Cen MT"/>
            </a:rPr>
            <a:t>Live Tracking</a:t>
          </a:r>
        </a:p>
      </dgm:t>
    </dgm:pt>
    <dgm:pt modelId="{7EA62863-9617-4029-BBAA-97D80EF6E136}" type="parTrans" cxnId="{63249231-38D0-4DF2-ABD4-2CA91B9AA22D}">
      <dgm:prSet/>
      <dgm:spPr/>
      <dgm:t>
        <a:bodyPr/>
        <a:lstStyle/>
        <a:p>
          <a:endParaRPr lang="en-US"/>
        </a:p>
      </dgm:t>
    </dgm:pt>
    <dgm:pt modelId="{26A97EFA-6B92-44D1-8CE3-A06C6EDC2152}" type="sibTrans" cxnId="{63249231-38D0-4DF2-ABD4-2CA91B9AA22D}">
      <dgm:prSet/>
      <dgm:spPr/>
    </dgm:pt>
    <dgm:pt modelId="{4982CB13-8B77-43D2-9999-8CDC394C18C2}">
      <dgm:prSet phldr="0"/>
      <dgm:spPr/>
      <dgm:t>
        <a:bodyPr/>
        <a:lstStyle/>
        <a:p>
          <a:r>
            <a:rPr lang="en-US">
              <a:latin typeface="Tw Cen MT"/>
            </a:rPr>
            <a:t>Invoicing</a:t>
          </a:r>
        </a:p>
      </dgm:t>
    </dgm:pt>
    <dgm:pt modelId="{98A0E490-0005-4710-9CED-D328D53DACC1}" type="parTrans" cxnId="{A50D0FB2-4D5D-463E-91EF-68BFBB0C9E2B}">
      <dgm:prSet/>
      <dgm:spPr/>
      <dgm:t>
        <a:bodyPr/>
        <a:lstStyle/>
        <a:p>
          <a:endParaRPr lang="en-US"/>
        </a:p>
      </dgm:t>
    </dgm:pt>
    <dgm:pt modelId="{1930F3A5-3A1E-4BA3-BD49-1332AE0FB46A}" type="sibTrans" cxnId="{A50D0FB2-4D5D-463E-91EF-68BFBB0C9E2B}">
      <dgm:prSet/>
      <dgm:spPr/>
    </dgm:pt>
    <dgm:pt modelId="{93F2737F-F59F-4870-9110-0FF2F0C305EE}">
      <dgm:prSet phldr="0"/>
      <dgm:spPr/>
      <dgm:t>
        <a:bodyPr/>
        <a:lstStyle/>
        <a:p>
          <a:pPr rtl="0"/>
          <a:r>
            <a:rPr lang="en-US">
              <a:latin typeface="Tw Cen MT"/>
            </a:rPr>
            <a:t>Orders </a:t>
          </a:r>
        </a:p>
      </dgm:t>
    </dgm:pt>
    <dgm:pt modelId="{02943042-BCF9-484C-8132-AD5AE5959092}" type="parTrans" cxnId="{CD132323-4AD5-4F90-A612-0175BB973B7D}">
      <dgm:prSet/>
      <dgm:spPr/>
      <dgm:t>
        <a:bodyPr/>
        <a:lstStyle/>
        <a:p>
          <a:endParaRPr lang="en-US"/>
        </a:p>
      </dgm:t>
    </dgm:pt>
    <dgm:pt modelId="{94552B9B-7394-4441-8727-3184168CFD84}" type="sibTrans" cxnId="{CD132323-4AD5-4F90-A612-0175BB973B7D}">
      <dgm:prSet/>
      <dgm:spPr/>
    </dgm:pt>
    <dgm:pt modelId="{E26136DD-890A-435D-8BBC-232A25C4F33D}">
      <dgm:prSet phldr="0"/>
      <dgm:spPr/>
      <dgm:t>
        <a:bodyPr/>
        <a:lstStyle/>
        <a:p>
          <a:r>
            <a:rPr lang="en-US">
              <a:latin typeface="Tw Cen MT"/>
            </a:rPr>
            <a:t>Invoicing</a:t>
          </a:r>
        </a:p>
      </dgm:t>
    </dgm:pt>
    <dgm:pt modelId="{D4F3583F-A3EA-4CCE-B66C-51A20A15DA23}" type="parTrans" cxnId="{5ACD8DC3-A30E-4F07-AE66-DA4EDDFABE25}">
      <dgm:prSet/>
      <dgm:spPr/>
      <dgm:t>
        <a:bodyPr/>
        <a:lstStyle/>
        <a:p>
          <a:endParaRPr lang="en-US"/>
        </a:p>
      </dgm:t>
    </dgm:pt>
    <dgm:pt modelId="{FFDF734E-6421-4D31-9316-27B1B6EDF377}" type="sibTrans" cxnId="{5ACD8DC3-A30E-4F07-AE66-DA4EDDFABE25}">
      <dgm:prSet/>
      <dgm:spPr/>
    </dgm:pt>
    <dgm:pt modelId="{D66D2BF4-62C8-4ED7-9B3A-47C50030763D}" type="pres">
      <dgm:prSet presAssocID="{27F5F68F-48F4-45EF-8822-97A94FF2EB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A40D5D-44B3-45B2-8445-D14F85E48206}" type="pres">
      <dgm:prSet presAssocID="{12E31BE1-917C-4A3F-B66B-2EFE56294B7E}" presName="root1" presStyleCnt="0"/>
      <dgm:spPr/>
    </dgm:pt>
    <dgm:pt modelId="{05F1D5C3-86A0-43BC-A878-83A3127DF79D}" type="pres">
      <dgm:prSet presAssocID="{12E31BE1-917C-4A3F-B66B-2EFE56294B7E}" presName="LevelOneTextNode" presStyleLbl="node0" presStyleIdx="0" presStyleCnt="2">
        <dgm:presLayoutVars>
          <dgm:chPref val="3"/>
        </dgm:presLayoutVars>
      </dgm:prSet>
      <dgm:spPr/>
    </dgm:pt>
    <dgm:pt modelId="{55081C09-BBC8-449E-807D-D36BD82C4621}" type="pres">
      <dgm:prSet presAssocID="{12E31BE1-917C-4A3F-B66B-2EFE56294B7E}" presName="level2hierChild" presStyleCnt="0"/>
      <dgm:spPr/>
    </dgm:pt>
    <dgm:pt modelId="{B317D4B0-A224-47ED-8474-EAF0EBD0970F}" type="pres">
      <dgm:prSet presAssocID="{0BAEC3E5-954D-415C-84DD-91AA3FA63A41}" presName="root1" presStyleCnt="0"/>
      <dgm:spPr/>
    </dgm:pt>
    <dgm:pt modelId="{B4E8BB46-165B-483E-97FB-C044423B3C4F}" type="pres">
      <dgm:prSet presAssocID="{0BAEC3E5-954D-415C-84DD-91AA3FA63A41}" presName="LevelOneTextNode" presStyleLbl="node0" presStyleIdx="1" presStyleCnt="2">
        <dgm:presLayoutVars>
          <dgm:chPref val="3"/>
        </dgm:presLayoutVars>
      </dgm:prSet>
      <dgm:spPr/>
    </dgm:pt>
    <dgm:pt modelId="{37D1C561-5A48-4EC3-9700-EC312197736F}" type="pres">
      <dgm:prSet presAssocID="{0BAEC3E5-954D-415C-84DD-91AA3FA63A41}" presName="level2hierChild" presStyleCnt="0"/>
      <dgm:spPr/>
    </dgm:pt>
    <dgm:pt modelId="{793C9CB8-42D6-4D5A-8DB9-7A1ED9992127}" type="pres">
      <dgm:prSet presAssocID="{0CE848B3-D4DF-4E47-8BBC-69C96B1B445A}" presName="conn2-1" presStyleLbl="parChTrans1D2" presStyleIdx="0" presStyleCnt="4"/>
      <dgm:spPr/>
    </dgm:pt>
    <dgm:pt modelId="{25656E6F-4396-4FC0-A74E-97925F3C7470}" type="pres">
      <dgm:prSet presAssocID="{0CE848B3-D4DF-4E47-8BBC-69C96B1B445A}" presName="connTx" presStyleLbl="parChTrans1D2" presStyleIdx="0" presStyleCnt="4"/>
      <dgm:spPr/>
    </dgm:pt>
    <dgm:pt modelId="{2CC3809F-1125-4067-B18A-3D5C908C4D07}" type="pres">
      <dgm:prSet presAssocID="{E70168FD-77FB-4246-96C0-BB70F0A9C8E0}" presName="root2" presStyleCnt="0"/>
      <dgm:spPr/>
    </dgm:pt>
    <dgm:pt modelId="{D72BA1C4-A2F7-47D9-8675-2272401ADA1D}" type="pres">
      <dgm:prSet presAssocID="{E70168FD-77FB-4246-96C0-BB70F0A9C8E0}" presName="LevelTwoTextNode" presStyleLbl="node2" presStyleIdx="0" presStyleCnt="4">
        <dgm:presLayoutVars>
          <dgm:chPref val="3"/>
        </dgm:presLayoutVars>
      </dgm:prSet>
      <dgm:spPr/>
    </dgm:pt>
    <dgm:pt modelId="{2CFDDF4F-2C03-4C5B-9AF9-DD2385B864C5}" type="pres">
      <dgm:prSet presAssocID="{E70168FD-77FB-4246-96C0-BB70F0A9C8E0}" presName="level3hierChild" presStyleCnt="0"/>
      <dgm:spPr/>
    </dgm:pt>
    <dgm:pt modelId="{D8AD445B-C507-4DAF-88E8-028327DEA6F7}" type="pres">
      <dgm:prSet presAssocID="{9E96C554-DE61-423E-9061-04D4A09FDFDA}" presName="conn2-1" presStyleLbl="parChTrans1D3" presStyleIdx="0" presStyleCnt="6"/>
      <dgm:spPr/>
    </dgm:pt>
    <dgm:pt modelId="{E2C64297-A76D-4817-BDEC-EAE276B18A18}" type="pres">
      <dgm:prSet presAssocID="{9E96C554-DE61-423E-9061-04D4A09FDFDA}" presName="connTx" presStyleLbl="parChTrans1D3" presStyleIdx="0" presStyleCnt="6"/>
      <dgm:spPr/>
    </dgm:pt>
    <dgm:pt modelId="{815B2815-9812-4874-B34A-B23A46C8C614}" type="pres">
      <dgm:prSet presAssocID="{69607D0B-7D4A-4300-B392-10B877610A6D}" presName="root2" presStyleCnt="0"/>
      <dgm:spPr/>
    </dgm:pt>
    <dgm:pt modelId="{35D3DA54-9790-4B4C-A862-28A1648BF559}" type="pres">
      <dgm:prSet presAssocID="{69607D0B-7D4A-4300-B392-10B877610A6D}" presName="LevelTwoTextNode" presStyleLbl="node3" presStyleIdx="0" presStyleCnt="6">
        <dgm:presLayoutVars>
          <dgm:chPref val="3"/>
        </dgm:presLayoutVars>
      </dgm:prSet>
      <dgm:spPr/>
    </dgm:pt>
    <dgm:pt modelId="{9812F429-643A-46CF-85FB-22330FBA950A}" type="pres">
      <dgm:prSet presAssocID="{69607D0B-7D4A-4300-B392-10B877610A6D}" presName="level3hierChild" presStyleCnt="0"/>
      <dgm:spPr/>
    </dgm:pt>
    <dgm:pt modelId="{C16FE4BB-A942-4A6F-8DEB-68172BB75A2A}" type="pres">
      <dgm:prSet presAssocID="{7EA62863-9617-4029-BBAA-97D80EF6E136}" presName="conn2-1" presStyleLbl="parChTrans1D3" presStyleIdx="1" presStyleCnt="6"/>
      <dgm:spPr/>
    </dgm:pt>
    <dgm:pt modelId="{0F62A4A1-533B-4971-B642-330FA5D4442B}" type="pres">
      <dgm:prSet presAssocID="{7EA62863-9617-4029-BBAA-97D80EF6E136}" presName="connTx" presStyleLbl="parChTrans1D3" presStyleIdx="1" presStyleCnt="6"/>
      <dgm:spPr/>
    </dgm:pt>
    <dgm:pt modelId="{7A3F7F35-87BB-48A1-AC6F-0DB349EC627C}" type="pres">
      <dgm:prSet presAssocID="{2E7D0B5E-82D6-49E4-A3FD-DAA2AE011429}" presName="root2" presStyleCnt="0"/>
      <dgm:spPr/>
    </dgm:pt>
    <dgm:pt modelId="{F84532CF-C044-4615-B94D-4C0BABB393C0}" type="pres">
      <dgm:prSet presAssocID="{2E7D0B5E-82D6-49E4-A3FD-DAA2AE011429}" presName="LevelTwoTextNode" presStyleLbl="node3" presStyleIdx="1" presStyleCnt="6">
        <dgm:presLayoutVars>
          <dgm:chPref val="3"/>
        </dgm:presLayoutVars>
      </dgm:prSet>
      <dgm:spPr/>
    </dgm:pt>
    <dgm:pt modelId="{4CEC340B-6E66-434B-A0A4-FC0B0E3FF7D6}" type="pres">
      <dgm:prSet presAssocID="{2E7D0B5E-82D6-49E4-A3FD-DAA2AE011429}" presName="level3hierChild" presStyleCnt="0"/>
      <dgm:spPr/>
    </dgm:pt>
    <dgm:pt modelId="{ED66E85C-876C-4325-BC38-009556B1EAED}" type="pres">
      <dgm:prSet presAssocID="{98A0E490-0005-4710-9CED-D328D53DACC1}" presName="conn2-1" presStyleLbl="parChTrans1D3" presStyleIdx="2" presStyleCnt="6"/>
      <dgm:spPr/>
    </dgm:pt>
    <dgm:pt modelId="{F3B16C65-B760-48C2-8FCC-BACB5D60ED2F}" type="pres">
      <dgm:prSet presAssocID="{98A0E490-0005-4710-9CED-D328D53DACC1}" presName="connTx" presStyleLbl="parChTrans1D3" presStyleIdx="2" presStyleCnt="6"/>
      <dgm:spPr/>
    </dgm:pt>
    <dgm:pt modelId="{53D920A5-2C6E-49BB-A2E4-B44A587B0D37}" type="pres">
      <dgm:prSet presAssocID="{4982CB13-8B77-43D2-9999-8CDC394C18C2}" presName="root2" presStyleCnt="0"/>
      <dgm:spPr/>
    </dgm:pt>
    <dgm:pt modelId="{927DCF44-85B2-4339-83D0-615933AA4012}" type="pres">
      <dgm:prSet presAssocID="{4982CB13-8B77-43D2-9999-8CDC394C18C2}" presName="LevelTwoTextNode" presStyleLbl="node3" presStyleIdx="2" presStyleCnt="6">
        <dgm:presLayoutVars>
          <dgm:chPref val="3"/>
        </dgm:presLayoutVars>
      </dgm:prSet>
      <dgm:spPr/>
    </dgm:pt>
    <dgm:pt modelId="{9775E228-24A7-4E6A-9A7A-0EB88D318100}" type="pres">
      <dgm:prSet presAssocID="{4982CB13-8B77-43D2-9999-8CDC394C18C2}" presName="level3hierChild" presStyleCnt="0"/>
      <dgm:spPr/>
    </dgm:pt>
    <dgm:pt modelId="{82FC56D7-F318-4236-A3EF-526DCEEA59CD}" type="pres">
      <dgm:prSet presAssocID="{C9E689BE-3408-457F-A325-7879310E0FEA}" presName="conn2-1" presStyleLbl="parChTrans1D2" presStyleIdx="1" presStyleCnt="4"/>
      <dgm:spPr/>
    </dgm:pt>
    <dgm:pt modelId="{79AEA65B-4AA6-4EF4-9DD6-927059BDFF7D}" type="pres">
      <dgm:prSet presAssocID="{C9E689BE-3408-457F-A325-7879310E0FEA}" presName="connTx" presStyleLbl="parChTrans1D2" presStyleIdx="1" presStyleCnt="4"/>
      <dgm:spPr/>
    </dgm:pt>
    <dgm:pt modelId="{5AE89560-D8B9-464C-9B2B-80E848F73298}" type="pres">
      <dgm:prSet presAssocID="{3FB4531E-B226-4E87-BE91-7E56E6C947C5}" presName="root2" presStyleCnt="0"/>
      <dgm:spPr/>
    </dgm:pt>
    <dgm:pt modelId="{4442ED47-036B-4C5F-9B6B-C0516D62CED8}" type="pres">
      <dgm:prSet presAssocID="{3FB4531E-B226-4E87-BE91-7E56E6C947C5}" presName="LevelTwoTextNode" presStyleLbl="node2" presStyleIdx="1" presStyleCnt="4">
        <dgm:presLayoutVars>
          <dgm:chPref val="3"/>
        </dgm:presLayoutVars>
      </dgm:prSet>
      <dgm:spPr/>
    </dgm:pt>
    <dgm:pt modelId="{4C045CDF-6F60-4A87-A24F-5AB7FF4F4FD3}" type="pres">
      <dgm:prSet presAssocID="{3FB4531E-B226-4E87-BE91-7E56E6C947C5}" presName="level3hierChild" presStyleCnt="0"/>
      <dgm:spPr/>
    </dgm:pt>
    <dgm:pt modelId="{C5E5BA96-78E6-4F99-B2AC-86373A6B6022}" type="pres">
      <dgm:prSet presAssocID="{02943042-BCF9-484C-8132-AD5AE5959092}" presName="conn2-1" presStyleLbl="parChTrans1D3" presStyleIdx="3" presStyleCnt="6"/>
      <dgm:spPr/>
    </dgm:pt>
    <dgm:pt modelId="{C49D0E5C-61B7-4C4B-A321-7E5974B3010D}" type="pres">
      <dgm:prSet presAssocID="{02943042-BCF9-484C-8132-AD5AE5959092}" presName="connTx" presStyleLbl="parChTrans1D3" presStyleIdx="3" presStyleCnt="6"/>
      <dgm:spPr/>
    </dgm:pt>
    <dgm:pt modelId="{FBA886F4-A0BE-4B90-AB0A-515F9BD3E938}" type="pres">
      <dgm:prSet presAssocID="{93F2737F-F59F-4870-9110-0FF2F0C305EE}" presName="root2" presStyleCnt="0"/>
      <dgm:spPr/>
    </dgm:pt>
    <dgm:pt modelId="{6DCE3F0A-C52A-430F-87F0-DAAC84F4D61E}" type="pres">
      <dgm:prSet presAssocID="{93F2737F-F59F-4870-9110-0FF2F0C305EE}" presName="LevelTwoTextNode" presStyleLbl="node3" presStyleIdx="3" presStyleCnt="6">
        <dgm:presLayoutVars>
          <dgm:chPref val="3"/>
        </dgm:presLayoutVars>
      </dgm:prSet>
      <dgm:spPr/>
    </dgm:pt>
    <dgm:pt modelId="{870E6319-B786-4064-B7CE-056742BD553F}" type="pres">
      <dgm:prSet presAssocID="{93F2737F-F59F-4870-9110-0FF2F0C305EE}" presName="level3hierChild" presStyleCnt="0"/>
      <dgm:spPr/>
    </dgm:pt>
    <dgm:pt modelId="{C3B195AA-BE03-415B-BAD0-3369555C3C26}" type="pres">
      <dgm:prSet presAssocID="{D4F3583F-A3EA-4CCE-B66C-51A20A15DA23}" presName="conn2-1" presStyleLbl="parChTrans1D3" presStyleIdx="4" presStyleCnt="6"/>
      <dgm:spPr/>
    </dgm:pt>
    <dgm:pt modelId="{0D264C28-4F12-4B51-A9C8-ACAF6F771E0B}" type="pres">
      <dgm:prSet presAssocID="{D4F3583F-A3EA-4CCE-B66C-51A20A15DA23}" presName="connTx" presStyleLbl="parChTrans1D3" presStyleIdx="4" presStyleCnt="6"/>
      <dgm:spPr/>
    </dgm:pt>
    <dgm:pt modelId="{53BA94DB-DCE8-40DD-95DE-0933C1D515DC}" type="pres">
      <dgm:prSet presAssocID="{E26136DD-890A-435D-8BBC-232A25C4F33D}" presName="root2" presStyleCnt="0"/>
      <dgm:spPr/>
    </dgm:pt>
    <dgm:pt modelId="{7A23D039-1DA9-469F-9DBA-5B49CAAFA77E}" type="pres">
      <dgm:prSet presAssocID="{E26136DD-890A-435D-8BBC-232A25C4F33D}" presName="LevelTwoTextNode" presStyleLbl="node3" presStyleIdx="4" presStyleCnt="6">
        <dgm:presLayoutVars>
          <dgm:chPref val="3"/>
        </dgm:presLayoutVars>
      </dgm:prSet>
      <dgm:spPr/>
    </dgm:pt>
    <dgm:pt modelId="{4161635F-298F-4765-9163-964261C2AF7C}" type="pres">
      <dgm:prSet presAssocID="{E26136DD-890A-435D-8BBC-232A25C4F33D}" presName="level3hierChild" presStyleCnt="0"/>
      <dgm:spPr/>
    </dgm:pt>
    <dgm:pt modelId="{29695AA1-005B-4219-9D80-F0E0BFE5C02A}" type="pres">
      <dgm:prSet presAssocID="{8CC29CF8-F77A-44A5-852B-0FEC8376AFA4}" presName="conn2-1" presStyleLbl="parChTrans1D2" presStyleIdx="2" presStyleCnt="4"/>
      <dgm:spPr/>
    </dgm:pt>
    <dgm:pt modelId="{22A951E9-101F-4B36-8411-BEE2CA6C4B63}" type="pres">
      <dgm:prSet presAssocID="{8CC29CF8-F77A-44A5-852B-0FEC8376AFA4}" presName="connTx" presStyleLbl="parChTrans1D2" presStyleIdx="2" presStyleCnt="4"/>
      <dgm:spPr/>
    </dgm:pt>
    <dgm:pt modelId="{06CE306E-6C2C-4115-827B-0CB2CCC083B3}" type="pres">
      <dgm:prSet presAssocID="{6E604288-79CD-40C9-856B-F1D9CCF46085}" presName="root2" presStyleCnt="0"/>
      <dgm:spPr/>
    </dgm:pt>
    <dgm:pt modelId="{B04D16F4-042E-4596-BD7E-F14E5A359012}" type="pres">
      <dgm:prSet presAssocID="{6E604288-79CD-40C9-856B-F1D9CCF46085}" presName="LevelTwoTextNode" presStyleLbl="node2" presStyleIdx="2" presStyleCnt="4">
        <dgm:presLayoutVars>
          <dgm:chPref val="3"/>
        </dgm:presLayoutVars>
      </dgm:prSet>
      <dgm:spPr/>
    </dgm:pt>
    <dgm:pt modelId="{4CF91D20-68F5-491D-982B-723F6DE4553F}" type="pres">
      <dgm:prSet presAssocID="{6E604288-79CD-40C9-856B-F1D9CCF46085}" presName="level3hierChild" presStyleCnt="0"/>
      <dgm:spPr/>
    </dgm:pt>
    <dgm:pt modelId="{05DB1DAA-90C8-4B05-8F1F-4DB9259A5C29}" type="pres">
      <dgm:prSet presAssocID="{1F32B8CB-A678-4339-AD12-0515A009280B}" presName="conn2-1" presStyleLbl="parChTrans1D2" presStyleIdx="3" presStyleCnt="4"/>
      <dgm:spPr/>
    </dgm:pt>
    <dgm:pt modelId="{381714C5-E029-4AB3-BB99-1CA8C95E11F5}" type="pres">
      <dgm:prSet presAssocID="{1F32B8CB-A678-4339-AD12-0515A009280B}" presName="connTx" presStyleLbl="parChTrans1D2" presStyleIdx="3" presStyleCnt="4"/>
      <dgm:spPr/>
    </dgm:pt>
    <dgm:pt modelId="{36EAB032-41FA-4CEE-9B7C-7810657CECEB}" type="pres">
      <dgm:prSet presAssocID="{B07D98E8-E0DC-442F-9381-40551DF1D0AE}" presName="root2" presStyleCnt="0"/>
      <dgm:spPr/>
    </dgm:pt>
    <dgm:pt modelId="{C7474F1B-6634-4056-9588-44F0F0A3208E}" type="pres">
      <dgm:prSet presAssocID="{B07D98E8-E0DC-442F-9381-40551DF1D0AE}" presName="LevelTwoTextNode" presStyleLbl="node2" presStyleIdx="3" presStyleCnt="4">
        <dgm:presLayoutVars>
          <dgm:chPref val="3"/>
        </dgm:presLayoutVars>
      </dgm:prSet>
      <dgm:spPr/>
    </dgm:pt>
    <dgm:pt modelId="{7D0839E2-E15A-4AB9-B47F-E3C39085413F}" type="pres">
      <dgm:prSet presAssocID="{B07D98E8-E0DC-442F-9381-40551DF1D0AE}" presName="level3hierChild" presStyleCnt="0"/>
      <dgm:spPr/>
    </dgm:pt>
    <dgm:pt modelId="{9E666481-F9B9-46E0-84AF-1595A6D7623E}" type="pres">
      <dgm:prSet presAssocID="{4B2CFA01-9959-427A-A175-92FA324E3040}" presName="conn2-1" presStyleLbl="parChTrans1D3" presStyleIdx="5" presStyleCnt="6"/>
      <dgm:spPr/>
    </dgm:pt>
    <dgm:pt modelId="{0C6DCE0F-E5D0-4A2F-AB5E-DF96DD1D8EC1}" type="pres">
      <dgm:prSet presAssocID="{4B2CFA01-9959-427A-A175-92FA324E3040}" presName="connTx" presStyleLbl="parChTrans1D3" presStyleIdx="5" presStyleCnt="6"/>
      <dgm:spPr/>
    </dgm:pt>
    <dgm:pt modelId="{0E70034B-EABA-4354-A44C-3AEE30658BFF}" type="pres">
      <dgm:prSet presAssocID="{B3E2E318-1729-4C5E-B33A-4733FCE1DF80}" presName="root2" presStyleCnt="0"/>
      <dgm:spPr/>
    </dgm:pt>
    <dgm:pt modelId="{387373C5-7AC3-4343-9D85-D6B288D9DC1D}" type="pres">
      <dgm:prSet presAssocID="{B3E2E318-1729-4C5E-B33A-4733FCE1DF80}" presName="LevelTwoTextNode" presStyleLbl="node3" presStyleIdx="5" presStyleCnt="6">
        <dgm:presLayoutVars>
          <dgm:chPref val="3"/>
        </dgm:presLayoutVars>
      </dgm:prSet>
      <dgm:spPr/>
    </dgm:pt>
    <dgm:pt modelId="{DBF25A7A-E658-465F-AF4F-5CCAA5C3DB5C}" type="pres">
      <dgm:prSet presAssocID="{B3E2E318-1729-4C5E-B33A-4733FCE1DF80}" presName="level3hierChild" presStyleCnt="0"/>
      <dgm:spPr/>
    </dgm:pt>
  </dgm:ptLst>
  <dgm:cxnLst>
    <dgm:cxn modelId="{22416102-73F6-42A0-8FE2-0365E8D66480}" type="presOf" srcId="{D4F3583F-A3EA-4CCE-B66C-51A20A15DA23}" destId="{C3B195AA-BE03-415B-BAD0-3369555C3C26}" srcOrd="0" destOrd="0" presId="urn:microsoft.com/office/officeart/2005/8/layout/hierarchy2"/>
    <dgm:cxn modelId="{EDD92905-051E-4780-8C48-7E2FED09CCF5}" type="presOf" srcId="{4B2CFA01-9959-427A-A175-92FA324E3040}" destId="{9E666481-F9B9-46E0-84AF-1595A6D7623E}" srcOrd="0" destOrd="0" presId="urn:microsoft.com/office/officeart/2005/8/layout/hierarchy2"/>
    <dgm:cxn modelId="{C20D3310-D4F5-49E6-B226-3FE8F232823D}" type="presOf" srcId="{3FB4531E-B226-4E87-BE91-7E56E6C947C5}" destId="{4442ED47-036B-4C5F-9B6B-C0516D62CED8}" srcOrd="0" destOrd="0" presId="urn:microsoft.com/office/officeart/2005/8/layout/hierarchy2"/>
    <dgm:cxn modelId="{9628C210-51C5-41B0-97A1-CDA556A3AD4A}" type="presOf" srcId="{98A0E490-0005-4710-9CED-D328D53DACC1}" destId="{F3B16C65-B760-48C2-8FCC-BACB5D60ED2F}" srcOrd="1" destOrd="0" presId="urn:microsoft.com/office/officeart/2005/8/layout/hierarchy2"/>
    <dgm:cxn modelId="{E497681C-EFF6-43AE-B327-6199E73E00D3}" type="presOf" srcId="{6E604288-79CD-40C9-856B-F1D9CCF46085}" destId="{B04D16F4-042E-4596-BD7E-F14E5A359012}" srcOrd="0" destOrd="0" presId="urn:microsoft.com/office/officeart/2005/8/layout/hierarchy2"/>
    <dgm:cxn modelId="{35892E1D-2FEE-4F60-8649-71B97EAB7228}" type="presOf" srcId="{E26136DD-890A-435D-8BBC-232A25C4F33D}" destId="{7A23D039-1DA9-469F-9DBA-5B49CAAFA77E}" srcOrd="0" destOrd="0" presId="urn:microsoft.com/office/officeart/2005/8/layout/hierarchy2"/>
    <dgm:cxn modelId="{CD132323-4AD5-4F90-A612-0175BB973B7D}" srcId="{3FB4531E-B226-4E87-BE91-7E56E6C947C5}" destId="{93F2737F-F59F-4870-9110-0FF2F0C305EE}" srcOrd="0" destOrd="0" parTransId="{02943042-BCF9-484C-8132-AD5AE5959092}" sibTransId="{94552B9B-7394-4441-8727-3184168CFD84}"/>
    <dgm:cxn modelId="{7E759629-0DFB-4C38-8B11-2F6D1B812878}" srcId="{E70168FD-77FB-4246-96C0-BB70F0A9C8E0}" destId="{69607D0B-7D4A-4300-B392-10B877610A6D}" srcOrd="0" destOrd="0" parTransId="{9E96C554-DE61-423E-9061-04D4A09FDFDA}" sibTransId="{A6872F1A-3940-4B95-9451-BECD56216765}"/>
    <dgm:cxn modelId="{3A99452B-28FF-4556-86B8-75F6EBECA506}" type="presOf" srcId="{1F32B8CB-A678-4339-AD12-0515A009280B}" destId="{381714C5-E029-4AB3-BB99-1CA8C95E11F5}" srcOrd="1" destOrd="0" presId="urn:microsoft.com/office/officeart/2005/8/layout/hierarchy2"/>
    <dgm:cxn modelId="{777D482F-3C38-4570-9C31-AE681B790B32}" srcId="{27F5F68F-48F4-45EF-8822-97A94FF2EB74}" destId="{12E31BE1-917C-4A3F-B66B-2EFE56294B7E}" srcOrd="0" destOrd="0" parTransId="{8A8901B9-6674-4524-A856-A3DCBE12C118}" sibTransId="{F01FCB1F-CCBA-4320-8BF5-5455F6EF9414}"/>
    <dgm:cxn modelId="{63249231-38D0-4DF2-ABD4-2CA91B9AA22D}" srcId="{E70168FD-77FB-4246-96C0-BB70F0A9C8E0}" destId="{2E7D0B5E-82D6-49E4-A3FD-DAA2AE011429}" srcOrd="1" destOrd="0" parTransId="{7EA62863-9617-4029-BBAA-97D80EF6E136}" sibTransId="{26A97EFA-6B92-44D1-8CE3-A06C6EDC2152}"/>
    <dgm:cxn modelId="{D09B7437-8759-4EE2-91A9-04068A091CCC}" srcId="{0BAEC3E5-954D-415C-84DD-91AA3FA63A41}" destId="{6E604288-79CD-40C9-856B-F1D9CCF46085}" srcOrd="2" destOrd="0" parTransId="{8CC29CF8-F77A-44A5-852B-0FEC8376AFA4}" sibTransId="{DFB835A6-D633-4452-B3BC-2C27A80A7E1F}"/>
    <dgm:cxn modelId="{B8BB2F3A-4975-435A-BD59-B75AC7B072C6}" type="presOf" srcId="{93F2737F-F59F-4870-9110-0FF2F0C305EE}" destId="{6DCE3F0A-C52A-430F-87F0-DAAC84F4D61E}" srcOrd="0" destOrd="0" presId="urn:microsoft.com/office/officeart/2005/8/layout/hierarchy2"/>
    <dgm:cxn modelId="{06EE683C-3E7E-426E-A1FD-351DABA02C40}" srcId="{0BAEC3E5-954D-415C-84DD-91AA3FA63A41}" destId="{3FB4531E-B226-4E87-BE91-7E56E6C947C5}" srcOrd="1" destOrd="0" parTransId="{C9E689BE-3408-457F-A325-7879310E0FEA}" sibTransId="{9436954B-AC60-4553-BA1D-E64401FF978F}"/>
    <dgm:cxn modelId="{8857115B-BB57-4C9E-9642-385CE3A4E0A8}" type="presOf" srcId="{0CE848B3-D4DF-4E47-8BBC-69C96B1B445A}" destId="{25656E6F-4396-4FC0-A74E-97925F3C7470}" srcOrd="1" destOrd="0" presId="urn:microsoft.com/office/officeart/2005/8/layout/hierarchy2"/>
    <dgm:cxn modelId="{D68ECD42-E7F9-4DA1-9A5A-FEBCC8F24BB9}" type="presOf" srcId="{4982CB13-8B77-43D2-9999-8CDC394C18C2}" destId="{927DCF44-85B2-4339-83D0-615933AA4012}" srcOrd="0" destOrd="0" presId="urn:microsoft.com/office/officeart/2005/8/layout/hierarchy2"/>
    <dgm:cxn modelId="{261AF46B-6FAE-4DF6-8654-EEF2159C34F5}" type="presOf" srcId="{98A0E490-0005-4710-9CED-D328D53DACC1}" destId="{ED66E85C-876C-4325-BC38-009556B1EAED}" srcOrd="0" destOrd="0" presId="urn:microsoft.com/office/officeart/2005/8/layout/hierarchy2"/>
    <dgm:cxn modelId="{26960852-A42B-45BA-8CBC-DD161A7CE11A}" type="presOf" srcId="{D4F3583F-A3EA-4CCE-B66C-51A20A15DA23}" destId="{0D264C28-4F12-4B51-A9C8-ACAF6F771E0B}" srcOrd="1" destOrd="0" presId="urn:microsoft.com/office/officeart/2005/8/layout/hierarchy2"/>
    <dgm:cxn modelId="{25260253-46D1-475D-B13E-47A9F9F45C87}" srcId="{27F5F68F-48F4-45EF-8822-97A94FF2EB74}" destId="{0BAEC3E5-954D-415C-84DD-91AA3FA63A41}" srcOrd="1" destOrd="0" parTransId="{DFFDCCC6-6225-4F27-8A75-C517CA018932}" sibTransId="{F48BED15-7223-4EEF-B135-5F3DBB7CB544}"/>
    <dgm:cxn modelId="{C94A8073-7B7F-4F30-897C-F1046ABAB48E}" type="presOf" srcId="{2E7D0B5E-82D6-49E4-A3FD-DAA2AE011429}" destId="{F84532CF-C044-4615-B94D-4C0BABB393C0}" srcOrd="0" destOrd="0" presId="urn:microsoft.com/office/officeart/2005/8/layout/hierarchy2"/>
    <dgm:cxn modelId="{8BB25555-1689-4648-9177-A69B5BF0A793}" type="presOf" srcId="{E70168FD-77FB-4246-96C0-BB70F0A9C8E0}" destId="{D72BA1C4-A2F7-47D9-8675-2272401ADA1D}" srcOrd="0" destOrd="0" presId="urn:microsoft.com/office/officeart/2005/8/layout/hierarchy2"/>
    <dgm:cxn modelId="{7775A758-C2C3-49D4-9E44-82EA561C263C}" type="presOf" srcId="{B3E2E318-1729-4C5E-B33A-4733FCE1DF80}" destId="{387373C5-7AC3-4343-9D85-D6B288D9DC1D}" srcOrd="0" destOrd="0" presId="urn:microsoft.com/office/officeart/2005/8/layout/hierarchy2"/>
    <dgm:cxn modelId="{4E50D078-F044-49AE-8936-BDFCB212F52A}" type="presOf" srcId="{4B2CFA01-9959-427A-A175-92FA324E3040}" destId="{0C6DCE0F-E5D0-4A2F-AB5E-DF96DD1D8EC1}" srcOrd="1" destOrd="0" presId="urn:microsoft.com/office/officeart/2005/8/layout/hierarchy2"/>
    <dgm:cxn modelId="{79B5407E-D15B-4049-B723-3E1EE9F3C3CA}" type="presOf" srcId="{27F5F68F-48F4-45EF-8822-97A94FF2EB74}" destId="{D66D2BF4-62C8-4ED7-9B3A-47C50030763D}" srcOrd="0" destOrd="0" presId="urn:microsoft.com/office/officeart/2005/8/layout/hierarchy2"/>
    <dgm:cxn modelId="{5638948B-0C03-4808-80AB-7340736171D1}" type="presOf" srcId="{8CC29CF8-F77A-44A5-852B-0FEC8376AFA4}" destId="{22A951E9-101F-4B36-8411-BEE2CA6C4B63}" srcOrd="1" destOrd="0" presId="urn:microsoft.com/office/officeart/2005/8/layout/hierarchy2"/>
    <dgm:cxn modelId="{83DACF8D-1D75-4921-8FF1-CE2C2CB73967}" srcId="{0BAEC3E5-954D-415C-84DD-91AA3FA63A41}" destId="{B07D98E8-E0DC-442F-9381-40551DF1D0AE}" srcOrd="3" destOrd="0" parTransId="{1F32B8CB-A678-4339-AD12-0515A009280B}" sibTransId="{D45B66F6-9D67-4106-94B5-D16F31327E4E}"/>
    <dgm:cxn modelId="{F6B67C90-5C98-4B8E-8733-5859A763720E}" type="presOf" srcId="{0BAEC3E5-954D-415C-84DD-91AA3FA63A41}" destId="{B4E8BB46-165B-483E-97FB-C044423B3C4F}" srcOrd="0" destOrd="0" presId="urn:microsoft.com/office/officeart/2005/8/layout/hierarchy2"/>
    <dgm:cxn modelId="{3A45F794-7C98-47A5-A0C2-C8258F7F3775}" type="presOf" srcId="{69607D0B-7D4A-4300-B392-10B877610A6D}" destId="{35D3DA54-9790-4B4C-A862-28A1648BF559}" srcOrd="0" destOrd="0" presId="urn:microsoft.com/office/officeart/2005/8/layout/hierarchy2"/>
    <dgm:cxn modelId="{B99B8B99-D2FA-43F6-AFB0-1D5FE7298AA3}" type="presOf" srcId="{9E96C554-DE61-423E-9061-04D4A09FDFDA}" destId="{D8AD445B-C507-4DAF-88E8-028327DEA6F7}" srcOrd="0" destOrd="0" presId="urn:microsoft.com/office/officeart/2005/8/layout/hierarchy2"/>
    <dgm:cxn modelId="{872D129B-6702-4EA4-BE02-159A2CA0A898}" type="presOf" srcId="{7EA62863-9617-4029-BBAA-97D80EF6E136}" destId="{0F62A4A1-533B-4971-B642-330FA5D4442B}" srcOrd="1" destOrd="0" presId="urn:microsoft.com/office/officeart/2005/8/layout/hierarchy2"/>
    <dgm:cxn modelId="{1075649B-7196-4381-8D15-6EB552143B2E}" type="presOf" srcId="{B07D98E8-E0DC-442F-9381-40551DF1D0AE}" destId="{C7474F1B-6634-4056-9588-44F0F0A3208E}" srcOrd="0" destOrd="0" presId="urn:microsoft.com/office/officeart/2005/8/layout/hierarchy2"/>
    <dgm:cxn modelId="{996E56A1-2EE3-4909-A13A-84A8501D705B}" type="presOf" srcId="{9E96C554-DE61-423E-9061-04D4A09FDFDA}" destId="{E2C64297-A76D-4817-BDEC-EAE276B18A18}" srcOrd="1" destOrd="0" presId="urn:microsoft.com/office/officeart/2005/8/layout/hierarchy2"/>
    <dgm:cxn modelId="{906A1FA2-EFDE-46FC-88B0-26F90BABFD4A}" type="presOf" srcId="{02943042-BCF9-484C-8132-AD5AE5959092}" destId="{C49D0E5C-61B7-4C4B-A321-7E5974B3010D}" srcOrd="1" destOrd="0" presId="urn:microsoft.com/office/officeart/2005/8/layout/hierarchy2"/>
    <dgm:cxn modelId="{DD6252AE-2867-48CD-85D1-FC2062ABA67F}" type="presOf" srcId="{7EA62863-9617-4029-BBAA-97D80EF6E136}" destId="{C16FE4BB-A942-4A6F-8DEB-68172BB75A2A}" srcOrd="0" destOrd="0" presId="urn:microsoft.com/office/officeart/2005/8/layout/hierarchy2"/>
    <dgm:cxn modelId="{65EBD1AE-3C54-48F7-83F8-A5CF6CE515A7}" srcId="{B07D98E8-E0DC-442F-9381-40551DF1D0AE}" destId="{B3E2E318-1729-4C5E-B33A-4733FCE1DF80}" srcOrd="0" destOrd="0" parTransId="{4B2CFA01-9959-427A-A175-92FA324E3040}" sibTransId="{F0CC8A79-1B6E-4771-BC63-07394C6A5155}"/>
    <dgm:cxn modelId="{A50D0FB2-4D5D-463E-91EF-68BFBB0C9E2B}" srcId="{E70168FD-77FB-4246-96C0-BB70F0A9C8E0}" destId="{4982CB13-8B77-43D2-9999-8CDC394C18C2}" srcOrd="2" destOrd="0" parTransId="{98A0E490-0005-4710-9CED-D328D53DACC1}" sibTransId="{1930F3A5-3A1E-4BA3-BD49-1332AE0FB46A}"/>
    <dgm:cxn modelId="{82E17DC1-D90C-4D80-BE8C-D7DB0B9FC7E5}" type="presOf" srcId="{8CC29CF8-F77A-44A5-852B-0FEC8376AFA4}" destId="{29695AA1-005B-4219-9D80-F0E0BFE5C02A}" srcOrd="0" destOrd="0" presId="urn:microsoft.com/office/officeart/2005/8/layout/hierarchy2"/>
    <dgm:cxn modelId="{5ACD8DC3-A30E-4F07-AE66-DA4EDDFABE25}" srcId="{3FB4531E-B226-4E87-BE91-7E56E6C947C5}" destId="{E26136DD-890A-435D-8BBC-232A25C4F33D}" srcOrd="1" destOrd="0" parTransId="{D4F3583F-A3EA-4CCE-B66C-51A20A15DA23}" sibTransId="{FFDF734E-6421-4D31-9316-27B1B6EDF377}"/>
    <dgm:cxn modelId="{8358C9CA-C2FE-423E-BD7E-36F9EC3BBFC2}" type="presOf" srcId="{0CE848B3-D4DF-4E47-8BBC-69C96B1B445A}" destId="{793C9CB8-42D6-4D5A-8DB9-7A1ED9992127}" srcOrd="0" destOrd="0" presId="urn:microsoft.com/office/officeart/2005/8/layout/hierarchy2"/>
    <dgm:cxn modelId="{1471CED2-335E-4EE3-9EE6-3AF1B7C3141F}" type="presOf" srcId="{C9E689BE-3408-457F-A325-7879310E0FEA}" destId="{79AEA65B-4AA6-4EF4-9DD6-927059BDFF7D}" srcOrd="1" destOrd="0" presId="urn:microsoft.com/office/officeart/2005/8/layout/hierarchy2"/>
    <dgm:cxn modelId="{D31FBED5-2ED3-4ED2-AE5C-85B5BE6BB12E}" type="presOf" srcId="{12E31BE1-917C-4A3F-B66B-2EFE56294B7E}" destId="{05F1D5C3-86A0-43BC-A878-83A3127DF79D}" srcOrd="0" destOrd="0" presId="urn:microsoft.com/office/officeart/2005/8/layout/hierarchy2"/>
    <dgm:cxn modelId="{6CAFF6D6-5B3C-4D1D-B882-B4826750528A}" type="presOf" srcId="{02943042-BCF9-484C-8132-AD5AE5959092}" destId="{C5E5BA96-78E6-4F99-B2AC-86373A6B6022}" srcOrd="0" destOrd="0" presId="urn:microsoft.com/office/officeart/2005/8/layout/hierarchy2"/>
    <dgm:cxn modelId="{B1F4DEDC-C1CF-4237-91E1-344BC1814A45}" srcId="{0BAEC3E5-954D-415C-84DD-91AA3FA63A41}" destId="{E70168FD-77FB-4246-96C0-BB70F0A9C8E0}" srcOrd="0" destOrd="0" parTransId="{0CE848B3-D4DF-4E47-8BBC-69C96B1B445A}" sibTransId="{67193F9F-AF95-429A-A649-96F22AC0F3DA}"/>
    <dgm:cxn modelId="{E7D43CF0-417C-40CB-A241-060E47374141}" type="presOf" srcId="{1F32B8CB-A678-4339-AD12-0515A009280B}" destId="{05DB1DAA-90C8-4B05-8F1F-4DB9259A5C29}" srcOrd="0" destOrd="0" presId="urn:microsoft.com/office/officeart/2005/8/layout/hierarchy2"/>
    <dgm:cxn modelId="{4416CAF2-9148-49F7-ACE2-02DACF2DC24B}" type="presOf" srcId="{C9E689BE-3408-457F-A325-7879310E0FEA}" destId="{82FC56D7-F318-4236-A3EF-526DCEEA59CD}" srcOrd="0" destOrd="0" presId="urn:microsoft.com/office/officeart/2005/8/layout/hierarchy2"/>
    <dgm:cxn modelId="{23491BF1-59CC-4DBA-9C9A-3939909E060C}" type="presParOf" srcId="{D66D2BF4-62C8-4ED7-9B3A-47C50030763D}" destId="{61A40D5D-44B3-45B2-8445-D14F85E48206}" srcOrd="0" destOrd="0" presId="urn:microsoft.com/office/officeart/2005/8/layout/hierarchy2"/>
    <dgm:cxn modelId="{46BAC601-58B9-4EAF-AE60-64F3B6B0F2A3}" type="presParOf" srcId="{61A40D5D-44B3-45B2-8445-D14F85E48206}" destId="{05F1D5C3-86A0-43BC-A878-83A3127DF79D}" srcOrd="0" destOrd="0" presId="urn:microsoft.com/office/officeart/2005/8/layout/hierarchy2"/>
    <dgm:cxn modelId="{A305E063-06DD-47B5-A9A7-0607E608C0C4}" type="presParOf" srcId="{61A40D5D-44B3-45B2-8445-D14F85E48206}" destId="{55081C09-BBC8-449E-807D-D36BD82C4621}" srcOrd="1" destOrd="0" presId="urn:microsoft.com/office/officeart/2005/8/layout/hierarchy2"/>
    <dgm:cxn modelId="{CE96AA07-921C-4684-8E1D-3119D961D8B2}" type="presParOf" srcId="{D66D2BF4-62C8-4ED7-9B3A-47C50030763D}" destId="{B317D4B0-A224-47ED-8474-EAF0EBD0970F}" srcOrd="1" destOrd="0" presId="urn:microsoft.com/office/officeart/2005/8/layout/hierarchy2"/>
    <dgm:cxn modelId="{36819CB4-6BEE-4ECC-B3EB-2789258E6E69}" type="presParOf" srcId="{B317D4B0-A224-47ED-8474-EAF0EBD0970F}" destId="{B4E8BB46-165B-483E-97FB-C044423B3C4F}" srcOrd="0" destOrd="0" presId="urn:microsoft.com/office/officeart/2005/8/layout/hierarchy2"/>
    <dgm:cxn modelId="{B1748166-63DE-4C68-A906-4C71B28B1C80}" type="presParOf" srcId="{B317D4B0-A224-47ED-8474-EAF0EBD0970F}" destId="{37D1C561-5A48-4EC3-9700-EC312197736F}" srcOrd="1" destOrd="0" presId="urn:microsoft.com/office/officeart/2005/8/layout/hierarchy2"/>
    <dgm:cxn modelId="{E7E73A16-2A01-4102-BEE6-F05ED7E469CA}" type="presParOf" srcId="{37D1C561-5A48-4EC3-9700-EC312197736F}" destId="{793C9CB8-42D6-4D5A-8DB9-7A1ED9992127}" srcOrd="0" destOrd="0" presId="urn:microsoft.com/office/officeart/2005/8/layout/hierarchy2"/>
    <dgm:cxn modelId="{0375BBA0-2171-453A-88AC-C6597F8518DA}" type="presParOf" srcId="{793C9CB8-42D6-4D5A-8DB9-7A1ED9992127}" destId="{25656E6F-4396-4FC0-A74E-97925F3C7470}" srcOrd="0" destOrd="0" presId="urn:microsoft.com/office/officeart/2005/8/layout/hierarchy2"/>
    <dgm:cxn modelId="{F4DA883F-13C4-4CC0-8071-94C50D6CE4B8}" type="presParOf" srcId="{37D1C561-5A48-4EC3-9700-EC312197736F}" destId="{2CC3809F-1125-4067-B18A-3D5C908C4D07}" srcOrd="1" destOrd="0" presId="urn:microsoft.com/office/officeart/2005/8/layout/hierarchy2"/>
    <dgm:cxn modelId="{9CA09215-9937-4CAF-AC45-BD6C7C2FB785}" type="presParOf" srcId="{2CC3809F-1125-4067-B18A-3D5C908C4D07}" destId="{D72BA1C4-A2F7-47D9-8675-2272401ADA1D}" srcOrd="0" destOrd="0" presId="urn:microsoft.com/office/officeart/2005/8/layout/hierarchy2"/>
    <dgm:cxn modelId="{19D01AB9-A869-41BB-928E-B3459E86B860}" type="presParOf" srcId="{2CC3809F-1125-4067-B18A-3D5C908C4D07}" destId="{2CFDDF4F-2C03-4C5B-9AF9-DD2385B864C5}" srcOrd="1" destOrd="0" presId="urn:microsoft.com/office/officeart/2005/8/layout/hierarchy2"/>
    <dgm:cxn modelId="{29741A7E-3ED2-4C05-B96E-A11914386B67}" type="presParOf" srcId="{2CFDDF4F-2C03-4C5B-9AF9-DD2385B864C5}" destId="{D8AD445B-C507-4DAF-88E8-028327DEA6F7}" srcOrd="0" destOrd="0" presId="urn:microsoft.com/office/officeart/2005/8/layout/hierarchy2"/>
    <dgm:cxn modelId="{D62FD13A-14D5-4ACF-8609-F841B4560D03}" type="presParOf" srcId="{D8AD445B-C507-4DAF-88E8-028327DEA6F7}" destId="{E2C64297-A76D-4817-BDEC-EAE276B18A18}" srcOrd="0" destOrd="0" presId="urn:microsoft.com/office/officeart/2005/8/layout/hierarchy2"/>
    <dgm:cxn modelId="{14A4125B-B80B-46B9-89B2-54F9C014D222}" type="presParOf" srcId="{2CFDDF4F-2C03-4C5B-9AF9-DD2385B864C5}" destId="{815B2815-9812-4874-B34A-B23A46C8C614}" srcOrd="1" destOrd="0" presId="urn:microsoft.com/office/officeart/2005/8/layout/hierarchy2"/>
    <dgm:cxn modelId="{282F1B02-01DD-4C49-B8D8-43A3A5A50EDC}" type="presParOf" srcId="{815B2815-9812-4874-B34A-B23A46C8C614}" destId="{35D3DA54-9790-4B4C-A862-28A1648BF559}" srcOrd="0" destOrd="0" presId="urn:microsoft.com/office/officeart/2005/8/layout/hierarchy2"/>
    <dgm:cxn modelId="{8AA07292-0A2B-4DDC-B487-F8B695953222}" type="presParOf" srcId="{815B2815-9812-4874-B34A-B23A46C8C614}" destId="{9812F429-643A-46CF-85FB-22330FBA950A}" srcOrd="1" destOrd="0" presId="urn:microsoft.com/office/officeart/2005/8/layout/hierarchy2"/>
    <dgm:cxn modelId="{172676F7-D834-4003-8740-A84F8E9A0F11}" type="presParOf" srcId="{2CFDDF4F-2C03-4C5B-9AF9-DD2385B864C5}" destId="{C16FE4BB-A942-4A6F-8DEB-68172BB75A2A}" srcOrd="2" destOrd="0" presId="urn:microsoft.com/office/officeart/2005/8/layout/hierarchy2"/>
    <dgm:cxn modelId="{926508E2-1C85-4376-9A74-6AED495B555E}" type="presParOf" srcId="{C16FE4BB-A942-4A6F-8DEB-68172BB75A2A}" destId="{0F62A4A1-533B-4971-B642-330FA5D4442B}" srcOrd="0" destOrd="0" presId="urn:microsoft.com/office/officeart/2005/8/layout/hierarchy2"/>
    <dgm:cxn modelId="{78E4EB37-F057-4A2E-80C7-406F3232CD4D}" type="presParOf" srcId="{2CFDDF4F-2C03-4C5B-9AF9-DD2385B864C5}" destId="{7A3F7F35-87BB-48A1-AC6F-0DB349EC627C}" srcOrd="3" destOrd="0" presId="urn:microsoft.com/office/officeart/2005/8/layout/hierarchy2"/>
    <dgm:cxn modelId="{6B418FE6-C997-4170-943C-1FE9A808054B}" type="presParOf" srcId="{7A3F7F35-87BB-48A1-AC6F-0DB349EC627C}" destId="{F84532CF-C044-4615-B94D-4C0BABB393C0}" srcOrd="0" destOrd="0" presId="urn:microsoft.com/office/officeart/2005/8/layout/hierarchy2"/>
    <dgm:cxn modelId="{F89F1794-545D-4C48-839A-7BE28220A294}" type="presParOf" srcId="{7A3F7F35-87BB-48A1-AC6F-0DB349EC627C}" destId="{4CEC340B-6E66-434B-A0A4-FC0B0E3FF7D6}" srcOrd="1" destOrd="0" presId="urn:microsoft.com/office/officeart/2005/8/layout/hierarchy2"/>
    <dgm:cxn modelId="{F1A3C53E-FE9C-4640-BF7D-757CCB096433}" type="presParOf" srcId="{2CFDDF4F-2C03-4C5B-9AF9-DD2385B864C5}" destId="{ED66E85C-876C-4325-BC38-009556B1EAED}" srcOrd="4" destOrd="0" presId="urn:microsoft.com/office/officeart/2005/8/layout/hierarchy2"/>
    <dgm:cxn modelId="{759C76AF-38B4-4E1A-963F-D7B8066CB8F2}" type="presParOf" srcId="{ED66E85C-876C-4325-BC38-009556B1EAED}" destId="{F3B16C65-B760-48C2-8FCC-BACB5D60ED2F}" srcOrd="0" destOrd="0" presId="urn:microsoft.com/office/officeart/2005/8/layout/hierarchy2"/>
    <dgm:cxn modelId="{7D166FDA-E3F8-4E36-A64A-AD672D58787E}" type="presParOf" srcId="{2CFDDF4F-2C03-4C5B-9AF9-DD2385B864C5}" destId="{53D920A5-2C6E-49BB-A2E4-B44A587B0D37}" srcOrd="5" destOrd="0" presId="urn:microsoft.com/office/officeart/2005/8/layout/hierarchy2"/>
    <dgm:cxn modelId="{5F1099DA-FC26-466A-B760-D63E73B645E8}" type="presParOf" srcId="{53D920A5-2C6E-49BB-A2E4-B44A587B0D37}" destId="{927DCF44-85B2-4339-83D0-615933AA4012}" srcOrd="0" destOrd="0" presId="urn:microsoft.com/office/officeart/2005/8/layout/hierarchy2"/>
    <dgm:cxn modelId="{217DD4DE-8D8B-47AA-9C3B-0FC42F4771B0}" type="presParOf" srcId="{53D920A5-2C6E-49BB-A2E4-B44A587B0D37}" destId="{9775E228-24A7-4E6A-9A7A-0EB88D318100}" srcOrd="1" destOrd="0" presId="urn:microsoft.com/office/officeart/2005/8/layout/hierarchy2"/>
    <dgm:cxn modelId="{E9D60463-513B-4C48-AB70-9E7D13F60F1A}" type="presParOf" srcId="{37D1C561-5A48-4EC3-9700-EC312197736F}" destId="{82FC56D7-F318-4236-A3EF-526DCEEA59CD}" srcOrd="2" destOrd="0" presId="urn:microsoft.com/office/officeart/2005/8/layout/hierarchy2"/>
    <dgm:cxn modelId="{DBBE6188-170D-4746-9F3C-36989316B02E}" type="presParOf" srcId="{82FC56D7-F318-4236-A3EF-526DCEEA59CD}" destId="{79AEA65B-4AA6-4EF4-9DD6-927059BDFF7D}" srcOrd="0" destOrd="0" presId="urn:microsoft.com/office/officeart/2005/8/layout/hierarchy2"/>
    <dgm:cxn modelId="{1BA2A089-AE6E-40BE-9635-5A192EC2542F}" type="presParOf" srcId="{37D1C561-5A48-4EC3-9700-EC312197736F}" destId="{5AE89560-D8B9-464C-9B2B-80E848F73298}" srcOrd="3" destOrd="0" presId="urn:microsoft.com/office/officeart/2005/8/layout/hierarchy2"/>
    <dgm:cxn modelId="{D767FCE2-C0A8-4902-90B2-7B7935920F38}" type="presParOf" srcId="{5AE89560-D8B9-464C-9B2B-80E848F73298}" destId="{4442ED47-036B-4C5F-9B6B-C0516D62CED8}" srcOrd="0" destOrd="0" presId="urn:microsoft.com/office/officeart/2005/8/layout/hierarchy2"/>
    <dgm:cxn modelId="{814DE1D7-6B6B-41DA-A371-320056D2BB62}" type="presParOf" srcId="{5AE89560-D8B9-464C-9B2B-80E848F73298}" destId="{4C045CDF-6F60-4A87-A24F-5AB7FF4F4FD3}" srcOrd="1" destOrd="0" presId="urn:microsoft.com/office/officeart/2005/8/layout/hierarchy2"/>
    <dgm:cxn modelId="{37DDBECE-34F8-4D79-A605-BD763F33F72F}" type="presParOf" srcId="{4C045CDF-6F60-4A87-A24F-5AB7FF4F4FD3}" destId="{C5E5BA96-78E6-4F99-B2AC-86373A6B6022}" srcOrd="0" destOrd="0" presId="urn:microsoft.com/office/officeart/2005/8/layout/hierarchy2"/>
    <dgm:cxn modelId="{8D2537EC-7AE7-4DAE-8C40-DAE33D7F5797}" type="presParOf" srcId="{C5E5BA96-78E6-4F99-B2AC-86373A6B6022}" destId="{C49D0E5C-61B7-4C4B-A321-7E5974B3010D}" srcOrd="0" destOrd="0" presId="urn:microsoft.com/office/officeart/2005/8/layout/hierarchy2"/>
    <dgm:cxn modelId="{851CB777-860D-4D56-AA4F-E25C49FAEEF7}" type="presParOf" srcId="{4C045CDF-6F60-4A87-A24F-5AB7FF4F4FD3}" destId="{FBA886F4-A0BE-4B90-AB0A-515F9BD3E938}" srcOrd="1" destOrd="0" presId="urn:microsoft.com/office/officeart/2005/8/layout/hierarchy2"/>
    <dgm:cxn modelId="{DA673C54-00BA-40E7-9D72-F96FFB2BAD72}" type="presParOf" srcId="{FBA886F4-A0BE-4B90-AB0A-515F9BD3E938}" destId="{6DCE3F0A-C52A-430F-87F0-DAAC84F4D61E}" srcOrd="0" destOrd="0" presId="urn:microsoft.com/office/officeart/2005/8/layout/hierarchy2"/>
    <dgm:cxn modelId="{17697858-EFB7-4A6F-A039-5C6FAE8CCB08}" type="presParOf" srcId="{FBA886F4-A0BE-4B90-AB0A-515F9BD3E938}" destId="{870E6319-B786-4064-B7CE-056742BD553F}" srcOrd="1" destOrd="0" presId="urn:microsoft.com/office/officeart/2005/8/layout/hierarchy2"/>
    <dgm:cxn modelId="{CBBA3991-F948-4F0F-991A-ADA4DCE4B6CA}" type="presParOf" srcId="{4C045CDF-6F60-4A87-A24F-5AB7FF4F4FD3}" destId="{C3B195AA-BE03-415B-BAD0-3369555C3C26}" srcOrd="2" destOrd="0" presId="urn:microsoft.com/office/officeart/2005/8/layout/hierarchy2"/>
    <dgm:cxn modelId="{C51EE3C2-C5A7-4D07-8A95-602BA5A30B2A}" type="presParOf" srcId="{C3B195AA-BE03-415B-BAD0-3369555C3C26}" destId="{0D264C28-4F12-4B51-A9C8-ACAF6F771E0B}" srcOrd="0" destOrd="0" presId="urn:microsoft.com/office/officeart/2005/8/layout/hierarchy2"/>
    <dgm:cxn modelId="{CEB524C2-31DA-42CA-B6B1-CBA3F7DF06A2}" type="presParOf" srcId="{4C045CDF-6F60-4A87-A24F-5AB7FF4F4FD3}" destId="{53BA94DB-DCE8-40DD-95DE-0933C1D515DC}" srcOrd="3" destOrd="0" presId="urn:microsoft.com/office/officeart/2005/8/layout/hierarchy2"/>
    <dgm:cxn modelId="{E5A01117-077B-4DA3-AC7E-ADFFB5C5A267}" type="presParOf" srcId="{53BA94DB-DCE8-40DD-95DE-0933C1D515DC}" destId="{7A23D039-1DA9-469F-9DBA-5B49CAAFA77E}" srcOrd="0" destOrd="0" presId="urn:microsoft.com/office/officeart/2005/8/layout/hierarchy2"/>
    <dgm:cxn modelId="{A4F15C5E-CCC9-45C2-B97E-330208C6A5BF}" type="presParOf" srcId="{53BA94DB-DCE8-40DD-95DE-0933C1D515DC}" destId="{4161635F-298F-4765-9163-964261C2AF7C}" srcOrd="1" destOrd="0" presId="urn:microsoft.com/office/officeart/2005/8/layout/hierarchy2"/>
    <dgm:cxn modelId="{FCA1FC63-1A7F-4015-A475-915D98E1ACE5}" type="presParOf" srcId="{37D1C561-5A48-4EC3-9700-EC312197736F}" destId="{29695AA1-005B-4219-9D80-F0E0BFE5C02A}" srcOrd="4" destOrd="0" presId="urn:microsoft.com/office/officeart/2005/8/layout/hierarchy2"/>
    <dgm:cxn modelId="{B3668CA8-4D8F-4769-A8EC-721CE3895C49}" type="presParOf" srcId="{29695AA1-005B-4219-9D80-F0E0BFE5C02A}" destId="{22A951E9-101F-4B36-8411-BEE2CA6C4B63}" srcOrd="0" destOrd="0" presId="urn:microsoft.com/office/officeart/2005/8/layout/hierarchy2"/>
    <dgm:cxn modelId="{73106CCC-B504-4FB2-A5CA-B86DE83DCFB4}" type="presParOf" srcId="{37D1C561-5A48-4EC3-9700-EC312197736F}" destId="{06CE306E-6C2C-4115-827B-0CB2CCC083B3}" srcOrd="5" destOrd="0" presId="urn:microsoft.com/office/officeart/2005/8/layout/hierarchy2"/>
    <dgm:cxn modelId="{604916F1-ECE7-414B-A5C0-686908F4D63B}" type="presParOf" srcId="{06CE306E-6C2C-4115-827B-0CB2CCC083B3}" destId="{B04D16F4-042E-4596-BD7E-F14E5A359012}" srcOrd="0" destOrd="0" presId="urn:microsoft.com/office/officeart/2005/8/layout/hierarchy2"/>
    <dgm:cxn modelId="{E315A3D8-FD23-4309-8FCB-5CF4B2FC6B5B}" type="presParOf" srcId="{06CE306E-6C2C-4115-827B-0CB2CCC083B3}" destId="{4CF91D20-68F5-491D-982B-723F6DE4553F}" srcOrd="1" destOrd="0" presId="urn:microsoft.com/office/officeart/2005/8/layout/hierarchy2"/>
    <dgm:cxn modelId="{72775458-F519-409C-B56C-0D54F17EBC3C}" type="presParOf" srcId="{37D1C561-5A48-4EC3-9700-EC312197736F}" destId="{05DB1DAA-90C8-4B05-8F1F-4DB9259A5C29}" srcOrd="6" destOrd="0" presId="urn:microsoft.com/office/officeart/2005/8/layout/hierarchy2"/>
    <dgm:cxn modelId="{8494F997-9406-4D07-918F-4B7CF1EB8868}" type="presParOf" srcId="{05DB1DAA-90C8-4B05-8F1F-4DB9259A5C29}" destId="{381714C5-E029-4AB3-BB99-1CA8C95E11F5}" srcOrd="0" destOrd="0" presId="urn:microsoft.com/office/officeart/2005/8/layout/hierarchy2"/>
    <dgm:cxn modelId="{53882E25-1C50-4B68-9951-54775813F0D2}" type="presParOf" srcId="{37D1C561-5A48-4EC3-9700-EC312197736F}" destId="{36EAB032-41FA-4CEE-9B7C-7810657CECEB}" srcOrd="7" destOrd="0" presId="urn:microsoft.com/office/officeart/2005/8/layout/hierarchy2"/>
    <dgm:cxn modelId="{EDADA8C3-4CFE-4297-9DBA-F35EA7D9CC5E}" type="presParOf" srcId="{36EAB032-41FA-4CEE-9B7C-7810657CECEB}" destId="{C7474F1B-6634-4056-9588-44F0F0A3208E}" srcOrd="0" destOrd="0" presId="urn:microsoft.com/office/officeart/2005/8/layout/hierarchy2"/>
    <dgm:cxn modelId="{FD9EBD5E-E92A-460A-B4E8-4A854C5175CE}" type="presParOf" srcId="{36EAB032-41FA-4CEE-9B7C-7810657CECEB}" destId="{7D0839E2-E15A-4AB9-B47F-E3C39085413F}" srcOrd="1" destOrd="0" presId="urn:microsoft.com/office/officeart/2005/8/layout/hierarchy2"/>
    <dgm:cxn modelId="{97AA1E59-5610-4B9A-9F3A-CAD83290C9A0}" type="presParOf" srcId="{7D0839E2-E15A-4AB9-B47F-E3C39085413F}" destId="{9E666481-F9B9-46E0-84AF-1595A6D7623E}" srcOrd="0" destOrd="0" presId="urn:microsoft.com/office/officeart/2005/8/layout/hierarchy2"/>
    <dgm:cxn modelId="{B3400624-7AEA-4402-AA0E-ED48F4F709CD}" type="presParOf" srcId="{9E666481-F9B9-46E0-84AF-1595A6D7623E}" destId="{0C6DCE0F-E5D0-4A2F-AB5E-DF96DD1D8EC1}" srcOrd="0" destOrd="0" presId="urn:microsoft.com/office/officeart/2005/8/layout/hierarchy2"/>
    <dgm:cxn modelId="{43D20FC0-34AD-40CB-9F2C-01B1CCA78D7E}" type="presParOf" srcId="{7D0839E2-E15A-4AB9-B47F-E3C39085413F}" destId="{0E70034B-EABA-4354-A44C-3AEE30658BFF}" srcOrd="1" destOrd="0" presId="urn:microsoft.com/office/officeart/2005/8/layout/hierarchy2"/>
    <dgm:cxn modelId="{6288CC21-C3A8-4F8C-A588-B4CD7C0D21EB}" type="presParOf" srcId="{0E70034B-EABA-4354-A44C-3AEE30658BFF}" destId="{387373C5-7AC3-4343-9D85-D6B288D9DC1D}" srcOrd="0" destOrd="0" presId="urn:microsoft.com/office/officeart/2005/8/layout/hierarchy2"/>
    <dgm:cxn modelId="{6848D1A6-D78E-4046-A510-745EFF4FAFDE}" type="presParOf" srcId="{0E70034B-EABA-4354-A44C-3AEE30658BFF}" destId="{DBF25A7A-E658-465F-AF4F-5CCAA5C3DB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6CEC9-DC93-405C-B890-F90B378A7F59}">
      <dsp:nvSpPr>
        <dsp:cNvPr id="0" name=""/>
        <dsp:cNvSpPr/>
      </dsp:nvSpPr>
      <dsp:spPr>
        <a:xfrm>
          <a:off x="0" y="55628"/>
          <a:ext cx="5393361" cy="1003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/>
            </a:rPr>
            <a:t>Team Leader – Gayatri Godbole (PICT CS TE)</a:t>
          </a:r>
          <a:endParaRPr lang="en-US" sz="2600" kern="1200"/>
        </a:p>
      </dsp:txBody>
      <dsp:txXfrm>
        <a:off x="49004" y="104632"/>
        <a:ext cx="5295353" cy="905852"/>
      </dsp:txXfrm>
    </dsp:sp>
    <dsp:sp modelId="{856FBFE9-7C61-4AAF-94F8-70B7C39AB9D5}">
      <dsp:nvSpPr>
        <dsp:cNvPr id="0" name=""/>
        <dsp:cNvSpPr/>
      </dsp:nvSpPr>
      <dsp:spPr>
        <a:xfrm>
          <a:off x="0" y="1134369"/>
          <a:ext cx="5393361" cy="1003860"/>
        </a:xfrm>
        <a:prstGeom prst="roundRect">
          <a:avLst/>
        </a:prstGeom>
        <a:solidFill>
          <a:schemeClr val="accent5">
            <a:hueOff val="-4648525"/>
            <a:satOff val="4204"/>
            <a:lumOff val="-81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/>
            </a:rPr>
            <a:t>Pushkar Jain (PICT CS TE)</a:t>
          </a:r>
          <a:endParaRPr lang="en-US" sz="2600" kern="1200"/>
        </a:p>
      </dsp:txBody>
      <dsp:txXfrm>
        <a:off x="49004" y="1183373"/>
        <a:ext cx="5295353" cy="905852"/>
      </dsp:txXfrm>
    </dsp:sp>
    <dsp:sp modelId="{0534D06F-ABE2-4251-9495-F20CE76E6B62}">
      <dsp:nvSpPr>
        <dsp:cNvPr id="0" name=""/>
        <dsp:cNvSpPr/>
      </dsp:nvSpPr>
      <dsp:spPr>
        <a:xfrm>
          <a:off x="0" y="2213109"/>
          <a:ext cx="5393361" cy="1003860"/>
        </a:xfrm>
        <a:prstGeom prst="roundRect">
          <a:avLst/>
        </a:prstGeom>
        <a:solidFill>
          <a:schemeClr val="accent5">
            <a:hueOff val="-9297050"/>
            <a:satOff val="8408"/>
            <a:lumOff val="-162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/>
            </a:rPr>
            <a:t>Omkar Gaikwad (PICT CS TE)</a:t>
          </a:r>
          <a:endParaRPr lang="en-US" sz="2600" kern="1200"/>
        </a:p>
      </dsp:txBody>
      <dsp:txXfrm>
        <a:off x="49004" y="2262113"/>
        <a:ext cx="5295353" cy="905852"/>
      </dsp:txXfrm>
    </dsp:sp>
    <dsp:sp modelId="{9E0F9FED-54E1-4751-BBFC-354DA3EDC311}">
      <dsp:nvSpPr>
        <dsp:cNvPr id="0" name=""/>
        <dsp:cNvSpPr/>
      </dsp:nvSpPr>
      <dsp:spPr>
        <a:xfrm>
          <a:off x="0" y="3291849"/>
          <a:ext cx="5393361" cy="100386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w Cen MT"/>
            </a:rPr>
            <a:t>Om Tayade (PICT CS TE)</a:t>
          </a:r>
          <a:endParaRPr lang="en-US" sz="2600" kern="1200"/>
        </a:p>
      </dsp:txBody>
      <dsp:txXfrm>
        <a:off x="49004" y="3340853"/>
        <a:ext cx="5295353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1D5C3-86A0-43BC-A878-83A3127DF79D}">
      <dsp:nvSpPr>
        <dsp:cNvPr id="0" name=""/>
        <dsp:cNvSpPr/>
      </dsp:nvSpPr>
      <dsp:spPr>
        <a:xfrm>
          <a:off x="2853322" y="1722363"/>
          <a:ext cx="1330685" cy="6653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Landing Page</a:t>
          </a:r>
          <a:endParaRPr lang="en-US" sz="1600" kern="1200"/>
        </a:p>
      </dsp:txBody>
      <dsp:txXfrm>
        <a:off x="2872809" y="1741850"/>
        <a:ext cx="1291711" cy="626368"/>
      </dsp:txXfrm>
    </dsp:sp>
    <dsp:sp modelId="{B4E8BB46-165B-483E-97FB-C044423B3C4F}">
      <dsp:nvSpPr>
        <dsp:cNvPr id="0" name=""/>
        <dsp:cNvSpPr/>
      </dsp:nvSpPr>
      <dsp:spPr>
        <a:xfrm>
          <a:off x="2853322" y="2487507"/>
          <a:ext cx="1330685" cy="6653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Login/Signup</a:t>
          </a:r>
          <a:endParaRPr lang="en-US" sz="1600" kern="1200"/>
        </a:p>
      </dsp:txBody>
      <dsp:txXfrm>
        <a:off x="2872809" y="2506994"/>
        <a:ext cx="1291711" cy="626368"/>
      </dsp:txXfrm>
    </dsp:sp>
    <dsp:sp modelId="{793C9CB8-42D6-4D5A-8DB9-7A1ED9992127}">
      <dsp:nvSpPr>
        <dsp:cNvPr id="0" name=""/>
        <dsp:cNvSpPr/>
      </dsp:nvSpPr>
      <dsp:spPr>
        <a:xfrm rot="17230830">
          <a:off x="3549154" y="1947108"/>
          <a:ext cx="180198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01980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5095" y="1914341"/>
        <a:ext cx="90099" cy="90099"/>
      </dsp:txXfrm>
    </dsp:sp>
    <dsp:sp modelId="{D72BA1C4-A2F7-47D9-8675-2272401ADA1D}">
      <dsp:nvSpPr>
        <dsp:cNvPr id="0" name=""/>
        <dsp:cNvSpPr/>
      </dsp:nvSpPr>
      <dsp:spPr>
        <a:xfrm>
          <a:off x="4716282" y="765932"/>
          <a:ext cx="1330685" cy="6653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Home Page (Dashboard of live orders)</a:t>
          </a:r>
        </a:p>
      </dsp:txBody>
      <dsp:txXfrm>
        <a:off x="4735769" y="785419"/>
        <a:ext cx="1291711" cy="626368"/>
      </dsp:txXfrm>
    </dsp:sp>
    <dsp:sp modelId="{D8AD445B-C507-4DAF-88E8-028327DEA6F7}">
      <dsp:nvSpPr>
        <dsp:cNvPr id="0" name=""/>
        <dsp:cNvSpPr/>
      </dsp:nvSpPr>
      <dsp:spPr>
        <a:xfrm rot="18289469">
          <a:off x="5847068" y="703749"/>
          <a:ext cx="932073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32073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9803" y="692730"/>
        <a:ext cx="46603" cy="46603"/>
      </dsp:txXfrm>
    </dsp:sp>
    <dsp:sp modelId="{35D3DA54-9790-4B4C-A862-28A1648BF559}">
      <dsp:nvSpPr>
        <dsp:cNvPr id="0" name=""/>
        <dsp:cNvSpPr/>
      </dsp:nvSpPr>
      <dsp:spPr>
        <a:xfrm>
          <a:off x="6579242" y="788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Orders (live)</a:t>
          </a:r>
        </a:p>
      </dsp:txBody>
      <dsp:txXfrm>
        <a:off x="6598729" y="20275"/>
        <a:ext cx="1291711" cy="626368"/>
      </dsp:txXfrm>
    </dsp:sp>
    <dsp:sp modelId="{C16FE4BB-A942-4A6F-8DEB-68172BB75A2A}">
      <dsp:nvSpPr>
        <dsp:cNvPr id="0" name=""/>
        <dsp:cNvSpPr/>
      </dsp:nvSpPr>
      <dsp:spPr>
        <a:xfrm>
          <a:off x="6046967" y="1086321"/>
          <a:ext cx="5322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32274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9798" y="1085297"/>
        <a:ext cx="26613" cy="26613"/>
      </dsp:txXfrm>
    </dsp:sp>
    <dsp:sp modelId="{F84532CF-C044-4615-B94D-4C0BABB393C0}">
      <dsp:nvSpPr>
        <dsp:cNvPr id="0" name=""/>
        <dsp:cNvSpPr/>
      </dsp:nvSpPr>
      <dsp:spPr>
        <a:xfrm>
          <a:off x="6579242" y="765932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Live Tracking</a:t>
          </a:r>
        </a:p>
      </dsp:txBody>
      <dsp:txXfrm>
        <a:off x="6598729" y="785419"/>
        <a:ext cx="1291711" cy="626368"/>
      </dsp:txXfrm>
    </dsp:sp>
    <dsp:sp modelId="{ED66E85C-876C-4325-BC38-009556B1EAED}">
      <dsp:nvSpPr>
        <dsp:cNvPr id="0" name=""/>
        <dsp:cNvSpPr/>
      </dsp:nvSpPr>
      <dsp:spPr>
        <a:xfrm rot="3310531">
          <a:off x="5847068" y="1468893"/>
          <a:ext cx="932073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32073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9803" y="1457874"/>
        <a:ext cx="46603" cy="46603"/>
      </dsp:txXfrm>
    </dsp:sp>
    <dsp:sp modelId="{927DCF44-85B2-4339-83D0-615933AA4012}">
      <dsp:nvSpPr>
        <dsp:cNvPr id="0" name=""/>
        <dsp:cNvSpPr/>
      </dsp:nvSpPr>
      <dsp:spPr>
        <a:xfrm>
          <a:off x="6579242" y="1531076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Invoicing</a:t>
          </a:r>
        </a:p>
      </dsp:txBody>
      <dsp:txXfrm>
        <a:off x="6598729" y="1550563"/>
        <a:ext cx="1291711" cy="626368"/>
      </dsp:txXfrm>
    </dsp:sp>
    <dsp:sp modelId="{82FC56D7-F318-4236-A3EF-526DCEEA59CD}">
      <dsp:nvSpPr>
        <dsp:cNvPr id="0" name=""/>
        <dsp:cNvSpPr/>
      </dsp:nvSpPr>
      <dsp:spPr>
        <a:xfrm rot="1186030">
          <a:off x="4167343" y="2903538"/>
          <a:ext cx="5656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68661" y="12282"/>
              </a:lnTo>
            </a:path>
            <a:path>
              <a:moveTo>
                <a:pt x="296941" y="12282"/>
              </a:moveTo>
              <a:lnTo>
                <a:pt x="565602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6005" y="2845121"/>
        <a:ext cx="28280" cy="141400"/>
      </dsp:txXfrm>
    </dsp:sp>
    <dsp:sp modelId="{4442ED47-036B-4C5F-9B6B-C0516D62CED8}">
      <dsp:nvSpPr>
        <dsp:cNvPr id="0" name=""/>
        <dsp:cNvSpPr/>
      </dsp:nvSpPr>
      <dsp:spPr>
        <a:xfrm>
          <a:off x="4716282" y="2678793"/>
          <a:ext cx="1330685" cy="6653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Completed Orders</a:t>
          </a:r>
          <a:endParaRPr lang="en-US" sz="1600" kern="1200"/>
        </a:p>
      </dsp:txBody>
      <dsp:txXfrm>
        <a:off x="4735769" y="2698280"/>
        <a:ext cx="1291711" cy="626368"/>
      </dsp:txXfrm>
    </dsp:sp>
    <dsp:sp modelId="{C5E5BA96-78E6-4F99-B2AC-86373A6B6022}">
      <dsp:nvSpPr>
        <dsp:cNvPr id="0" name=""/>
        <dsp:cNvSpPr/>
      </dsp:nvSpPr>
      <dsp:spPr>
        <a:xfrm rot="19457599">
          <a:off x="5985356" y="2807895"/>
          <a:ext cx="65549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5497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6717" y="2803791"/>
        <a:ext cx="32774" cy="32774"/>
      </dsp:txXfrm>
    </dsp:sp>
    <dsp:sp modelId="{6DCE3F0A-C52A-430F-87F0-DAAC84F4D61E}">
      <dsp:nvSpPr>
        <dsp:cNvPr id="0" name=""/>
        <dsp:cNvSpPr/>
      </dsp:nvSpPr>
      <dsp:spPr>
        <a:xfrm>
          <a:off x="6579242" y="2296221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Orders </a:t>
          </a:r>
        </a:p>
      </dsp:txBody>
      <dsp:txXfrm>
        <a:off x="6598729" y="2315708"/>
        <a:ext cx="1291711" cy="626368"/>
      </dsp:txXfrm>
    </dsp:sp>
    <dsp:sp modelId="{C3B195AA-BE03-415B-BAD0-3369555C3C26}">
      <dsp:nvSpPr>
        <dsp:cNvPr id="0" name=""/>
        <dsp:cNvSpPr/>
      </dsp:nvSpPr>
      <dsp:spPr>
        <a:xfrm rot="2142401">
          <a:off x="5985356" y="3190467"/>
          <a:ext cx="65549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5497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6717" y="3186363"/>
        <a:ext cx="32774" cy="32774"/>
      </dsp:txXfrm>
    </dsp:sp>
    <dsp:sp modelId="{7A23D039-1DA9-469F-9DBA-5B49CAAFA77E}">
      <dsp:nvSpPr>
        <dsp:cNvPr id="0" name=""/>
        <dsp:cNvSpPr/>
      </dsp:nvSpPr>
      <dsp:spPr>
        <a:xfrm>
          <a:off x="6579242" y="3061365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Invoicing</a:t>
          </a:r>
        </a:p>
      </dsp:txBody>
      <dsp:txXfrm>
        <a:off x="6598729" y="3080852"/>
        <a:ext cx="1291711" cy="626368"/>
      </dsp:txXfrm>
    </dsp:sp>
    <dsp:sp modelId="{29695AA1-005B-4219-9D80-F0E0BFE5C02A}">
      <dsp:nvSpPr>
        <dsp:cNvPr id="0" name=""/>
        <dsp:cNvSpPr/>
      </dsp:nvSpPr>
      <dsp:spPr>
        <a:xfrm rot="3654187">
          <a:off x="3902862" y="3286111"/>
          <a:ext cx="10945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094565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2780" y="3271029"/>
        <a:ext cx="54728" cy="54728"/>
      </dsp:txXfrm>
    </dsp:sp>
    <dsp:sp modelId="{B04D16F4-042E-4596-BD7E-F14E5A359012}">
      <dsp:nvSpPr>
        <dsp:cNvPr id="0" name=""/>
        <dsp:cNvSpPr/>
      </dsp:nvSpPr>
      <dsp:spPr>
        <a:xfrm>
          <a:off x="4716282" y="3443937"/>
          <a:ext cx="1330685" cy="6653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Catalogue Page</a:t>
          </a:r>
        </a:p>
      </dsp:txBody>
      <dsp:txXfrm>
        <a:off x="4735769" y="3463424"/>
        <a:ext cx="1291711" cy="626368"/>
      </dsp:txXfrm>
    </dsp:sp>
    <dsp:sp modelId="{05DB1DAA-90C8-4B05-8F1F-4DB9259A5C29}">
      <dsp:nvSpPr>
        <dsp:cNvPr id="0" name=""/>
        <dsp:cNvSpPr/>
      </dsp:nvSpPr>
      <dsp:spPr>
        <a:xfrm rot="4369170">
          <a:off x="3549154" y="3668683"/>
          <a:ext cx="180198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01980" y="122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5095" y="3635916"/>
        <a:ext cx="90099" cy="90099"/>
      </dsp:txXfrm>
    </dsp:sp>
    <dsp:sp modelId="{C7474F1B-6634-4056-9588-44F0F0A3208E}">
      <dsp:nvSpPr>
        <dsp:cNvPr id="0" name=""/>
        <dsp:cNvSpPr/>
      </dsp:nvSpPr>
      <dsp:spPr>
        <a:xfrm>
          <a:off x="4716282" y="4209081"/>
          <a:ext cx="1330685" cy="6653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Inventory Page</a:t>
          </a:r>
          <a:endParaRPr lang="en-US" sz="1600" kern="1200"/>
        </a:p>
      </dsp:txBody>
      <dsp:txXfrm>
        <a:off x="4735769" y="4228568"/>
        <a:ext cx="1291711" cy="626368"/>
      </dsp:txXfrm>
    </dsp:sp>
    <dsp:sp modelId="{9E666481-F9B9-46E0-84AF-1595A6D7623E}">
      <dsp:nvSpPr>
        <dsp:cNvPr id="0" name=""/>
        <dsp:cNvSpPr/>
      </dsp:nvSpPr>
      <dsp:spPr>
        <a:xfrm>
          <a:off x="6046967" y="4529470"/>
          <a:ext cx="5322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32274" y="12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9798" y="4528446"/>
        <a:ext cx="26613" cy="26613"/>
      </dsp:txXfrm>
    </dsp:sp>
    <dsp:sp modelId="{387373C5-7AC3-4343-9D85-D6B288D9DC1D}">
      <dsp:nvSpPr>
        <dsp:cNvPr id="0" name=""/>
        <dsp:cNvSpPr/>
      </dsp:nvSpPr>
      <dsp:spPr>
        <a:xfrm>
          <a:off x="6579242" y="4209081"/>
          <a:ext cx="1330685" cy="665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/>
            </a:rPr>
            <a:t>Update Inventory</a:t>
          </a:r>
          <a:endParaRPr lang="en-US" sz="1600" kern="1200"/>
        </a:p>
      </dsp:txBody>
      <dsp:txXfrm>
        <a:off x="6598729" y="4228568"/>
        <a:ext cx="1291711" cy="62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5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27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5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7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7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67" r:id="rId6"/>
    <p:sldLayoutId id="2147483863" r:id="rId7"/>
    <p:sldLayoutId id="2147483864" r:id="rId8"/>
    <p:sldLayoutId id="2147483865" r:id="rId9"/>
    <p:sldLayoutId id="2147483866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566" y="2201426"/>
            <a:ext cx="5458755" cy="1756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ERP System for Restaurant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kern="1200" cap="all" spc="3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kern="1200" cap="all" spc="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Name – HS301_PS13 Tech  tycoons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EAFBB6F-01BD-4A05-BFEF-80790611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E8053-23F4-44EB-97EF-3BDFE6C41EB7}"/>
              </a:ext>
            </a:extLst>
          </p:cNvPr>
          <p:cNvSpPr txBox="1"/>
          <p:nvPr/>
        </p:nvSpPr>
        <p:spPr>
          <a:xfrm>
            <a:off x="1989812" y="1394173"/>
            <a:ext cx="3457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>
                <a:solidFill>
                  <a:srgbClr val="002060"/>
                </a:solidFill>
                <a:latin typeface="Segoe Print"/>
              </a:rPr>
              <a:t>hub4food ~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C9364-CFDF-4D14-B83C-78B0F5EF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Future Scope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5088-2675-4DE8-8AFC-2391E578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Timer</a:t>
            </a:r>
            <a:r>
              <a:rPr lang="en-US"/>
              <a:t> functionality for orders to help chefs prioritize orders</a:t>
            </a:r>
          </a:p>
          <a:p>
            <a:r>
              <a:rPr lang="en-US" b="1"/>
              <a:t>Notification</a:t>
            </a:r>
            <a:r>
              <a:rPr lang="en-US"/>
              <a:t> updates for better user experience</a:t>
            </a:r>
          </a:p>
          <a:p>
            <a:r>
              <a:rPr lang="en-US" b="1"/>
              <a:t>Data archiving</a:t>
            </a:r>
            <a:r>
              <a:rPr lang="en-US"/>
              <a:t> solutions for old data </a:t>
            </a:r>
          </a:p>
          <a:p>
            <a:r>
              <a:rPr lang="en-US" b="1">
                <a:ea typeface="+mn-lt"/>
                <a:cs typeface="+mn-lt"/>
              </a:rPr>
              <a:t>Recommendation </a:t>
            </a:r>
            <a:r>
              <a:rPr lang="en-US" b="1"/>
              <a:t>System</a:t>
            </a:r>
            <a:r>
              <a:rPr lang="en-US"/>
              <a:t> for inventory management to show products whose quantity rate of depletion is higher </a:t>
            </a:r>
          </a:p>
          <a:p>
            <a:r>
              <a:rPr lang="en-US" b="1"/>
              <a:t>Update order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55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DA5-CEFC-4AB1-9194-52A53EB4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Journey, Challenges, Experiences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53A4-1F04-41C9-81C6-911269AD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Lifetime experience of a fun-filled hackathon and working in a team.</a:t>
            </a:r>
          </a:p>
          <a:p>
            <a:r>
              <a:rPr lang="en-US" dirty="0"/>
              <a:t>Managing time was a challenge since the problem statements were pretty much into depth.</a:t>
            </a:r>
          </a:p>
          <a:p>
            <a:r>
              <a:rPr lang="en-US" dirty="0"/>
              <a:t>Due to online mode, coordination with teammates was difficult.</a:t>
            </a:r>
          </a:p>
          <a:p>
            <a:r>
              <a:rPr lang="en-US" dirty="0"/>
              <a:t>Learnt new things, not just technical but also professional etiquettes and confidence.</a:t>
            </a:r>
          </a:p>
        </p:txBody>
      </p:sp>
    </p:spTree>
    <p:extLst>
      <p:ext uri="{BB962C8B-B14F-4D97-AF65-F5344CB8AC3E}">
        <p14:creationId xmlns:p14="http://schemas.microsoft.com/office/powerpoint/2010/main" val="1512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87DFE-3048-4726-B276-97FB98F1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C204CADB-EC5D-4FEB-9E65-46B9261F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702733"/>
            <a:ext cx="5452533" cy="5452533"/>
          </a:xfrm>
          <a:custGeom>
            <a:avLst/>
            <a:gdLst/>
            <a:ahLst/>
            <a:cxnLst/>
            <a:rect l="l" t="t" r="r" b="b"/>
            <a:pathLst>
              <a:path w="5227983" h="3454842">
                <a:moveTo>
                  <a:pt x="102712" y="0"/>
                </a:moveTo>
                <a:lnTo>
                  <a:pt x="5125271" y="0"/>
                </a:lnTo>
                <a:cubicBezTo>
                  <a:pt x="5181997" y="0"/>
                  <a:pt x="5227983" y="45986"/>
                  <a:pt x="5227983" y="102712"/>
                </a:cubicBezTo>
                <a:lnTo>
                  <a:pt x="5227983" y="3352130"/>
                </a:lnTo>
                <a:cubicBezTo>
                  <a:pt x="5227983" y="3408856"/>
                  <a:pt x="5181997" y="3454842"/>
                  <a:pt x="5125271" y="3454842"/>
                </a:cubicBezTo>
                <a:lnTo>
                  <a:pt x="102712" y="3454842"/>
                </a:lnTo>
                <a:cubicBezTo>
                  <a:pt x="45986" y="3454842"/>
                  <a:pt x="0" y="3408856"/>
                  <a:pt x="0" y="3352130"/>
                </a:cubicBezTo>
                <a:lnTo>
                  <a:pt x="0" y="102712"/>
                </a:lnTo>
                <a:cubicBezTo>
                  <a:pt x="0" y="45986"/>
                  <a:pt x="45986" y="0"/>
                  <a:pt x="1027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024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C20F9-5252-48D7-946A-8A68FD6E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Our team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6A3193D-4E99-4151-AC16-2DA02FEDF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911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88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93F95-2592-45FB-A31B-42CFC4A2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84931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1496-C257-4543-9E46-CE9BBA5F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616075"/>
            <a:ext cx="6371560" cy="492840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/>
              <a:t>Restaurant aggregator - ERP for one</a:t>
            </a:r>
            <a:endParaRPr lang="en-US"/>
          </a:p>
          <a:p>
            <a:pPr marL="0" indent="0">
              <a:buNone/>
            </a:pPr>
            <a:r>
              <a:rPr lang="en-US" sz="3000"/>
              <a:t> Restaurant to fetch ALL orders from </a:t>
            </a:r>
            <a:r>
              <a:rPr lang="en-US" sz="3000" err="1"/>
              <a:t>Swiggy</a:t>
            </a:r>
            <a:r>
              <a:rPr lang="en-US" sz="3000"/>
              <a:t>,</a:t>
            </a:r>
            <a:endParaRPr lang="en-US"/>
          </a:p>
          <a:p>
            <a:pPr marL="0" indent="0">
              <a:buNone/>
            </a:pPr>
            <a:r>
              <a:rPr lang="en-US" sz="3000"/>
              <a:t> Zomato, </a:t>
            </a:r>
            <a:r>
              <a:rPr lang="en-US" sz="3000" err="1"/>
              <a:t>Foodpanda</a:t>
            </a:r>
            <a:r>
              <a:rPr lang="en-US" sz="3000"/>
              <a:t> </a:t>
            </a:r>
            <a:r>
              <a:rPr lang="en-US" sz="3000" err="1"/>
              <a:t>etc</a:t>
            </a:r>
            <a:r>
              <a:rPr lang="en-US" sz="3000"/>
              <a:t> marketplaces.</a:t>
            </a:r>
            <a:endParaRPr lang="en-US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/>
              <a:t>Using the ERP, all the restaurants with different</a:t>
            </a:r>
          </a:p>
          <a:p>
            <a:pPr marL="0" indent="0">
              <a:buNone/>
            </a:pPr>
            <a:r>
              <a:rPr lang="en-US" sz="3000"/>
              <a:t> markets, place an order that is easily managed,</a:t>
            </a:r>
            <a:endParaRPr lang="en-US"/>
          </a:p>
          <a:p>
            <a:pPr marL="0" indent="0">
              <a:buNone/>
            </a:pPr>
            <a:r>
              <a:rPr lang="en-US" sz="3000"/>
              <a:t> track product inventory and update easily, invoice</a:t>
            </a:r>
            <a:endParaRPr lang="en-US"/>
          </a:p>
          <a:p>
            <a:pPr marL="0" indent="0">
              <a:buNone/>
            </a:pPr>
            <a:r>
              <a:rPr lang="en-US" sz="3000"/>
              <a:t> and accounting will smartly manage live tracking</a:t>
            </a:r>
            <a:endParaRPr lang="en-US"/>
          </a:p>
          <a:p>
            <a:pPr marL="0" indent="0">
              <a:buNone/>
            </a:pPr>
            <a:r>
              <a:rPr lang="en-US" sz="3000"/>
              <a:t> of kitchen order status from the screen, linked with</a:t>
            </a:r>
            <a:endParaRPr lang="en-US"/>
          </a:p>
          <a:p>
            <a:pPr marL="0" indent="0">
              <a:buNone/>
            </a:pPr>
            <a:r>
              <a:rPr lang="en-US" sz="3000"/>
              <a:t> the order, invoice and inventory management,</a:t>
            </a:r>
            <a:endParaRPr lang="en-US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/>
              <a:t>Print/email/download the advance documents of</a:t>
            </a:r>
            <a:endParaRPr lang="en-US"/>
          </a:p>
          <a:p>
            <a:pPr marL="0" indent="0">
              <a:buNone/>
            </a:pPr>
            <a:r>
              <a:rPr lang="en-US" sz="3000"/>
              <a:t> order, invoice and shipment, using aggregator easily</a:t>
            </a:r>
            <a:endParaRPr lang="en-US"/>
          </a:p>
          <a:p>
            <a:pPr marL="0" indent="0">
              <a:buNone/>
            </a:pPr>
            <a:r>
              <a:rPr lang="en-US" sz="3000"/>
              <a:t> manage fetching order using import/export and</a:t>
            </a:r>
            <a:endParaRPr lang="en-US"/>
          </a:p>
          <a:p>
            <a:pPr marL="0" indent="0">
              <a:buNone/>
            </a:pPr>
            <a:r>
              <a:rPr lang="en-US" sz="3000"/>
              <a:t> scheduler by every minute.</a:t>
            </a:r>
            <a:endParaRPr lang="en-US"/>
          </a:p>
          <a:p>
            <a:pPr marL="0" indent="0">
              <a:buNone/>
            </a:pPr>
            <a:endParaRPr lang="en-US" sz="13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C330481-AB75-4741-A3EC-B884D4B1C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3" r="7058" b="3"/>
          <a:stretch/>
        </p:blipFill>
        <p:spPr>
          <a:xfrm>
            <a:off x="8410373" y="1176557"/>
            <a:ext cx="2734673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2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108E9-AC7F-475B-9032-F9454C7F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Our Understanding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BA5F-AA18-41A7-9E08-31AD3584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We aim to create a platform where restaurant business owners can keep a track of </a:t>
            </a:r>
          </a:p>
          <a:p>
            <a:r>
              <a:rPr lang="en-US"/>
              <a:t>Incoming order</a:t>
            </a:r>
          </a:p>
          <a:p>
            <a:r>
              <a:rPr lang="en-US"/>
              <a:t>Inventory</a:t>
            </a:r>
          </a:p>
          <a:p>
            <a:r>
              <a:rPr lang="en-US"/>
              <a:t>Status of Orders</a:t>
            </a:r>
          </a:p>
          <a:p>
            <a:r>
              <a:rPr lang="en-US"/>
              <a:t>Accounting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9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Rolls of blueprints">
            <a:extLst>
              <a:ext uri="{FF2B5EF4-FFF2-40B4-BE49-F238E27FC236}">
                <a16:creationId xmlns:a16="http://schemas.microsoft.com/office/drawing/2014/main" id="{69836E61-80D7-49F3-AEB5-D6626B48F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2" r="-3" b="-3"/>
          <a:stretch/>
        </p:blipFill>
        <p:spPr>
          <a:xfrm>
            <a:off x="6934775" y="520749"/>
            <a:ext cx="3989937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3B991-5B99-469F-80A2-0D4B28A8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8DDB-144E-4082-8896-1C602297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5" y="1898179"/>
            <a:ext cx="5732252" cy="46238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We propose to build a web application to provide resource planning solution by focusing on 2 main aspects</a:t>
            </a:r>
          </a:p>
          <a:p>
            <a:pPr lvl="1"/>
            <a:r>
              <a:rPr lang="en-US" sz="2000">
                <a:ea typeface="+mn-lt"/>
                <a:cs typeface="+mn-lt"/>
              </a:rPr>
              <a:t>The site should feature real time updates such that new orders and updates will be </a:t>
            </a:r>
            <a:r>
              <a:rPr lang="en-US" sz="2000" b="1">
                <a:ea typeface="+mn-lt"/>
                <a:cs typeface="+mn-lt"/>
              </a:rPr>
              <a:t>updated automatically without refreshing the page</a:t>
            </a:r>
          </a:p>
          <a:p>
            <a:pPr lvl="1"/>
            <a:r>
              <a:rPr lang="en-US" sz="2000">
                <a:ea typeface="+mn-lt"/>
                <a:cs typeface="+mn-lt"/>
              </a:rPr>
              <a:t>The site works on the principle of </a:t>
            </a:r>
            <a:r>
              <a:rPr lang="en-US" sz="2000" b="1">
                <a:ea typeface="+mn-lt"/>
                <a:cs typeface="+mn-lt"/>
              </a:rPr>
              <a:t>3 Clicks Rule</a:t>
            </a:r>
            <a:endParaRPr lang="en-US" sz="2000" b="1"/>
          </a:p>
          <a:p>
            <a:r>
              <a:rPr lang="en-US" sz="2000"/>
              <a:t>The system will have features such as </a:t>
            </a:r>
          </a:p>
          <a:p>
            <a:pPr lvl="1"/>
            <a:r>
              <a:rPr lang="en-US" sz="2000" b="1"/>
              <a:t>Time keeping</a:t>
            </a:r>
            <a:r>
              <a:rPr lang="en-US" sz="2000"/>
              <a:t> for each order </a:t>
            </a:r>
          </a:p>
          <a:p>
            <a:pPr lvl="1"/>
            <a:r>
              <a:rPr lang="en-US" sz="2000" b="1"/>
              <a:t>Individual status</a:t>
            </a:r>
            <a:r>
              <a:rPr lang="en-US" sz="2000"/>
              <a:t> and overall status for every order</a:t>
            </a:r>
          </a:p>
          <a:p>
            <a:pPr lvl="1"/>
            <a:r>
              <a:rPr lang="en-US" sz="2000"/>
              <a:t>Inventory management for</a:t>
            </a:r>
            <a:r>
              <a:rPr lang="en-US" sz="2000" b="1"/>
              <a:t> purchased goods</a:t>
            </a:r>
          </a:p>
          <a:p>
            <a:pPr lvl="1"/>
            <a:r>
              <a:rPr lang="en-US" sz="2000" b="1"/>
              <a:t>Cancel order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2493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65B5-98E8-41ED-B509-B6C95CE5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6575" cy="287338"/>
          </a:xfrm>
        </p:spPr>
        <p:txBody>
          <a:bodyPr>
            <a:normAutofit fontScale="90000"/>
          </a:bodyPr>
          <a:lstStyle/>
          <a:p>
            <a:r>
              <a:rPr lang="en-US"/>
              <a:t>                       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4D38-6A54-416D-BE98-8F1FCEEC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75" y="920750"/>
            <a:ext cx="7400925" cy="5155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Frontend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Backend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Database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49FEC60-4F7E-4025-9022-1C5F70D2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13" y="1486007"/>
            <a:ext cx="1219201" cy="1153928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28FD01BB-063B-4F51-A506-EB6A91B4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84" y="1323864"/>
            <a:ext cx="1679276" cy="1311437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D445E83-5C69-49A9-9D7E-49DA7D99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835" y="3433582"/>
            <a:ext cx="1626619" cy="99114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14FAA20B-24CE-4D63-9F82-3D048902A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255" y="5122370"/>
            <a:ext cx="2743200" cy="740639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B5CDD93D-D499-4C8C-BB72-7A5AFBC52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973" y="3092598"/>
            <a:ext cx="2743200" cy="15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AECF5-00DF-4EDA-94E6-624882F6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Application Description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2240137-3084-4755-A36F-0D76C267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5614" cy="4665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This is an all-in-one real-time application for restaurants. All the orders generated for a particular restaurant by </a:t>
            </a:r>
            <a:r>
              <a:rPr lang="en-US" sz="1500" err="1"/>
              <a:t>zomato</a:t>
            </a:r>
            <a:r>
              <a:rPr lang="en-US" sz="1500"/>
              <a:t>, </a:t>
            </a:r>
            <a:r>
              <a:rPr lang="en-US" sz="1500" err="1"/>
              <a:t>swiggy</a:t>
            </a:r>
            <a:r>
              <a:rPr lang="en-US" sz="1500"/>
              <a:t>, </a:t>
            </a:r>
            <a:r>
              <a:rPr lang="en-US" sz="1500" err="1"/>
              <a:t>foodpanda</a:t>
            </a:r>
            <a:r>
              <a:rPr lang="en-US" sz="1500"/>
              <a:t> etc. will be handled by this single app.</a:t>
            </a:r>
          </a:p>
          <a:p>
            <a:r>
              <a:rPr lang="en-US" sz="1500"/>
              <a:t>Keeping in mind the need of a Realtime update system we have choose React and Redux in frontend</a:t>
            </a:r>
          </a:p>
          <a:p>
            <a:r>
              <a:rPr lang="en-US" sz="1500"/>
              <a:t>Inventory management of that particular restaurant has also been taken care of.</a:t>
            </a:r>
          </a:p>
          <a:p>
            <a:r>
              <a:rPr lang="en-US" sz="1500"/>
              <a:t>After the successful completion of all items in an order, an invoice will be generated for it.</a:t>
            </a:r>
          </a:p>
          <a:p>
            <a:r>
              <a:rPr lang="en-US" sz="1500"/>
              <a:t>Due to number of NPM libraries available and easy integration with React we have chosen Nodejs for backend</a:t>
            </a:r>
          </a:p>
          <a:p>
            <a:r>
              <a:rPr lang="en-US" sz="1500"/>
              <a:t>And lastly, we have chosen a nosql database because they can be</a:t>
            </a:r>
            <a:r>
              <a:rPr lang="en-US" sz="1500">
                <a:ea typeface="+mn-lt"/>
                <a:cs typeface="+mn-lt"/>
              </a:rPr>
              <a:t> scaled horizontally.</a:t>
            </a:r>
            <a:endParaRPr lang="en-US" sz="1500"/>
          </a:p>
          <a:p>
            <a:r>
              <a:rPr lang="en-US" sz="1500"/>
              <a:t>And specifically, we went with Mongo DB because we can host it on cloud using Atlas also more query customizations are available as compared to firebase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6E7-46D4-4764-8396-51C9910B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1C32-E3A2-491D-B176-6B7D4A44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901825"/>
            <a:ext cx="10515600" cy="385974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4233EA-7556-4EB8-A0FE-0223793D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40940"/>
              </p:ext>
            </p:extLst>
          </p:nvPr>
        </p:nvGraphicFramePr>
        <p:xfrm>
          <a:off x="838200" y="1496111"/>
          <a:ext cx="1076325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7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A3DC-A70C-450B-8599-8D24C9B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- Day 1,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CFA9-1D93-498A-B5D5-3DD2197F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Day 1: </a:t>
            </a:r>
          </a:p>
          <a:p>
            <a:pPr marL="0" indent="0">
              <a:buNone/>
            </a:pPr>
            <a:r>
              <a:rPr lang="en-US"/>
              <a:t>UI UX designs, Front end implementation.</a:t>
            </a:r>
          </a:p>
          <a:p>
            <a:pPr marL="0" indent="0">
              <a:buNone/>
            </a:pPr>
            <a:r>
              <a:rPr lang="en-US"/>
              <a:t>Back-end authentication (JWT tokens), basic API set up, connecting to Mongo DB and setting up all the models.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Day 2:</a:t>
            </a:r>
          </a:p>
          <a:p>
            <a:pPr marL="0" indent="0">
              <a:buNone/>
            </a:pPr>
            <a:r>
              <a:rPr lang="en-US"/>
              <a:t>Order, Invoices API</a:t>
            </a:r>
          </a:p>
          <a:p>
            <a:pPr marL="0" indent="0">
              <a:buNone/>
            </a:pPr>
            <a:r>
              <a:rPr lang="en-US"/>
              <a:t>Front end and Back-end integration</a:t>
            </a:r>
          </a:p>
          <a:p>
            <a:pPr marL="0" indent="0">
              <a:buNone/>
            </a:pPr>
            <a:r>
              <a:rPr lang="en-US"/>
              <a:t>Final Changes and touch ups.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83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ERP System for Restaurant</vt:lpstr>
      <vt:lpstr>Our team</vt:lpstr>
      <vt:lpstr>Problem Statement</vt:lpstr>
      <vt:lpstr>Our Understanding </vt:lpstr>
      <vt:lpstr>Our Solution</vt:lpstr>
      <vt:lpstr>                       Tech Stack</vt:lpstr>
      <vt:lpstr>Application Description</vt:lpstr>
      <vt:lpstr>Flow Chart</vt:lpstr>
      <vt:lpstr>Timeline - Day 1, Day 2</vt:lpstr>
      <vt:lpstr>Future Scope</vt:lpstr>
      <vt:lpstr>Journey, Challenges, Experiences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2021-10-07T02:36:02Z</dcterms:created>
  <dcterms:modified xsi:type="dcterms:W3CDTF">2021-10-10T02:19:20Z</dcterms:modified>
</cp:coreProperties>
</file>