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18110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/>
              <a:t>Student</a:t>
            </a:r>
            <a:r>
              <a:rPr b="1" spc="-220"/>
              <a:t> </a:t>
            </a:r>
            <a:r>
              <a:rPr b="1" spc="15"/>
              <a:t>Name</a:t>
            </a:r>
            <a:r>
              <a:rPr lang="en-US" b="1" spc="15"/>
              <a:t>:-</a:t>
            </a:r>
            <a:r>
              <a:rPr lang="en-US" b="1" spc="15">
                <a:solidFill>
                  <a:schemeClr val="accent5">
                    <a:lumMod val="75000"/>
                  </a:schemeClr>
                </a:solidFill>
              </a:rPr>
              <a:t>AKULA S S GAYATRI VENKATA MAHALAKSHMI</a:t>
            </a:r>
            <a:r>
              <a:rPr lang="en-US" b="1" spc="15"/>
              <a:t>   </a:t>
            </a:r>
            <a:endParaRPr b="1" spc="15"/>
          </a:p>
        </p:txBody>
      </p:sp>
      <p:sp>
        <p:nvSpPr>
          <p:cNvPr id="8" name="object 8"/>
          <p:cNvSpPr txBox="1"/>
          <p:nvPr/>
        </p:nvSpPr>
        <p:spPr>
          <a:xfrm>
            <a:off x="676275" y="4137693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>
                <a:latin typeface="Trebuchet MS"/>
                <a:cs typeface="Trebuchet MS"/>
              </a:rPr>
              <a:t>Final project</a:t>
            </a:r>
            <a:r>
              <a:rPr lang="en-US" sz="3200" b="1" spc="-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>
                <a:latin typeface="Trebuchet MS"/>
                <a:cs typeface="Trebuchet MS"/>
              </a:rPr>
              <a:t>:- </a:t>
            </a:r>
            <a:r>
              <a:rPr lang="en-US" sz="3200" b="1" spc="-5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21221A0203</a:t>
            </a:r>
          </a:p>
          <a:p>
            <a:r>
              <a:rPr lang="en-US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project's standout feature is its dual approach:</a:t>
            </a:r>
          </a:p>
          <a:p>
            <a:r>
              <a:rPr lang="en-US" sz="2400"/>
              <a:t> not only does it create a keylogger for educational purposes, but it also develops robust detection and prevention tools.</a:t>
            </a:r>
          </a:p>
          <a:p>
            <a:r>
              <a:rPr lang="en-US" sz="240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/>
              <a:t>Preventive measures and strategies to safeguard against keyloggers.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752474" y="1636835"/>
            <a:ext cx="823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detailed report on the project's findings, ethical considerations, and best practices for cybersecurity.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FB922-DCFF-93F8-CD09-12BBDA12CC7C}"/>
              </a:ext>
            </a:extLst>
          </p:cNvPr>
          <p:cNvSpPr txBox="1"/>
          <p:nvPr/>
        </p:nvSpPr>
        <p:spPr>
          <a:xfrm>
            <a:off x="6696075" y="5895975"/>
            <a:ext cx="458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Akula S S Gayatri Venkata Mahalakshmi</a:t>
            </a:r>
          </a:p>
          <a:p>
            <a:r>
              <a:rPr lang="en-US" sz="1600" b="1"/>
              <a:t>21221A0203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/>
              <a:t>Y</a:t>
            </a: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Student Name:-AKULA S S GAYATRI VENKATA MAHALAKSHMI 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Name:-AKULA S S GAYATRI VENKATA MAHALAKSHMI</dc:title>
  <dc:creator>asus</dc:creator>
  <cp:lastModifiedBy>Reddy Harsha Vardhan</cp:lastModifiedBy>
  <cp:revision>1</cp:revision>
  <dcterms:created xsi:type="dcterms:W3CDTF">2024-06-03T05:48:59Z</dcterms:created>
  <dcterms:modified xsi:type="dcterms:W3CDTF">2024-06-13T10:18:53Z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