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 id="2147483682" r:id="rId2"/>
  </p:sldMasterIdLst>
  <p:notesMasterIdLst>
    <p:notesMasterId r:id="rId30"/>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Lst>
  <p:sldSz cx="12192000" cy="6858000"/>
  <p:notesSz cx="6858000" cy="9144000"/>
  <p:embeddedFontLst>
    <p:embeddedFont>
      <p:font typeface="Calibri" panose="020F0502020204030204" pitchFamily="34" charset="0"/>
      <p:regular r:id="rId31"/>
      <p:bold r:id="rId32"/>
      <p:italic r:id="rId33"/>
      <p:boldItalic r:id="rId34"/>
    </p:embeddedFont>
    <p:embeddedFont>
      <p:font typeface="Century Gothic" panose="020B0502020202020204" pitchFamily="34" charset="0"/>
      <p:regular r:id="rId35"/>
      <p:bold r:id="rId36"/>
      <p:italic r:id="rId37"/>
      <p:boldItalic r:id="rId38"/>
    </p:embeddedFont>
    <p:embeddedFont>
      <p:font typeface="Georgia" panose="02040502050405020303" pitchFamily="18"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27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9.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4.fntdata"/><Relationship Id="rId42" Type="http://schemas.openxmlformats.org/officeDocument/2006/relationships/font" Target="fonts/font12.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6.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fntdata"/><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8" name="Google Shape;30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b9e1b4ac7a_0_1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b9e1b4ac7a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b9e1b4ac7a_0_1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b9e1b4ac7a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b9e1b4ac7a_0_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b9e1b4ac7a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b9e1b4ac7a_0_2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b9e1b4ac7a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91" name="Google Shape;391;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99" name="Google Shape;399;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06" name="Google Shape;406;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13" name="Google Shape;413;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19" name="Google Shape;419;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26" name="Google Shape;426;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17" name="Google Shape;31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32" name="Google Shape;432;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38" name="Google Shape;438;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5" name="Google Shape;445;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p1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1" name="Google Shape;451;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58" name="Google Shape;458;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p1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4" name="Google Shape;464;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71" name="Google Shape;471;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77" name="Google Shape;477;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23" name="Google Shape;32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29" name="Google Shape;32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35" name="Google Shape;33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41" name="Google Shape;34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47" name="Google Shape;34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b9e1b4ac7a_0_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b9e1b4ac7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b9e1b4ac7a_0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b9e1b4ac7a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2" descr="Droplets-HD-Title-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4" name="Google Shape;14;p2"/>
          <p:cNvSpPr txBox="1">
            <a:spLocks noGrp="1"/>
          </p:cNvSpPr>
          <p:nvPr>
            <p:ph type="ctrTitle"/>
          </p:nvPr>
        </p:nvSpPr>
        <p:spPr>
          <a:xfrm>
            <a:off x="1751012" y="1300785"/>
            <a:ext cx="8689976" cy="2509213"/>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4800"/>
              <a:buFont typeface="Twentieth Century"/>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1751012" y="3886200"/>
            <a:ext cx="8689976" cy="1371599"/>
          </a:xfrm>
          <a:prstGeom prst="rect">
            <a:avLst/>
          </a:prstGeom>
          <a:noFill/>
          <a:ln>
            <a:noFill/>
          </a:ln>
        </p:spPr>
        <p:txBody>
          <a:bodyPr spcFirstLastPara="1" wrap="square" lIns="91425" tIns="45700" rIns="91425" bIns="45700" anchor="t" anchorCtr="0">
            <a:noAutofit/>
          </a:bodyPr>
          <a:lstStyle>
            <a:lvl1pPr lvl="0" algn="ctr">
              <a:lnSpc>
                <a:spcPct val="120000"/>
              </a:lnSpc>
              <a:spcBef>
                <a:spcPts val="1000"/>
              </a:spcBef>
              <a:spcAft>
                <a:spcPts val="0"/>
              </a:spcAft>
              <a:buSzPts val="2200"/>
              <a:buNone/>
              <a:defRPr sz="2200">
                <a:solidFill>
                  <a:srgbClr val="7F7F7F"/>
                </a:solidFill>
              </a:defRPr>
            </a:lvl1pPr>
            <a:lvl2pPr lvl="1" algn="ctr">
              <a:lnSpc>
                <a:spcPct val="120000"/>
              </a:lnSpc>
              <a:spcBef>
                <a:spcPts val="500"/>
              </a:spcBef>
              <a:spcAft>
                <a:spcPts val="0"/>
              </a:spcAft>
              <a:buSzPts val="2000"/>
              <a:buNone/>
              <a:defRPr sz="20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a:endParaRPr/>
          </a:p>
        </p:txBody>
      </p:sp>
      <p:sp>
        <p:nvSpPr>
          <p:cNvPr id="16" name="Google Shape;16;p2"/>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8"/>
        <p:cNvGrpSpPr/>
        <p:nvPr/>
      </p:nvGrpSpPr>
      <p:grpSpPr>
        <a:xfrm>
          <a:off x="0" y="0"/>
          <a:ext cx="0" cy="0"/>
          <a:chOff x="0" y="0"/>
          <a:chExt cx="0" cy="0"/>
        </a:xfrm>
      </p:grpSpPr>
      <p:pic>
        <p:nvPicPr>
          <p:cNvPr id="79" name="Google Shape;79;p11"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80" name="Google Shape;80;p11"/>
          <p:cNvSpPr txBox="1">
            <a:spLocks noGrp="1"/>
          </p:cNvSpPr>
          <p:nvPr>
            <p:ph type="title"/>
          </p:nvPr>
        </p:nvSpPr>
        <p:spPr>
          <a:xfrm>
            <a:off x="913794" y="4289374"/>
            <a:ext cx="10364432" cy="81161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3200"/>
              <a:buFont typeface="Twentieth Centur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1"/>
          <p:cNvSpPr>
            <a:spLocks noGrp="1"/>
          </p:cNvSpPr>
          <p:nvPr>
            <p:ph type="pic" idx="2"/>
          </p:nvPr>
        </p:nvSpPr>
        <p:spPr>
          <a:xfrm>
            <a:off x="1184744" y="698261"/>
            <a:ext cx="9822532" cy="3214136"/>
          </a:xfrm>
          <a:prstGeom prst="roundRect">
            <a:avLst>
              <a:gd name="adj" fmla="val 4944"/>
            </a:avLst>
          </a:prstGeom>
          <a:noFill/>
          <a:ln w="82550" cap="sq" cmpd="sng">
            <a:solidFill>
              <a:srgbClr val="EAEAEA"/>
            </a:solidFill>
            <a:prstDash val="solid"/>
            <a:miter lim="800000"/>
            <a:headEnd type="none" w="sm" len="sm"/>
            <a:tailEnd type="none" w="sm" len="sm"/>
          </a:ln>
        </p:spPr>
        <p:txBody>
          <a:bodyPr spcFirstLastPara="1" wrap="square" lIns="91425" tIns="45700" rIns="91425" bIns="45700" anchor="t" anchorCtr="0">
            <a:noAutofit/>
          </a:bodyPr>
          <a:lstStyle>
            <a:lvl1pPr marR="0" lvl="0" algn="ctr" rtl="0">
              <a:lnSpc>
                <a:spcPct val="120000"/>
              </a:lnSpc>
              <a:spcBef>
                <a:spcPts val="1000"/>
              </a:spcBef>
              <a:spcAft>
                <a:spcPts val="0"/>
              </a:spcAft>
              <a:buClr>
                <a:schemeClr val="dk1"/>
              </a:buClr>
              <a:buSzPts val="3200"/>
              <a:buFont typeface="Arial"/>
              <a:buNone/>
              <a:defRPr sz="3200" b="0" i="0" u="none" strike="noStrike" cap="none">
                <a:solidFill>
                  <a:schemeClr val="dk1"/>
                </a:solidFill>
                <a:latin typeface="Twentieth Century"/>
                <a:ea typeface="Twentieth Century"/>
                <a:cs typeface="Twentieth Century"/>
                <a:sym typeface="Twentieth Century"/>
              </a:defRPr>
            </a:lvl1pPr>
            <a:lvl2pPr marR="0" lvl="1" algn="l" rtl="0">
              <a:lnSpc>
                <a:spcPct val="120000"/>
              </a:lnSpc>
              <a:spcBef>
                <a:spcPts val="500"/>
              </a:spcBef>
              <a:spcAft>
                <a:spcPts val="0"/>
              </a:spcAft>
              <a:buClr>
                <a:schemeClr val="dk1"/>
              </a:buClr>
              <a:buSzPts val="2800"/>
              <a:buFont typeface="Arial"/>
              <a:buNone/>
              <a:defRPr sz="2800" b="0" i="0" u="none" strike="noStrike" cap="none">
                <a:solidFill>
                  <a:schemeClr val="dk1"/>
                </a:solidFill>
                <a:latin typeface="Twentieth Century"/>
                <a:ea typeface="Twentieth Century"/>
                <a:cs typeface="Twentieth Century"/>
                <a:sym typeface="Twentieth Century"/>
              </a:defRPr>
            </a:lvl2pPr>
            <a:lvl3pPr marR="0" lvl="2" algn="l" rtl="0">
              <a:lnSpc>
                <a:spcPct val="120000"/>
              </a:lnSpc>
              <a:spcBef>
                <a:spcPts val="500"/>
              </a:spcBef>
              <a:spcAft>
                <a:spcPts val="0"/>
              </a:spcAft>
              <a:buClr>
                <a:schemeClr val="dk1"/>
              </a:buClr>
              <a:buSzPts val="2400"/>
              <a:buFont typeface="Arial"/>
              <a:buNone/>
              <a:defRPr sz="2400" b="0" i="0" u="none" strike="noStrike" cap="none">
                <a:solidFill>
                  <a:schemeClr val="dk1"/>
                </a:solidFill>
                <a:latin typeface="Twentieth Century"/>
                <a:ea typeface="Twentieth Century"/>
                <a:cs typeface="Twentieth Century"/>
                <a:sym typeface="Twentieth Century"/>
              </a:defRPr>
            </a:lvl3pPr>
            <a:lvl4pPr marR="0" lvl="3" algn="l" rtl="0">
              <a:lnSpc>
                <a:spcPct val="120000"/>
              </a:lnSpc>
              <a:spcBef>
                <a:spcPts val="500"/>
              </a:spcBef>
              <a:spcAft>
                <a:spcPts val="0"/>
              </a:spcAft>
              <a:buClr>
                <a:schemeClr val="dk1"/>
              </a:buClr>
              <a:buSzPts val="2000"/>
              <a:buFont typeface="Arial"/>
              <a:buNone/>
              <a:defRPr sz="2000" b="0" i="0" u="none" strike="noStrike" cap="none">
                <a:solidFill>
                  <a:schemeClr val="dk1"/>
                </a:solidFill>
                <a:latin typeface="Twentieth Century"/>
                <a:ea typeface="Twentieth Century"/>
                <a:cs typeface="Twentieth Century"/>
                <a:sym typeface="Twentieth Century"/>
              </a:defRPr>
            </a:lvl4pPr>
            <a:lvl5pPr marR="0" lvl="4" algn="l" rtl="0">
              <a:lnSpc>
                <a:spcPct val="120000"/>
              </a:lnSpc>
              <a:spcBef>
                <a:spcPts val="500"/>
              </a:spcBef>
              <a:spcAft>
                <a:spcPts val="0"/>
              </a:spcAft>
              <a:buClr>
                <a:schemeClr val="dk1"/>
              </a:buClr>
              <a:buSzPts val="2000"/>
              <a:buFont typeface="Arial"/>
              <a:buNone/>
              <a:defRPr sz="2000" b="0" i="0" u="none" strike="noStrike" cap="none">
                <a:solidFill>
                  <a:schemeClr val="dk1"/>
                </a:solidFill>
                <a:latin typeface="Twentieth Century"/>
                <a:ea typeface="Twentieth Century"/>
                <a:cs typeface="Twentieth Century"/>
                <a:sym typeface="Twentieth Century"/>
              </a:defRPr>
            </a:lvl5pPr>
            <a:lvl6pPr marR="0" lvl="5" algn="l" rtl="0">
              <a:lnSpc>
                <a:spcPct val="120000"/>
              </a:lnSpc>
              <a:spcBef>
                <a:spcPts val="500"/>
              </a:spcBef>
              <a:spcAft>
                <a:spcPts val="0"/>
              </a:spcAft>
              <a:buClr>
                <a:schemeClr val="dk1"/>
              </a:buClr>
              <a:buSzPts val="2000"/>
              <a:buFont typeface="Arial"/>
              <a:buNone/>
              <a:defRPr sz="2000" b="0" i="0" u="none" strike="noStrike" cap="none">
                <a:solidFill>
                  <a:schemeClr val="dk1"/>
                </a:solidFill>
                <a:latin typeface="Twentieth Century"/>
                <a:ea typeface="Twentieth Century"/>
                <a:cs typeface="Twentieth Century"/>
                <a:sym typeface="Twentieth Century"/>
              </a:defRPr>
            </a:lvl6pPr>
            <a:lvl7pPr marR="0" lvl="6" algn="l" rtl="0">
              <a:lnSpc>
                <a:spcPct val="120000"/>
              </a:lnSpc>
              <a:spcBef>
                <a:spcPts val="500"/>
              </a:spcBef>
              <a:spcAft>
                <a:spcPts val="0"/>
              </a:spcAft>
              <a:buClr>
                <a:schemeClr val="dk1"/>
              </a:buClr>
              <a:buSzPts val="2000"/>
              <a:buFont typeface="Arial"/>
              <a:buNone/>
              <a:defRPr sz="2000" b="0" i="0" u="none" strike="noStrike" cap="none">
                <a:solidFill>
                  <a:schemeClr val="dk1"/>
                </a:solidFill>
                <a:latin typeface="Twentieth Century"/>
                <a:ea typeface="Twentieth Century"/>
                <a:cs typeface="Twentieth Century"/>
                <a:sym typeface="Twentieth Century"/>
              </a:defRPr>
            </a:lvl7pPr>
            <a:lvl8pPr marR="0" lvl="7" algn="l" rtl="0">
              <a:lnSpc>
                <a:spcPct val="120000"/>
              </a:lnSpc>
              <a:spcBef>
                <a:spcPts val="500"/>
              </a:spcBef>
              <a:spcAft>
                <a:spcPts val="0"/>
              </a:spcAft>
              <a:buClr>
                <a:schemeClr val="dk1"/>
              </a:buClr>
              <a:buSzPts val="2000"/>
              <a:buFont typeface="Arial"/>
              <a:buNone/>
              <a:defRPr sz="2000" b="0" i="0" u="none" strike="noStrike" cap="none">
                <a:solidFill>
                  <a:schemeClr val="dk1"/>
                </a:solidFill>
                <a:latin typeface="Twentieth Century"/>
                <a:ea typeface="Twentieth Century"/>
                <a:cs typeface="Twentieth Century"/>
                <a:sym typeface="Twentieth Century"/>
              </a:defRPr>
            </a:lvl8pPr>
            <a:lvl9pPr marR="0" lvl="8" algn="l" rtl="0">
              <a:lnSpc>
                <a:spcPct val="120000"/>
              </a:lnSpc>
              <a:spcBef>
                <a:spcPts val="500"/>
              </a:spcBef>
              <a:spcAft>
                <a:spcPts val="0"/>
              </a:spcAft>
              <a:buClr>
                <a:schemeClr val="dk1"/>
              </a:buClr>
              <a:buSzPts val="2000"/>
              <a:buFont typeface="Arial"/>
              <a:buNone/>
              <a:defRPr sz="20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82" name="Google Shape;82;p11"/>
          <p:cNvSpPr txBox="1">
            <a:spLocks noGrp="1"/>
          </p:cNvSpPr>
          <p:nvPr>
            <p:ph type="body" idx="1"/>
          </p:nvPr>
        </p:nvSpPr>
        <p:spPr>
          <a:xfrm>
            <a:off x="913774" y="5108728"/>
            <a:ext cx="10364452" cy="682472"/>
          </a:xfrm>
          <a:prstGeom prst="rect">
            <a:avLst/>
          </a:prstGeom>
          <a:noFill/>
          <a:ln>
            <a:noFill/>
          </a:ln>
        </p:spPr>
        <p:txBody>
          <a:bodyPr spcFirstLastPara="1" wrap="square" lIns="91425" tIns="45700" rIns="91425" bIns="45700" anchor="t" anchorCtr="0">
            <a:noAutofit/>
          </a:bodyPr>
          <a:lstStyle>
            <a:lvl1pPr marL="457200" lvl="0" indent="-228600" algn="ctr">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83" name="Google Shape;83;p11"/>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11"/>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1"/>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6"/>
        <p:cNvGrpSpPr/>
        <p:nvPr/>
      </p:nvGrpSpPr>
      <p:grpSpPr>
        <a:xfrm>
          <a:off x="0" y="0"/>
          <a:ext cx="0" cy="0"/>
          <a:chOff x="0" y="0"/>
          <a:chExt cx="0" cy="0"/>
        </a:xfrm>
      </p:grpSpPr>
      <p:pic>
        <p:nvPicPr>
          <p:cNvPr id="87" name="Google Shape;87;p12"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88" name="Google Shape;88;p12"/>
          <p:cNvSpPr txBox="1">
            <a:spLocks noGrp="1"/>
          </p:cNvSpPr>
          <p:nvPr>
            <p:ph type="title"/>
          </p:nvPr>
        </p:nvSpPr>
        <p:spPr>
          <a:xfrm>
            <a:off x="913774" y="609599"/>
            <a:ext cx="10364452" cy="3427245"/>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1"/>
              </a:buClr>
              <a:buSzPts val="3200"/>
              <a:buFont typeface="Twentieth Centur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12"/>
          <p:cNvSpPr txBox="1">
            <a:spLocks noGrp="1"/>
          </p:cNvSpPr>
          <p:nvPr>
            <p:ph type="body" idx="1"/>
          </p:nvPr>
        </p:nvSpPr>
        <p:spPr>
          <a:xfrm>
            <a:off x="913775" y="4204821"/>
            <a:ext cx="10364452" cy="1586380"/>
          </a:xfrm>
          <a:prstGeom prst="rect">
            <a:avLst/>
          </a:prstGeom>
          <a:noFill/>
          <a:ln>
            <a:noFill/>
          </a:ln>
        </p:spPr>
        <p:txBody>
          <a:bodyPr spcFirstLastPara="1" wrap="square" lIns="91425" tIns="45700" rIns="91425" bIns="45700" anchor="ctr" anchorCtr="0">
            <a:noAutofit/>
          </a:bodyPr>
          <a:lstStyle>
            <a:lvl1pPr marL="457200" lvl="0" indent="-228600" algn="ctr">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90" name="Google Shape;90;p12"/>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12"/>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2"/>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3"/>
        <p:cNvGrpSpPr/>
        <p:nvPr/>
      </p:nvGrpSpPr>
      <p:grpSpPr>
        <a:xfrm>
          <a:off x="0" y="0"/>
          <a:ext cx="0" cy="0"/>
          <a:chOff x="0" y="0"/>
          <a:chExt cx="0" cy="0"/>
        </a:xfrm>
      </p:grpSpPr>
      <p:pic>
        <p:nvPicPr>
          <p:cNvPr id="94" name="Google Shape;94;p13"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95" name="Google Shape;95;p13"/>
          <p:cNvSpPr txBox="1">
            <a:spLocks noGrp="1"/>
          </p:cNvSpPr>
          <p:nvPr>
            <p:ph type="title"/>
          </p:nvPr>
        </p:nvSpPr>
        <p:spPr>
          <a:xfrm>
            <a:off x="1446212" y="609600"/>
            <a:ext cx="9302752" cy="2992904"/>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1"/>
              </a:buClr>
              <a:buSzPts val="3200"/>
              <a:buFont typeface="Twentieth Centur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13"/>
          <p:cNvSpPr txBox="1">
            <a:spLocks noGrp="1"/>
          </p:cNvSpPr>
          <p:nvPr>
            <p:ph type="body" idx="1"/>
          </p:nvPr>
        </p:nvSpPr>
        <p:spPr>
          <a:xfrm>
            <a:off x="1720644" y="3610032"/>
            <a:ext cx="8752299" cy="594788"/>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1000"/>
              </a:spcBef>
              <a:spcAft>
                <a:spcPts val="0"/>
              </a:spcAft>
              <a:buSzPts val="1400"/>
              <a:buNone/>
              <a:defRPr sz="14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97" name="Google Shape;97;p13"/>
          <p:cNvSpPr txBox="1">
            <a:spLocks noGrp="1"/>
          </p:cNvSpPr>
          <p:nvPr>
            <p:ph type="body" idx="2"/>
          </p:nvPr>
        </p:nvSpPr>
        <p:spPr>
          <a:xfrm>
            <a:off x="913774" y="4372796"/>
            <a:ext cx="10364452" cy="1421053"/>
          </a:xfrm>
          <a:prstGeom prst="rect">
            <a:avLst/>
          </a:prstGeom>
          <a:noFill/>
          <a:ln>
            <a:noFill/>
          </a:ln>
        </p:spPr>
        <p:txBody>
          <a:bodyPr spcFirstLastPara="1" wrap="square" lIns="91425" tIns="45700" rIns="91425" bIns="45700" anchor="ctr" anchorCtr="0">
            <a:noAutofit/>
          </a:bodyPr>
          <a:lstStyle>
            <a:lvl1pPr marL="457200" lvl="0" indent="-228600" algn="ctr">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98" name="Google Shape;98;p13"/>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13"/>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13"/>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
        <p:nvSpPr>
          <p:cNvPr id="101" name="Google Shape;101;p13"/>
          <p:cNvSpPr txBox="1"/>
          <p:nvPr/>
        </p:nvSpPr>
        <p:spPr>
          <a:xfrm>
            <a:off x="1001488" y="754166"/>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8000"/>
              <a:buFont typeface="Twentieth Century"/>
              <a:buNone/>
            </a:pPr>
            <a:r>
              <a:rPr lang="en-US" sz="8000" b="0" i="0" u="none" strike="noStrike" cap="none">
                <a:solidFill>
                  <a:schemeClr val="dk1"/>
                </a:solidFill>
                <a:latin typeface="Twentieth Century"/>
                <a:ea typeface="Twentieth Century"/>
                <a:cs typeface="Twentieth Century"/>
                <a:sym typeface="Twentieth Century"/>
              </a:rPr>
              <a:t>“</a:t>
            </a:r>
            <a:endParaRPr sz="1400" b="0" i="0" u="none" strike="noStrike" cap="none">
              <a:solidFill>
                <a:srgbClr val="000000"/>
              </a:solidFill>
              <a:latin typeface="Arial"/>
              <a:ea typeface="Arial"/>
              <a:cs typeface="Arial"/>
              <a:sym typeface="Arial"/>
            </a:endParaRPr>
          </a:p>
        </p:txBody>
      </p:sp>
      <p:sp>
        <p:nvSpPr>
          <p:cNvPr id="102" name="Google Shape;102;p13"/>
          <p:cNvSpPr txBox="1"/>
          <p:nvPr/>
        </p:nvSpPr>
        <p:spPr>
          <a:xfrm>
            <a:off x="10557558" y="2993578"/>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8000"/>
              <a:buFont typeface="Twentieth Century"/>
              <a:buNone/>
            </a:pPr>
            <a:r>
              <a:rPr lang="en-US" sz="8000" b="0" i="0" u="none" strike="noStrike" cap="none">
                <a:solidFill>
                  <a:schemeClr val="dk1"/>
                </a:solidFill>
                <a:latin typeface="Twentieth Century"/>
                <a:ea typeface="Twentieth Century"/>
                <a:cs typeface="Twentieth Century"/>
                <a:sym typeface="Twentieth Century"/>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3"/>
        <p:cNvGrpSpPr/>
        <p:nvPr/>
      </p:nvGrpSpPr>
      <p:grpSpPr>
        <a:xfrm>
          <a:off x="0" y="0"/>
          <a:ext cx="0" cy="0"/>
          <a:chOff x="0" y="0"/>
          <a:chExt cx="0" cy="0"/>
        </a:xfrm>
      </p:grpSpPr>
      <p:pic>
        <p:nvPicPr>
          <p:cNvPr id="104" name="Google Shape;104;p14"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05" name="Google Shape;105;p14"/>
          <p:cNvSpPr txBox="1">
            <a:spLocks noGrp="1"/>
          </p:cNvSpPr>
          <p:nvPr>
            <p:ph type="title"/>
          </p:nvPr>
        </p:nvSpPr>
        <p:spPr>
          <a:xfrm>
            <a:off x="913775" y="2138721"/>
            <a:ext cx="10364452" cy="2511835"/>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3200"/>
              <a:buFont typeface="Twentieth Centur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 name="Google Shape;106;p14"/>
          <p:cNvSpPr txBox="1">
            <a:spLocks noGrp="1"/>
          </p:cNvSpPr>
          <p:nvPr>
            <p:ph type="body" idx="1"/>
          </p:nvPr>
        </p:nvSpPr>
        <p:spPr>
          <a:xfrm>
            <a:off x="913775" y="4662335"/>
            <a:ext cx="10364452" cy="1140644"/>
          </a:xfrm>
          <a:prstGeom prst="rect">
            <a:avLst/>
          </a:prstGeom>
          <a:noFill/>
          <a:ln>
            <a:noFill/>
          </a:ln>
        </p:spPr>
        <p:txBody>
          <a:bodyPr spcFirstLastPara="1" wrap="square" lIns="91425" tIns="45700" rIns="91425" bIns="45700" anchor="t" anchorCtr="0">
            <a:noAutofit/>
          </a:bodyPr>
          <a:lstStyle>
            <a:lvl1pPr marL="457200" lvl="0" indent="-228600" algn="ctr">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107" name="Google Shape;107;p14"/>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14"/>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9" name="Google Shape;109;p14"/>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10"/>
        <p:cNvGrpSpPr/>
        <p:nvPr/>
      </p:nvGrpSpPr>
      <p:grpSpPr>
        <a:xfrm>
          <a:off x="0" y="0"/>
          <a:ext cx="0" cy="0"/>
          <a:chOff x="0" y="0"/>
          <a:chExt cx="0" cy="0"/>
        </a:xfrm>
      </p:grpSpPr>
      <p:pic>
        <p:nvPicPr>
          <p:cNvPr id="111" name="Google Shape;111;p15"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12" name="Google Shape;112;p15"/>
          <p:cNvSpPr txBox="1">
            <a:spLocks noGrp="1"/>
          </p:cNvSpPr>
          <p:nvPr>
            <p:ph type="title"/>
          </p:nvPr>
        </p:nvSpPr>
        <p:spPr>
          <a:xfrm>
            <a:off x="913774" y="609600"/>
            <a:ext cx="10364452" cy="1605094"/>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15"/>
          <p:cNvSpPr txBox="1">
            <a:spLocks noGrp="1"/>
          </p:cNvSpPr>
          <p:nvPr>
            <p:ph type="body" idx="1"/>
          </p:nvPr>
        </p:nvSpPr>
        <p:spPr>
          <a:xfrm>
            <a:off x="913774" y="2367093"/>
            <a:ext cx="3298976" cy="576262"/>
          </a:xfrm>
          <a:prstGeom prst="rect">
            <a:avLst/>
          </a:prstGeom>
          <a:noFill/>
          <a:ln>
            <a:noFill/>
          </a:ln>
        </p:spPr>
        <p:txBody>
          <a:bodyPr spcFirstLastPara="1" wrap="square" lIns="91425" tIns="45700" rIns="91425" bIns="45700" anchor="b" anchorCtr="0">
            <a:noAutofit/>
          </a:bodyPr>
          <a:lstStyle>
            <a:lvl1pPr marL="457200" lvl="0" indent="-228600" algn="ctr">
              <a:lnSpc>
                <a:spcPct val="85000"/>
              </a:lnSpc>
              <a:spcBef>
                <a:spcPts val="1000"/>
              </a:spcBef>
              <a:spcAft>
                <a:spcPts val="0"/>
              </a:spcAft>
              <a:buSzPts val="2400"/>
              <a:buNone/>
              <a:defRPr sz="2400" b="0">
                <a:solidFill>
                  <a:schemeClr val="dk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114" name="Google Shape;114;p15"/>
          <p:cNvSpPr txBox="1">
            <a:spLocks noGrp="1"/>
          </p:cNvSpPr>
          <p:nvPr>
            <p:ph type="body" idx="2"/>
          </p:nvPr>
        </p:nvSpPr>
        <p:spPr>
          <a:xfrm>
            <a:off x="913774" y="2943355"/>
            <a:ext cx="3298976" cy="2847845"/>
          </a:xfrm>
          <a:prstGeom prst="rect">
            <a:avLst/>
          </a:prstGeom>
          <a:noFill/>
          <a:ln>
            <a:noFill/>
          </a:ln>
        </p:spPr>
        <p:txBody>
          <a:bodyPr spcFirstLastPara="1" wrap="square" lIns="91425" tIns="45700" rIns="91425" bIns="45700" anchor="t" anchorCtr="0">
            <a:noAutofit/>
          </a:bodyPr>
          <a:lstStyle>
            <a:lvl1pPr marL="457200" lvl="0" indent="-228600" algn="ctr">
              <a:lnSpc>
                <a:spcPct val="120000"/>
              </a:lnSpc>
              <a:spcBef>
                <a:spcPts val="1000"/>
              </a:spcBef>
              <a:spcAft>
                <a:spcPts val="0"/>
              </a:spcAft>
              <a:buSzPts val="1400"/>
              <a:buNone/>
              <a:defRPr sz="1400"/>
            </a:lvl1pPr>
            <a:lvl2pPr marL="914400" lvl="1" indent="-228600" algn="l">
              <a:lnSpc>
                <a:spcPct val="120000"/>
              </a:lnSpc>
              <a:spcBef>
                <a:spcPts val="500"/>
              </a:spcBef>
              <a:spcAft>
                <a:spcPts val="0"/>
              </a:spcAft>
              <a:buSzPts val="1200"/>
              <a:buNone/>
              <a:defRPr sz="1200"/>
            </a:lvl2pPr>
            <a:lvl3pPr marL="1371600" lvl="2" indent="-228600" algn="l">
              <a:lnSpc>
                <a:spcPct val="120000"/>
              </a:lnSpc>
              <a:spcBef>
                <a:spcPts val="500"/>
              </a:spcBef>
              <a:spcAft>
                <a:spcPts val="0"/>
              </a:spcAft>
              <a:buSzPts val="1000"/>
              <a:buNone/>
              <a:defRPr sz="1000"/>
            </a:lvl3pPr>
            <a:lvl4pPr marL="1828800" lvl="3" indent="-228600" algn="l">
              <a:lnSpc>
                <a:spcPct val="120000"/>
              </a:lnSpc>
              <a:spcBef>
                <a:spcPts val="500"/>
              </a:spcBef>
              <a:spcAft>
                <a:spcPts val="0"/>
              </a:spcAft>
              <a:buSzPts val="900"/>
              <a:buNone/>
              <a:defRPr sz="900"/>
            </a:lvl4pPr>
            <a:lvl5pPr marL="2286000" lvl="4" indent="-228600" algn="l">
              <a:lnSpc>
                <a:spcPct val="120000"/>
              </a:lnSpc>
              <a:spcBef>
                <a:spcPts val="500"/>
              </a:spcBef>
              <a:spcAft>
                <a:spcPts val="0"/>
              </a:spcAft>
              <a:buSzPts val="900"/>
              <a:buNone/>
              <a:defRPr sz="900"/>
            </a:lvl5pPr>
            <a:lvl6pPr marL="2743200" lvl="5" indent="-228600" algn="l">
              <a:lnSpc>
                <a:spcPct val="120000"/>
              </a:lnSpc>
              <a:spcBef>
                <a:spcPts val="500"/>
              </a:spcBef>
              <a:spcAft>
                <a:spcPts val="0"/>
              </a:spcAft>
              <a:buSzPts val="900"/>
              <a:buNone/>
              <a:defRPr sz="900"/>
            </a:lvl6pPr>
            <a:lvl7pPr marL="3200400" lvl="6" indent="-228600" algn="l">
              <a:lnSpc>
                <a:spcPct val="120000"/>
              </a:lnSpc>
              <a:spcBef>
                <a:spcPts val="500"/>
              </a:spcBef>
              <a:spcAft>
                <a:spcPts val="0"/>
              </a:spcAft>
              <a:buSzPts val="900"/>
              <a:buNone/>
              <a:defRPr sz="900"/>
            </a:lvl7pPr>
            <a:lvl8pPr marL="3657600" lvl="7" indent="-228600" algn="l">
              <a:lnSpc>
                <a:spcPct val="120000"/>
              </a:lnSpc>
              <a:spcBef>
                <a:spcPts val="500"/>
              </a:spcBef>
              <a:spcAft>
                <a:spcPts val="0"/>
              </a:spcAft>
              <a:buSzPts val="900"/>
              <a:buNone/>
              <a:defRPr sz="900"/>
            </a:lvl8pPr>
            <a:lvl9pPr marL="4114800" lvl="8" indent="-228600" algn="l">
              <a:lnSpc>
                <a:spcPct val="120000"/>
              </a:lnSpc>
              <a:spcBef>
                <a:spcPts val="500"/>
              </a:spcBef>
              <a:spcAft>
                <a:spcPts val="0"/>
              </a:spcAft>
              <a:buSzPts val="900"/>
              <a:buNone/>
              <a:defRPr sz="900"/>
            </a:lvl9pPr>
          </a:lstStyle>
          <a:p>
            <a:endParaRPr/>
          </a:p>
        </p:txBody>
      </p:sp>
      <p:sp>
        <p:nvSpPr>
          <p:cNvPr id="115" name="Google Shape;115;p15"/>
          <p:cNvSpPr txBox="1">
            <a:spLocks noGrp="1"/>
          </p:cNvSpPr>
          <p:nvPr>
            <p:ph type="body" idx="3"/>
          </p:nvPr>
        </p:nvSpPr>
        <p:spPr>
          <a:xfrm>
            <a:off x="4452389" y="2367093"/>
            <a:ext cx="3291521" cy="576262"/>
          </a:xfrm>
          <a:prstGeom prst="rect">
            <a:avLst/>
          </a:prstGeom>
          <a:noFill/>
          <a:ln>
            <a:noFill/>
          </a:ln>
        </p:spPr>
        <p:txBody>
          <a:bodyPr spcFirstLastPara="1" wrap="square" lIns="91425" tIns="45700" rIns="91425" bIns="45700" anchor="b" anchorCtr="0">
            <a:noAutofit/>
          </a:bodyPr>
          <a:lstStyle>
            <a:lvl1pPr marL="457200" lvl="0" indent="-228600" algn="ctr">
              <a:lnSpc>
                <a:spcPct val="85000"/>
              </a:lnSpc>
              <a:spcBef>
                <a:spcPts val="1000"/>
              </a:spcBef>
              <a:spcAft>
                <a:spcPts val="0"/>
              </a:spcAft>
              <a:buSzPts val="2400"/>
              <a:buNone/>
              <a:defRPr sz="2400" b="0">
                <a:solidFill>
                  <a:schemeClr val="dk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116" name="Google Shape;116;p15"/>
          <p:cNvSpPr txBox="1">
            <a:spLocks noGrp="1"/>
          </p:cNvSpPr>
          <p:nvPr>
            <p:ph type="body" idx="4"/>
          </p:nvPr>
        </p:nvSpPr>
        <p:spPr>
          <a:xfrm>
            <a:off x="4441348" y="2943355"/>
            <a:ext cx="3303351" cy="2847845"/>
          </a:xfrm>
          <a:prstGeom prst="rect">
            <a:avLst/>
          </a:prstGeom>
          <a:noFill/>
          <a:ln>
            <a:noFill/>
          </a:ln>
        </p:spPr>
        <p:txBody>
          <a:bodyPr spcFirstLastPara="1" wrap="square" lIns="91425" tIns="45700" rIns="91425" bIns="45700" anchor="t" anchorCtr="0">
            <a:noAutofit/>
          </a:bodyPr>
          <a:lstStyle>
            <a:lvl1pPr marL="457200" lvl="0" indent="-228600" algn="ctr">
              <a:lnSpc>
                <a:spcPct val="120000"/>
              </a:lnSpc>
              <a:spcBef>
                <a:spcPts val="1000"/>
              </a:spcBef>
              <a:spcAft>
                <a:spcPts val="0"/>
              </a:spcAft>
              <a:buSzPts val="1400"/>
              <a:buNone/>
              <a:defRPr sz="1400"/>
            </a:lvl1pPr>
            <a:lvl2pPr marL="914400" lvl="1" indent="-228600" algn="l">
              <a:lnSpc>
                <a:spcPct val="120000"/>
              </a:lnSpc>
              <a:spcBef>
                <a:spcPts val="500"/>
              </a:spcBef>
              <a:spcAft>
                <a:spcPts val="0"/>
              </a:spcAft>
              <a:buSzPts val="1200"/>
              <a:buNone/>
              <a:defRPr sz="1200"/>
            </a:lvl2pPr>
            <a:lvl3pPr marL="1371600" lvl="2" indent="-228600" algn="l">
              <a:lnSpc>
                <a:spcPct val="120000"/>
              </a:lnSpc>
              <a:spcBef>
                <a:spcPts val="500"/>
              </a:spcBef>
              <a:spcAft>
                <a:spcPts val="0"/>
              </a:spcAft>
              <a:buSzPts val="1000"/>
              <a:buNone/>
              <a:defRPr sz="1000"/>
            </a:lvl3pPr>
            <a:lvl4pPr marL="1828800" lvl="3" indent="-228600" algn="l">
              <a:lnSpc>
                <a:spcPct val="120000"/>
              </a:lnSpc>
              <a:spcBef>
                <a:spcPts val="500"/>
              </a:spcBef>
              <a:spcAft>
                <a:spcPts val="0"/>
              </a:spcAft>
              <a:buSzPts val="900"/>
              <a:buNone/>
              <a:defRPr sz="900"/>
            </a:lvl4pPr>
            <a:lvl5pPr marL="2286000" lvl="4" indent="-228600" algn="l">
              <a:lnSpc>
                <a:spcPct val="120000"/>
              </a:lnSpc>
              <a:spcBef>
                <a:spcPts val="500"/>
              </a:spcBef>
              <a:spcAft>
                <a:spcPts val="0"/>
              </a:spcAft>
              <a:buSzPts val="900"/>
              <a:buNone/>
              <a:defRPr sz="900"/>
            </a:lvl5pPr>
            <a:lvl6pPr marL="2743200" lvl="5" indent="-228600" algn="l">
              <a:lnSpc>
                <a:spcPct val="120000"/>
              </a:lnSpc>
              <a:spcBef>
                <a:spcPts val="500"/>
              </a:spcBef>
              <a:spcAft>
                <a:spcPts val="0"/>
              </a:spcAft>
              <a:buSzPts val="900"/>
              <a:buNone/>
              <a:defRPr sz="900"/>
            </a:lvl6pPr>
            <a:lvl7pPr marL="3200400" lvl="6" indent="-228600" algn="l">
              <a:lnSpc>
                <a:spcPct val="120000"/>
              </a:lnSpc>
              <a:spcBef>
                <a:spcPts val="500"/>
              </a:spcBef>
              <a:spcAft>
                <a:spcPts val="0"/>
              </a:spcAft>
              <a:buSzPts val="900"/>
              <a:buNone/>
              <a:defRPr sz="900"/>
            </a:lvl7pPr>
            <a:lvl8pPr marL="3657600" lvl="7" indent="-228600" algn="l">
              <a:lnSpc>
                <a:spcPct val="120000"/>
              </a:lnSpc>
              <a:spcBef>
                <a:spcPts val="500"/>
              </a:spcBef>
              <a:spcAft>
                <a:spcPts val="0"/>
              </a:spcAft>
              <a:buSzPts val="900"/>
              <a:buNone/>
              <a:defRPr sz="900"/>
            </a:lvl8pPr>
            <a:lvl9pPr marL="4114800" lvl="8" indent="-228600" algn="l">
              <a:lnSpc>
                <a:spcPct val="120000"/>
              </a:lnSpc>
              <a:spcBef>
                <a:spcPts val="500"/>
              </a:spcBef>
              <a:spcAft>
                <a:spcPts val="0"/>
              </a:spcAft>
              <a:buSzPts val="900"/>
              <a:buNone/>
              <a:defRPr sz="900"/>
            </a:lvl9pPr>
          </a:lstStyle>
          <a:p>
            <a:endParaRPr/>
          </a:p>
        </p:txBody>
      </p:sp>
      <p:sp>
        <p:nvSpPr>
          <p:cNvPr id="117" name="Google Shape;117;p15"/>
          <p:cNvSpPr txBox="1">
            <a:spLocks noGrp="1"/>
          </p:cNvSpPr>
          <p:nvPr>
            <p:ph type="body" idx="5"/>
          </p:nvPr>
        </p:nvSpPr>
        <p:spPr>
          <a:xfrm>
            <a:off x="7973298" y="2367093"/>
            <a:ext cx="3304928" cy="576262"/>
          </a:xfrm>
          <a:prstGeom prst="rect">
            <a:avLst/>
          </a:prstGeom>
          <a:noFill/>
          <a:ln>
            <a:noFill/>
          </a:ln>
        </p:spPr>
        <p:txBody>
          <a:bodyPr spcFirstLastPara="1" wrap="square" lIns="91425" tIns="45700" rIns="91425" bIns="45700" anchor="b" anchorCtr="0">
            <a:noAutofit/>
          </a:bodyPr>
          <a:lstStyle>
            <a:lvl1pPr marL="457200" lvl="0" indent="-228600" algn="ctr">
              <a:lnSpc>
                <a:spcPct val="85000"/>
              </a:lnSpc>
              <a:spcBef>
                <a:spcPts val="1000"/>
              </a:spcBef>
              <a:spcAft>
                <a:spcPts val="0"/>
              </a:spcAft>
              <a:buSzPts val="2400"/>
              <a:buNone/>
              <a:defRPr sz="2400" b="0">
                <a:solidFill>
                  <a:schemeClr val="dk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118" name="Google Shape;118;p15"/>
          <p:cNvSpPr txBox="1">
            <a:spLocks noGrp="1"/>
          </p:cNvSpPr>
          <p:nvPr>
            <p:ph type="body" idx="6"/>
          </p:nvPr>
        </p:nvSpPr>
        <p:spPr>
          <a:xfrm>
            <a:off x="7973298" y="2943355"/>
            <a:ext cx="3304928" cy="2847845"/>
          </a:xfrm>
          <a:prstGeom prst="rect">
            <a:avLst/>
          </a:prstGeom>
          <a:noFill/>
          <a:ln>
            <a:noFill/>
          </a:ln>
        </p:spPr>
        <p:txBody>
          <a:bodyPr spcFirstLastPara="1" wrap="square" lIns="91425" tIns="45700" rIns="91425" bIns="45700" anchor="t" anchorCtr="0">
            <a:noAutofit/>
          </a:bodyPr>
          <a:lstStyle>
            <a:lvl1pPr marL="457200" lvl="0" indent="-228600" algn="ctr">
              <a:lnSpc>
                <a:spcPct val="120000"/>
              </a:lnSpc>
              <a:spcBef>
                <a:spcPts val="1000"/>
              </a:spcBef>
              <a:spcAft>
                <a:spcPts val="0"/>
              </a:spcAft>
              <a:buSzPts val="1400"/>
              <a:buNone/>
              <a:defRPr sz="1400"/>
            </a:lvl1pPr>
            <a:lvl2pPr marL="914400" lvl="1" indent="-228600" algn="l">
              <a:lnSpc>
                <a:spcPct val="120000"/>
              </a:lnSpc>
              <a:spcBef>
                <a:spcPts val="500"/>
              </a:spcBef>
              <a:spcAft>
                <a:spcPts val="0"/>
              </a:spcAft>
              <a:buSzPts val="1200"/>
              <a:buNone/>
              <a:defRPr sz="1200"/>
            </a:lvl2pPr>
            <a:lvl3pPr marL="1371600" lvl="2" indent="-228600" algn="l">
              <a:lnSpc>
                <a:spcPct val="120000"/>
              </a:lnSpc>
              <a:spcBef>
                <a:spcPts val="500"/>
              </a:spcBef>
              <a:spcAft>
                <a:spcPts val="0"/>
              </a:spcAft>
              <a:buSzPts val="1000"/>
              <a:buNone/>
              <a:defRPr sz="1000"/>
            </a:lvl3pPr>
            <a:lvl4pPr marL="1828800" lvl="3" indent="-228600" algn="l">
              <a:lnSpc>
                <a:spcPct val="120000"/>
              </a:lnSpc>
              <a:spcBef>
                <a:spcPts val="500"/>
              </a:spcBef>
              <a:spcAft>
                <a:spcPts val="0"/>
              </a:spcAft>
              <a:buSzPts val="900"/>
              <a:buNone/>
              <a:defRPr sz="900"/>
            </a:lvl4pPr>
            <a:lvl5pPr marL="2286000" lvl="4" indent="-228600" algn="l">
              <a:lnSpc>
                <a:spcPct val="120000"/>
              </a:lnSpc>
              <a:spcBef>
                <a:spcPts val="500"/>
              </a:spcBef>
              <a:spcAft>
                <a:spcPts val="0"/>
              </a:spcAft>
              <a:buSzPts val="900"/>
              <a:buNone/>
              <a:defRPr sz="900"/>
            </a:lvl5pPr>
            <a:lvl6pPr marL="2743200" lvl="5" indent="-228600" algn="l">
              <a:lnSpc>
                <a:spcPct val="120000"/>
              </a:lnSpc>
              <a:spcBef>
                <a:spcPts val="500"/>
              </a:spcBef>
              <a:spcAft>
                <a:spcPts val="0"/>
              </a:spcAft>
              <a:buSzPts val="900"/>
              <a:buNone/>
              <a:defRPr sz="900"/>
            </a:lvl6pPr>
            <a:lvl7pPr marL="3200400" lvl="6" indent="-228600" algn="l">
              <a:lnSpc>
                <a:spcPct val="120000"/>
              </a:lnSpc>
              <a:spcBef>
                <a:spcPts val="500"/>
              </a:spcBef>
              <a:spcAft>
                <a:spcPts val="0"/>
              </a:spcAft>
              <a:buSzPts val="900"/>
              <a:buNone/>
              <a:defRPr sz="900"/>
            </a:lvl7pPr>
            <a:lvl8pPr marL="3657600" lvl="7" indent="-228600" algn="l">
              <a:lnSpc>
                <a:spcPct val="120000"/>
              </a:lnSpc>
              <a:spcBef>
                <a:spcPts val="500"/>
              </a:spcBef>
              <a:spcAft>
                <a:spcPts val="0"/>
              </a:spcAft>
              <a:buSzPts val="900"/>
              <a:buNone/>
              <a:defRPr sz="900"/>
            </a:lvl8pPr>
            <a:lvl9pPr marL="4114800" lvl="8" indent="-228600" algn="l">
              <a:lnSpc>
                <a:spcPct val="120000"/>
              </a:lnSpc>
              <a:spcBef>
                <a:spcPts val="500"/>
              </a:spcBef>
              <a:spcAft>
                <a:spcPts val="0"/>
              </a:spcAft>
              <a:buSzPts val="900"/>
              <a:buNone/>
              <a:defRPr sz="900"/>
            </a:lvl9pPr>
          </a:lstStyle>
          <a:p>
            <a:endParaRPr/>
          </a:p>
        </p:txBody>
      </p:sp>
      <p:sp>
        <p:nvSpPr>
          <p:cNvPr id="119" name="Google Shape;119;p15"/>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0" name="Google Shape;120;p15"/>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1" name="Google Shape;121;p15"/>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22"/>
        <p:cNvGrpSpPr/>
        <p:nvPr/>
      </p:nvGrpSpPr>
      <p:grpSpPr>
        <a:xfrm>
          <a:off x="0" y="0"/>
          <a:ext cx="0" cy="0"/>
          <a:chOff x="0" y="0"/>
          <a:chExt cx="0" cy="0"/>
        </a:xfrm>
      </p:grpSpPr>
      <p:pic>
        <p:nvPicPr>
          <p:cNvPr id="123" name="Google Shape;123;p16"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24" name="Google Shape;124;p16"/>
          <p:cNvSpPr txBox="1">
            <a:spLocks noGrp="1"/>
          </p:cNvSpPr>
          <p:nvPr>
            <p:ph type="title"/>
          </p:nvPr>
        </p:nvSpPr>
        <p:spPr>
          <a:xfrm>
            <a:off x="913774" y="610772"/>
            <a:ext cx="10364452" cy="1603922"/>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16"/>
          <p:cNvSpPr txBox="1">
            <a:spLocks noGrp="1"/>
          </p:cNvSpPr>
          <p:nvPr>
            <p:ph type="body" idx="1"/>
          </p:nvPr>
        </p:nvSpPr>
        <p:spPr>
          <a:xfrm>
            <a:off x="913774" y="4204820"/>
            <a:ext cx="3296409" cy="576262"/>
          </a:xfrm>
          <a:prstGeom prst="rect">
            <a:avLst/>
          </a:prstGeom>
          <a:noFill/>
          <a:ln>
            <a:noFill/>
          </a:ln>
        </p:spPr>
        <p:txBody>
          <a:bodyPr spcFirstLastPara="1" wrap="square" lIns="91425" tIns="45700" rIns="91425" bIns="45700" anchor="b" anchorCtr="0">
            <a:noAutofit/>
          </a:bodyPr>
          <a:lstStyle>
            <a:lvl1pPr marL="457200" lvl="0" indent="-228600" algn="ctr">
              <a:lnSpc>
                <a:spcPct val="85000"/>
              </a:lnSpc>
              <a:spcBef>
                <a:spcPts val="1000"/>
              </a:spcBef>
              <a:spcAft>
                <a:spcPts val="0"/>
              </a:spcAft>
              <a:buSzPts val="2200"/>
              <a:buNone/>
              <a:defRPr sz="2200" b="0">
                <a:solidFill>
                  <a:schemeClr val="dk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126" name="Google Shape;126;p16"/>
          <p:cNvSpPr>
            <a:spLocks noGrp="1"/>
          </p:cNvSpPr>
          <p:nvPr>
            <p:ph type="pic" idx="2"/>
          </p:nvPr>
        </p:nvSpPr>
        <p:spPr>
          <a:xfrm>
            <a:off x="913774" y="2367093"/>
            <a:ext cx="3296409" cy="1524000"/>
          </a:xfrm>
          <a:prstGeom prst="roundRect">
            <a:avLst>
              <a:gd name="adj" fmla="val 9363"/>
            </a:avLst>
          </a:prstGeom>
          <a:noFill/>
          <a:ln w="82550" cap="sq" cmpd="sng">
            <a:solidFill>
              <a:srgbClr val="EAEAEA"/>
            </a:solidFill>
            <a:prstDash val="solid"/>
            <a:miter lim="800000"/>
            <a:headEnd type="none" w="sm" len="sm"/>
            <a:tailEnd type="none" w="sm" len="sm"/>
          </a:ln>
        </p:spPr>
        <p:txBody>
          <a:bodyPr spcFirstLastPara="1" wrap="square" lIns="91425" tIns="45700" rIns="91425" bIns="45700" anchor="t" anchorCtr="0">
            <a:noAutofit/>
          </a:bodyPr>
          <a:lstStyle>
            <a:lvl1pPr marR="0" lvl="0" algn="ctr" rtl="0">
              <a:lnSpc>
                <a:spcPct val="120000"/>
              </a:lnSpc>
              <a:spcBef>
                <a:spcPts val="10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1pPr>
            <a:lvl2pPr marR="0" lvl="1" algn="l" rtl="0">
              <a:lnSpc>
                <a:spcPct val="12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2pPr>
            <a:lvl3pPr marR="0" lvl="2" algn="l" rtl="0">
              <a:lnSpc>
                <a:spcPct val="12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3pPr>
            <a:lvl4pPr marR="0" lvl="3" algn="l" rtl="0">
              <a:lnSpc>
                <a:spcPct val="12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4pPr>
            <a:lvl5pPr marR="0" lvl="4" algn="l" rtl="0">
              <a:lnSpc>
                <a:spcPct val="12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5pPr>
            <a:lvl6pPr marR="0" lvl="5" algn="l" rtl="0">
              <a:lnSpc>
                <a:spcPct val="12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6pPr>
            <a:lvl7pPr marR="0" lvl="6" algn="l" rtl="0">
              <a:lnSpc>
                <a:spcPct val="12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7pPr>
            <a:lvl8pPr marR="0" lvl="7" algn="l" rtl="0">
              <a:lnSpc>
                <a:spcPct val="12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8pPr>
            <a:lvl9pPr marR="0" lvl="8" algn="l" rtl="0">
              <a:lnSpc>
                <a:spcPct val="12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127" name="Google Shape;127;p16"/>
          <p:cNvSpPr txBox="1">
            <a:spLocks noGrp="1"/>
          </p:cNvSpPr>
          <p:nvPr>
            <p:ph type="body" idx="3"/>
          </p:nvPr>
        </p:nvSpPr>
        <p:spPr>
          <a:xfrm>
            <a:off x="913774" y="4781082"/>
            <a:ext cx="3296409" cy="1010118"/>
          </a:xfrm>
          <a:prstGeom prst="rect">
            <a:avLst/>
          </a:prstGeom>
          <a:noFill/>
          <a:ln>
            <a:noFill/>
          </a:ln>
        </p:spPr>
        <p:txBody>
          <a:bodyPr spcFirstLastPara="1" wrap="square" lIns="91425" tIns="45700" rIns="91425" bIns="45700" anchor="t" anchorCtr="0">
            <a:noAutofit/>
          </a:bodyPr>
          <a:lstStyle>
            <a:lvl1pPr marL="457200" lvl="0" indent="-228600" algn="ctr">
              <a:lnSpc>
                <a:spcPct val="120000"/>
              </a:lnSpc>
              <a:spcBef>
                <a:spcPts val="1000"/>
              </a:spcBef>
              <a:spcAft>
                <a:spcPts val="0"/>
              </a:spcAft>
              <a:buSzPts val="1400"/>
              <a:buNone/>
              <a:defRPr sz="1400"/>
            </a:lvl1pPr>
            <a:lvl2pPr marL="914400" lvl="1" indent="-228600" algn="l">
              <a:lnSpc>
                <a:spcPct val="120000"/>
              </a:lnSpc>
              <a:spcBef>
                <a:spcPts val="500"/>
              </a:spcBef>
              <a:spcAft>
                <a:spcPts val="0"/>
              </a:spcAft>
              <a:buSzPts val="1200"/>
              <a:buNone/>
              <a:defRPr sz="1200"/>
            </a:lvl2pPr>
            <a:lvl3pPr marL="1371600" lvl="2" indent="-228600" algn="l">
              <a:lnSpc>
                <a:spcPct val="120000"/>
              </a:lnSpc>
              <a:spcBef>
                <a:spcPts val="500"/>
              </a:spcBef>
              <a:spcAft>
                <a:spcPts val="0"/>
              </a:spcAft>
              <a:buSzPts val="1000"/>
              <a:buNone/>
              <a:defRPr sz="1000"/>
            </a:lvl3pPr>
            <a:lvl4pPr marL="1828800" lvl="3" indent="-228600" algn="l">
              <a:lnSpc>
                <a:spcPct val="120000"/>
              </a:lnSpc>
              <a:spcBef>
                <a:spcPts val="500"/>
              </a:spcBef>
              <a:spcAft>
                <a:spcPts val="0"/>
              </a:spcAft>
              <a:buSzPts val="900"/>
              <a:buNone/>
              <a:defRPr sz="900"/>
            </a:lvl4pPr>
            <a:lvl5pPr marL="2286000" lvl="4" indent="-228600" algn="l">
              <a:lnSpc>
                <a:spcPct val="120000"/>
              </a:lnSpc>
              <a:spcBef>
                <a:spcPts val="500"/>
              </a:spcBef>
              <a:spcAft>
                <a:spcPts val="0"/>
              </a:spcAft>
              <a:buSzPts val="900"/>
              <a:buNone/>
              <a:defRPr sz="900"/>
            </a:lvl5pPr>
            <a:lvl6pPr marL="2743200" lvl="5" indent="-228600" algn="l">
              <a:lnSpc>
                <a:spcPct val="120000"/>
              </a:lnSpc>
              <a:spcBef>
                <a:spcPts val="500"/>
              </a:spcBef>
              <a:spcAft>
                <a:spcPts val="0"/>
              </a:spcAft>
              <a:buSzPts val="900"/>
              <a:buNone/>
              <a:defRPr sz="900"/>
            </a:lvl6pPr>
            <a:lvl7pPr marL="3200400" lvl="6" indent="-228600" algn="l">
              <a:lnSpc>
                <a:spcPct val="120000"/>
              </a:lnSpc>
              <a:spcBef>
                <a:spcPts val="500"/>
              </a:spcBef>
              <a:spcAft>
                <a:spcPts val="0"/>
              </a:spcAft>
              <a:buSzPts val="900"/>
              <a:buNone/>
              <a:defRPr sz="900"/>
            </a:lvl7pPr>
            <a:lvl8pPr marL="3657600" lvl="7" indent="-228600" algn="l">
              <a:lnSpc>
                <a:spcPct val="120000"/>
              </a:lnSpc>
              <a:spcBef>
                <a:spcPts val="500"/>
              </a:spcBef>
              <a:spcAft>
                <a:spcPts val="0"/>
              </a:spcAft>
              <a:buSzPts val="900"/>
              <a:buNone/>
              <a:defRPr sz="900"/>
            </a:lvl8pPr>
            <a:lvl9pPr marL="4114800" lvl="8" indent="-228600" algn="l">
              <a:lnSpc>
                <a:spcPct val="120000"/>
              </a:lnSpc>
              <a:spcBef>
                <a:spcPts val="500"/>
              </a:spcBef>
              <a:spcAft>
                <a:spcPts val="0"/>
              </a:spcAft>
              <a:buSzPts val="900"/>
              <a:buNone/>
              <a:defRPr sz="900"/>
            </a:lvl9pPr>
          </a:lstStyle>
          <a:p>
            <a:endParaRPr/>
          </a:p>
        </p:txBody>
      </p:sp>
      <p:sp>
        <p:nvSpPr>
          <p:cNvPr id="128" name="Google Shape;128;p16"/>
          <p:cNvSpPr txBox="1">
            <a:spLocks noGrp="1"/>
          </p:cNvSpPr>
          <p:nvPr>
            <p:ph type="body" idx="4"/>
          </p:nvPr>
        </p:nvSpPr>
        <p:spPr>
          <a:xfrm>
            <a:off x="4442759" y="4204820"/>
            <a:ext cx="3301828" cy="576262"/>
          </a:xfrm>
          <a:prstGeom prst="rect">
            <a:avLst/>
          </a:prstGeom>
          <a:noFill/>
          <a:ln>
            <a:noFill/>
          </a:ln>
        </p:spPr>
        <p:txBody>
          <a:bodyPr spcFirstLastPara="1" wrap="square" lIns="91425" tIns="45700" rIns="91425" bIns="45700" anchor="b" anchorCtr="0">
            <a:noAutofit/>
          </a:bodyPr>
          <a:lstStyle>
            <a:lvl1pPr marL="457200" lvl="0" indent="-228600" algn="ctr">
              <a:lnSpc>
                <a:spcPct val="85000"/>
              </a:lnSpc>
              <a:spcBef>
                <a:spcPts val="1000"/>
              </a:spcBef>
              <a:spcAft>
                <a:spcPts val="0"/>
              </a:spcAft>
              <a:buSzPts val="2200"/>
              <a:buNone/>
              <a:defRPr sz="2200" b="0">
                <a:solidFill>
                  <a:schemeClr val="dk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129" name="Google Shape;129;p16"/>
          <p:cNvSpPr>
            <a:spLocks noGrp="1"/>
          </p:cNvSpPr>
          <p:nvPr>
            <p:ph type="pic" idx="5"/>
          </p:nvPr>
        </p:nvSpPr>
        <p:spPr>
          <a:xfrm>
            <a:off x="4441348" y="2367093"/>
            <a:ext cx="3303352" cy="1524000"/>
          </a:xfrm>
          <a:prstGeom prst="roundRect">
            <a:avLst>
              <a:gd name="adj" fmla="val 8841"/>
            </a:avLst>
          </a:prstGeom>
          <a:noFill/>
          <a:ln w="82550" cap="sq" cmpd="sng">
            <a:solidFill>
              <a:srgbClr val="EAEAEA"/>
            </a:solidFill>
            <a:prstDash val="solid"/>
            <a:miter lim="800000"/>
            <a:headEnd type="none" w="sm" len="sm"/>
            <a:tailEnd type="none" w="sm" len="sm"/>
          </a:ln>
        </p:spPr>
        <p:txBody>
          <a:bodyPr spcFirstLastPara="1" wrap="square" lIns="91425" tIns="45700" rIns="91425" bIns="45700" anchor="t" anchorCtr="0">
            <a:noAutofit/>
          </a:bodyPr>
          <a:lstStyle>
            <a:lvl1pPr marR="0" lvl="0" algn="ctr" rtl="0">
              <a:lnSpc>
                <a:spcPct val="120000"/>
              </a:lnSpc>
              <a:spcBef>
                <a:spcPts val="10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1pPr>
            <a:lvl2pPr marR="0" lvl="1" algn="l" rtl="0">
              <a:lnSpc>
                <a:spcPct val="12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2pPr>
            <a:lvl3pPr marR="0" lvl="2" algn="l" rtl="0">
              <a:lnSpc>
                <a:spcPct val="12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3pPr>
            <a:lvl4pPr marR="0" lvl="3" algn="l" rtl="0">
              <a:lnSpc>
                <a:spcPct val="12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4pPr>
            <a:lvl5pPr marR="0" lvl="4" algn="l" rtl="0">
              <a:lnSpc>
                <a:spcPct val="12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5pPr>
            <a:lvl6pPr marR="0" lvl="5" algn="l" rtl="0">
              <a:lnSpc>
                <a:spcPct val="12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6pPr>
            <a:lvl7pPr marR="0" lvl="6" algn="l" rtl="0">
              <a:lnSpc>
                <a:spcPct val="12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7pPr>
            <a:lvl8pPr marR="0" lvl="7" algn="l" rtl="0">
              <a:lnSpc>
                <a:spcPct val="12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8pPr>
            <a:lvl9pPr marR="0" lvl="8" algn="l" rtl="0">
              <a:lnSpc>
                <a:spcPct val="12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130" name="Google Shape;130;p16"/>
          <p:cNvSpPr txBox="1">
            <a:spLocks noGrp="1"/>
          </p:cNvSpPr>
          <p:nvPr>
            <p:ph type="body" idx="6"/>
          </p:nvPr>
        </p:nvSpPr>
        <p:spPr>
          <a:xfrm>
            <a:off x="4441348" y="4781080"/>
            <a:ext cx="3303352" cy="1010119"/>
          </a:xfrm>
          <a:prstGeom prst="rect">
            <a:avLst/>
          </a:prstGeom>
          <a:noFill/>
          <a:ln>
            <a:noFill/>
          </a:ln>
        </p:spPr>
        <p:txBody>
          <a:bodyPr spcFirstLastPara="1" wrap="square" lIns="91425" tIns="45700" rIns="91425" bIns="45700" anchor="t" anchorCtr="0">
            <a:noAutofit/>
          </a:bodyPr>
          <a:lstStyle>
            <a:lvl1pPr marL="457200" lvl="0" indent="-228600" algn="ctr">
              <a:lnSpc>
                <a:spcPct val="120000"/>
              </a:lnSpc>
              <a:spcBef>
                <a:spcPts val="1000"/>
              </a:spcBef>
              <a:spcAft>
                <a:spcPts val="0"/>
              </a:spcAft>
              <a:buSzPts val="1400"/>
              <a:buNone/>
              <a:defRPr sz="1400"/>
            </a:lvl1pPr>
            <a:lvl2pPr marL="914400" lvl="1" indent="-228600" algn="l">
              <a:lnSpc>
                <a:spcPct val="120000"/>
              </a:lnSpc>
              <a:spcBef>
                <a:spcPts val="500"/>
              </a:spcBef>
              <a:spcAft>
                <a:spcPts val="0"/>
              </a:spcAft>
              <a:buSzPts val="1200"/>
              <a:buNone/>
              <a:defRPr sz="1200"/>
            </a:lvl2pPr>
            <a:lvl3pPr marL="1371600" lvl="2" indent="-228600" algn="l">
              <a:lnSpc>
                <a:spcPct val="120000"/>
              </a:lnSpc>
              <a:spcBef>
                <a:spcPts val="500"/>
              </a:spcBef>
              <a:spcAft>
                <a:spcPts val="0"/>
              </a:spcAft>
              <a:buSzPts val="1000"/>
              <a:buNone/>
              <a:defRPr sz="1000"/>
            </a:lvl3pPr>
            <a:lvl4pPr marL="1828800" lvl="3" indent="-228600" algn="l">
              <a:lnSpc>
                <a:spcPct val="120000"/>
              </a:lnSpc>
              <a:spcBef>
                <a:spcPts val="500"/>
              </a:spcBef>
              <a:spcAft>
                <a:spcPts val="0"/>
              </a:spcAft>
              <a:buSzPts val="900"/>
              <a:buNone/>
              <a:defRPr sz="900"/>
            </a:lvl4pPr>
            <a:lvl5pPr marL="2286000" lvl="4" indent="-228600" algn="l">
              <a:lnSpc>
                <a:spcPct val="120000"/>
              </a:lnSpc>
              <a:spcBef>
                <a:spcPts val="500"/>
              </a:spcBef>
              <a:spcAft>
                <a:spcPts val="0"/>
              </a:spcAft>
              <a:buSzPts val="900"/>
              <a:buNone/>
              <a:defRPr sz="900"/>
            </a:lvl5pPr>
            <a:lvl6pPr marL="2743200" lvl="5" indent="-228600" algn="l">
              <a:lnSpc>
                <a:spcPct val="120000"/>
              </a:lnSpc>
              <a:spcBef>
                <a:spcPts val="500"/>
              </a:spcBef>
              <a:spcAft>
                <a:spcPts val="0"/>
              </a:spcAft>
              <a:buSzPts val="900"/>
              <a:buNone/>
              <a:defRPr sz="900"/>
            </a:lvl6pPr>
            <a:lvl7pPr marL="3200400" lvl="6" indent="-228600" algn="l">
              <a:lnSpc>
                <a:spcPct val="120000"/>
              </a:lnSpc>
              <a:spcBef>
                <a:spcPts val="500"/>
              </a:spcBef>
              <a:spcAft>
                <a:spcPts val="0"/>
              </a:spcAft>
              <a:buSzPts val="900"/>
              <a:buNone/>
              <a:defRPr sz="900"/>
            </a:lvl7pPr>
            <a:lvl8pPr marL="3657600" lvl="7" indent="-228600" algn="l">
              <a:lnSpc>
                <a:spcPct val="120000"/>
              </a:lnSpc>
              <a:spcBef>
                <a:spcPts val="500"/>
              </a:spcBef>
              <a:spcAft>
                <a:spcPts val="0"/>
              </a:spcAft>
              <a:buSzPts val="900"/>
              <a:buNone/>
              <a:defRPr sz="900"/>
            </a:lvl8pPr>
            <a:lvl9pPr marL="4114800" lvl="8" indent="-228600" algn="l">
              <a:lnSpc>
                <a:spcPct val="120000"/>
              </a:lnSpc>
              <a:spcBef>
                <a:spcPts val="500"/>
              </a:spcBef>
              <a:spcAft>
                <a:spcPts val="0"/>
              </a:spcAft>
              <a:buSzPts val="900"/>
              <a:buNone/>
              <a:defRPr sz="900"/>
            </a:lvl9pPr>
          </a:lstStyle>
          <a:p>
            <a:endParaRPr/>
          </a:p>
        </p:txBody>
      </p:sp>
      <p:sp>
        <p:nvSpPr>
          <p:cNvPr id="131" name="Google Shape;131;p16"/>
          <p:cNvSpPr txBox="1">
            <a:spLocks noGrp="1"/>
          </p:cNvSpPr>
          <p:nvPr>
            <p:ph type="body" idx="7"/>
          </p:nvPr>
        </p:nvSpPr>
        <p:spPr>
          <a:xfrm>
            <a:off x="7973298" y="4204820"/>
            <a:ext cx="3300681" cy="576262"/>
          </a:xfrm>
          <a:prstGeom prst="rect">
            <a:avLst/>
          </a:prstGeom>
          <a:noFill/>
          <a:ln>
            <a:noFill/>
          </a:ln>
        </p:spPr>
        <p:txBody>
          <a:bodyPr spcFirstLastPara="1" wrap="square" lIns="91425" tIns="45700" rIns="91425" bIns="45700" anchor="b" anchorCtr="0">
            <a:noAutofit/>
          </a:bodyPr>
          <a:lstStyle>
            <a:lvl1pPr marL="457200" lvl="0" indent="-228600" algn="ctr">
              <a:lnSpc>
                <a:spcPct val="85000"/>
              </a:lnSpc>
              <a:spcBef>
                <a:spcPts val="1000"/>
              </a:spcBef>
              <a:spcAft>
                <a:spcPts val="0"/>
              </a:spcAft>
              <a:buSzPts val="2200"/>
              <a:buNone/>
              <a:defRPr sz="2200" b="0">
                <a:solidFill>
                  <a:schemeClr val="dk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132" name="Google Shape;132;p16"/>
          <p:cNvSpPr>
            <a:spLocks noGrp="1"/>
          </p:cNvSpPr>
          <p:nvPr>
            <p:ph type="pic" idx="8"/>
          </p:nvPr>
        </p:nvSpPr>
        <p:spPr>
          <a:xfrm>
            <a:off x="7973298" y="2367093"/>
            <a:ext cx="3304928" cy="1524000"/>
          </a:xfrm>
          <a:prstGeom prst="roundRect">
            <a:avLst>
              <a:gd name="adj" fmla="val 8841"/>
            </a:avLst>
          </a:prstGeom>
          <a:noFill/>
          <a:ln w="82550" cap="sq" cmpd="sng">
            <a:solidFill>
              <a:srgbClr val="EAEAEA"/>
            </a:solidFill>
            <a:prstDash val="solid"/>
            <a:miter lim="800000"/>
            <a:headEnd type="none" w="sm" len="sm"/>
            <a:tailEnd type="none" w="sm" len="sm"/>
          </a:ln>
        </p:spPr>
        <p:txBody>
          <a:bodyPr spcFirstLastPara="1" wrap="square" lIns="91425" tIns="45700" rIns="91425" bIns="45700" anchor="t" anchorCtr="0">
            <a:noAutofit/>
          </a:bodyPr>
          <a:lstStyle>
            <a:lvl1pPr marR="0" lvl="0" algn="ctr" rtl="0">
              <a:lnSpc>
                <a:spcPct val="120000"/>
              </a:lnSpc>
              <a:spcBef>
                <a:spcPts val="10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1pPr>
            <a:lvl2pPr marR="0" lvl="1" algn="l" rtl="0">
              <a:lnSpc>
                <a:spcPct val="12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2pPr>
            <a:lvl3pPr marR="0" lvl="2" algn="l" rtl="0">
              <a:lnSpc>
                <a:spcPct val="12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3pPr>
            <a:lvl4pPr marR="0" lvl="3" algn="l" rtl="0">
              <a:lnSpc>
                <a:spcPct val="12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4pPr>
            <a:lvl5pPr marR="0" lvl="4" algn="l" rtl="0">
              <a:lnSpc>
                <a:spcPct val="12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5pPr>
            <a:lvl6pPr marR="0" lvl="5" algn="l" rtl="0">
              <a:lnSpc>
                <a:spcPct val="12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6pPr>
            <a:lvl7pPr marR="0" lvl="6" algn="l" rtl="0">
              <a:lnSpc>
                <a:spcPct val="12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7pPr>
            <a:lvl8pPr marR="0" lvl="7" algn="l" rtl="0">
              <a:lnSpc>
                <a:spcPct val="12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8pPr>
            <a:lvl9pPr marR="0" lvl="8" algn="l" rtl="0">
              <a:lnSpc>
                <a:spcPct val="12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133" name="Google Shape;133;p16"/>
          <p:cNvSpPr txBox="1">
            <a:spLocks noGrp="1"/>
          </p:cNvSpPr>
          <p:nvPr>
            <p:ph type="body" idx="9"/>
          </p:nvPr>
        </p:nvSpPr>
        <p:spPr>
          <a:xfrm>
            <a:off x="7973173" y="4781078"/>
            <a:ext cx="3305053" cy="1010121"/>
          </a:xfrm>
          <a:prstGeom prst="rect">
            <a:avLst/>
          </a:prstGeom>
          <a:noFill/>
          <a:ln>
            <a:noFill/>
          </a:ln>
        </p:spPr>
        <p:txBody>
          <a:bodyPr spcFirstLastPara="1" wrap="square" lIns="91425" tIns="45700" rIns="91425" bIns="45700" anchor="t" anchorCtr="0">
            <a:noAutofit/>
          </a:bodyPr>
          <a:lstStyle>
            <a:lvl1pPr marL="457200" lvl="0" indent="-228600" algn="ctr">
              <a:lnSpc>
                <a:spcPct val="120000"/>
              </a:lnSpc>
              <a:spcBef>
                <a:spcPts val="1000"/>
              </a:spcBef>
              <a:spcAft>
                <a:spcPts val="0"/>
              </a:spcAft>
              <a:buSzPts val="1400"/>
              <a:buNone/>
              <a:defRPr sz="1400"/>
            </a:lvl1pPr>
            <a:lvl2pPr marL="914400" lvl="1" indent="-228600" algn="l">
              <a:lnSpc>
                <a:spcPct val="120000"/>
              </a:lnSpc>
              <a:spcBef>
                <a:spcPts val="500"/>
              </a:spcBef>
              <a:spcAft>
                <a:spcPts val="0"/>
              </a:spcAft>
              <a:buSzPts val="1200"/>
              <a:buNone/>
              <a:defRPr sz="1200"/>
            </a:lvl2pPr>
            <a:lvl3pPr marL="1371600" lvl="2" indent="-228600" algn="l">
              <a:lnSpc>
                <a:spcPct val="120000"/>
              </a:lnSpc>
              <a:spcBef>
                <a:spcPts val="500"/>
              </a:spcBef>
              <a:spcAft>
                <a:spcPts val="0"/>
              </a:spcAft>
              <a:buSzPts val="1000"/>
              <a:buNone/>
              <a:defRPr sz="1000"/>
            </a:lvl3pPr>
            <a:lvl4pPr marL="1828800" lvl="3" indent="-228600" algn="l">
              <a:lnSpc>
                <a:spcPct val="120000"/>
              </a:lnSpc>
              <a:spcBef>
                <a:spcPts val="500"/>
              </a:spcBef>
              <a:spcAft>
                <a:spcPts val="0"/>
              </a:spcAft>
              <a:buSzPts val="900"/>
              <a:buNone/>
              <a:defRPr sz="900"/>
            </a:lvl4pPr>
            <a:lvl5pPr marL="2286000" lvl="4" indent="-228600" algn="l">
              <a:lnSpc>
                <a:spcPct val="120000"/>
              </a:lnSpc>
              <a:spcBef>
                <a:spcPts val="500"/>
              </a:spcBef>
              <a:spcAft>
                <a:spcPts val="0"/>
              </a:spcAft>
              <a:buSzPts val="900"/>
              <a:buNone/>
              <a:defRPr sz="900"/>
            </a:lvl5pPr>
            <a:lvl6pPr marL="2743200" lvl="5" indent="-228600" algn="l">
              <a:lnSpc>
                <a:spcPct val="120000"/>
              </a:lnSpc>
              <a:spcBef>
                <a:spcPts val="500"/>
              </a:spcBef>
              <a:spcAft>
                <a:spcPts val="0"/>
              </a:spcAft>
              <a:buSzPts val="900"/>
              <a:buNone/>
              <a:defRPr sz="900"/>
            </a:lvl6pPr>
            <a:lvl7pPr marL="3200400" lvl="6" indent="-228600" algn="l">
              <a:lnSpc>
                <a:spcPct val="120000"/>
              </a:lnSpc>
              <a:spcBef>
                <a:spcPts val="500"/>
              </a:spcBef>
              <a:spcAft>
                <a:spcPts val="0"/>
              </a:spcAft>
              <a:buSzPts val="900"/>
              <a:buNone/>
              <a:defRPr sz="900"/>
            </a:lvl7pPr>
            <a:lvl8pPr marL="3657600" lvl="7" indent="-228600" algn="l">
              <a:lnSpc>
                <a:spcPct val="120000"/>
              </a:lnSpc>
              <a:spcBef>
                <a:spcPts val="500"/>
              </a:spcBef>
              <a:spcAft>
                <a:spcPts val="0"/>
              </a:spcAft>
              <a:buSzPts val="900"/>
              <a:buNone/>
              <a:defRPr sz="900"/>
            </a:lvl8pPr>
            <a:lvl9pPr marL="4114800" lvl="8" indent="-228600" algn="l">
              <a:lnSpc>
                <a:spcPct val="120000"/>
              </a:lnSpc>
              <a:spcBef>
                <a:spcPts val="500"/>
              </a:spcBef>
              <a:spcAft>
                <a:spcPts val="0"/>
              </a:spcAft>
              <a:buSzPts val="900"/>
              <a:buNone/>
              <a:defRPr sz="900"/>
            </a:lvl9pPr>
          </a:lstStyle>
          <a:p>
            <a:endParaRPr/>
          </a:p>
        </p:txBody>
      </p:sp>
      <p:sp>
        <p:nvSpPr>
          <p:cNvPr id="134" name="Google Shape;134;p16"/>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5" name="Google Shape;135;p16"/>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16"/>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7"/>
        <p:cNvGrpSpPr/>
        <p:nvPr/>
      </p:nvGrpSpPr>
      <p:grpSpPr>
        <a:xfrm>
          <a:off x="0" y="0"/>
          <a:ext cx="0" cy="0"/>
          <a:chOff x="0" y="0"/>
          <a:chExt cx="0" cy="0"/>
        </a:xfrm>
      </p:grpSpPr>
      <p:pic>
        <p:nvPicPr>
          <p:cNvPr id="138" name="Google Shape;138;p17"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39" name="Google Shape;139;p17"/>
          <p:cNvSpPr txBox="1">
            <a:spLocks noGrp="1"/>
          </p:cNvSpPr>
          <p:nvPr>
            <p:ph type="title"/>
          </p:nvPr>
        </p:nvSpPr>
        <p:spPr>
          <a:xfrm>
            <a:off x="913775" y="618517"/>
            <a:ext cx="10364451" cy="1596177"/>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0" name="Google Shape;140;p17"/>
          <p:cNvSpPr txBox="1">
            <a:spLocks noGrp="1"/>
          </p:cNvSpPr>
          <p:nvPr>
            <p:ph type="body" idx="1"/>
          </p:nvPr>
        </p:nvSpPr>
        <p:spPr>
          <a:xfrm rot="5400000">
            <a:off x="4383948" y="-1103079"/>
            <a:ext cx="3424107" cy="10364452"/>
          </a:xfrm>
          <a:prstGeom prst="rect">
            <a:avLst/>
          </a:prstGeom>
          <a:noFill/>
          <a:ln>
            <a:noFill/>
          </a:ln>
        </p:spPr>
        <p:txBody>
          <a:bodyPr spcFirstLastPara="1" wrap="square" lIns="91425" tIns="45700" rIns="91425" bIns="45700" anchor="t" anchorCtr="0">
            <a:no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141" name="Google Shape;141;p17"/>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2" name="Google Shape;142;p17"/>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3" name="Google Shape;143;p17"/>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44"/>
        <p:cNvGrpSpPr/>
        <p:nvPr/>
      </p:nvGrpSpPr>
      <p:grpSpPr>
        <a:xfrm>
          <a:off x="0" y="0"/>
          <a:ext cx="0" cy="0"/>
          <a:chOff x="0" y="0"/>
          <a:chExt cx="0" cy="0"/>
        </a:xfrm>
      </p:grpSpPr>
      <p:pic>
        <p:nvPicPr>
          <p:cNvPr id="145" name="Google Shape;145;p18"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46" name="Google Shape;146;p18"/>
          <p:cNvSpPr txBox="1">
            <a:spLocks noGrp="1"/>
          </p:cNvSpPr>
          <p:nvPr>
            <p:ph type="title"/>
          </p:nvPr>
        </p:nvSpPr>
        <p:spPr>
          <a:xfrm rot="5400000">
            <a:off x="7410763" y="1923737"/>
            <a:ext cx="5181599" cy="2553326"/>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3600"/>
              <a:buFont typeface="Twentieth Century"/>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7" name="Google Shape;147;p18"/>
          <p:cNvSpPr txBox="1">
            <a:spLocks noGrp="1"/>
          </p:cNvSpPr>
          <p:nvPr>
            <p:ph type="body" idx="1"/>
          </p:nvPr>
        </p:nvSpPr>
        <p:spPr>
          <a:xfrm rot="5400000">
            <a:off x="2152338" y="-628961"/>
            <a:ext cx="5181599" cy="7658724"/>
          </a:xfrm>
          <a:prstGeom prst="rect">
            <a:avLst/>
          </a:prstGeom>
          <a:noFill/>
          <a:ln>
            <a:noFill/>
          </a:ln>
        </p:spPr>
        <p:txBody>
          <a:bodyPr spcFirstLastPara="1" wrap="square" lIns="91425" tIns="45700" rIns="91425" bIns="45700" anchor="t" anchorCtr="0">
            <a:no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148" name="Google Shape;148;p18"/>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9" name="Google Shape;149;p18"/>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0" name="Google Shape;150;p18"/>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4"/>
        <p:cNvGrpSpPr/>
        <p:nvPr/>
      </p:nvGrpSpPr>
      <p:grpSpPr>
        <a:xfrm>
          <a:off x="0" y="0"/>
          <a:ext cx="0" cy="0"/>
          <a:chOff x="0" y="0"/>
          <a:chExt cx="0" cy="0"/>
        </a:xfrm>
      </p:grpSpPr>
      <p:sp>
        <p:nvSpPr>
          <p:cNvPr id="185" name="Google Shape;185;p20"/>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6" name="Google Shape;186;p20"/>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187" name="Google Shape;187;p20"/>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8" name="Google Shape;188;p20"/>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9" name="Google Shape;189;p20"/>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20"/>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1"/>
        <p:cNvGrpSpPr/>
        <p:nvPr/>
      </p:nvGrpSpPr>
      <p:grpSpPr>
        <a:xfrm>
          <a:off x="0" y="0"/>
          <a:ext cx="0" cy="0"/>
          <a:chOff x="0" y="0"/>
          <a:chExt cx="0" cy="0"/>
        </a:xfrm>
      </p:grpSpPr>
      <p:sp>
        <p:nvSpPr>
          <p:cNvPr id="192" name="Google Shape;192;p21"/>
          <p:cNvSpPr txBox="1">
            <a:spLocks noGrp="1"/>
          </p:cNvSpPr>
          <p:nvPr>
            <p:ph type="ctrTitle"/>
          </p:nvPr>
        </p:nvSpPr>
        <p:spPr>
          <a:xfrm>
            <a:off x="2589213" y="2514600"/>
            <a:ext cx="8915399" cy="226278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262626"/>
              </a:buClr>
              <a:buSzPts val="5400"/>
              <a:buFont typeface="Century Gothic"/>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3" name="Google Shape;193;p21"/>
          <p:cNvSpPr txBox="1">
            <a:spLocks noGrp="1"/>
          </p:cNvSpPr>
          <p:nvPr>
            <p:ph type="subTitle" idx="1"/>
          </p:nvPr>
        </p:nvSpPr>
        <p:spPr>
          <a:xfrm>
            <a:off x="2589213" y="4777379"/>
            <a:ext cx="8915399" cy="1126283"/>
          </a:xfrm>
          <a:prstGeom prst="rect">
            <a:avLst/>
          </a:prstGeom>
          <a:noFill/>
          <a:ln>
            <a:noFill/>
          </a:ln>
        </p:spPr>
        <p:txBody>
          <a:bodyPr spcFirstLastPara="1" wrap="square" lIns="91425" tIns="45700" rIns="91425" bIns="45700" anchor="t" anchorCtr="0">
            <a:noAutofit/>
          </a:bodyPr>
          <a:lstStyle>
            <a:lvl1pPr lvl="0" algn="l">
              <a:lnSpc>
                <a:spcPct val="100000"/>
              </a:lnSpc>
              <a:spcBef>
                <a:spcPts val="1000"/>
              </a:spcBef>
              <a:spcAft>
                <a:spcPts val="0"/>
              </a:spcAft>
              <a:buSzPts val="1800"/>
              <a:buNone/>
              <a:defRPr>
                <a:solidFill>
                  <a:srgbClr val="595959"/>
                </a:solidFill>
              </a:defRPr>
            </a:lvl1pPr>
            <a:lvl2pPr lvl="1" algn="ctr">
              <a:lnSpc>
                <a:spcPct val="100000"/>
              </a:lnSpc>
              <a:spcBef>
                <a:spcPts val="1000"/>
              </a:spcBef>
              <a:spcAft>
                <a:spcPts val="0"/>
              </a:spcAft>
              <a:buSzPts val="1600"/>
              <a:buNone/>
              <a:defRPr>
                <a:solidFill>
                  <a:srgbClr val="888888"/>
                </a:solidFill>
              </a:defRPr>
            </a:lvl2pPr>
            <a:lvl3pPr lvl="2" algn="ctr">
              <a:lnSpc>
                <a:spcPct val="100000"/>
              </a:lnSpc>
              <a:spcBef>
                <a:spcPts val="1000"/>
              </a:spcBef>
              <a:spcAft>
                <a:spcPts val="0"/>
              </a:spcAft>
              <a:buSzPts val="1400"/>
              <a:buNone/>
              <a:defRPr>
                <a:solidFill>
                  <a:srgbClr val="888888"/>
                </a:solidFill>
              </a:defRPr>
            </a:lvl3pPr>
            <a:lvl4pPr lvl="3" algn="ctr">
              <a:lnSpc>
                <a:spcPct val="100000"/>
              </a:lnSpc>
              <a:spcBef>
                <a:spcPts val="1000"/>
              </a:spcBef>
              <a:spcAft>
                <a:spcPts val="0"/>
              </a:spcAft>
              <a:buSzPts val="1200"/>
              <a:buNone/>
              <a:defRPr>
                <a:solidFill>
                  <a:srgbClr val="888888"/>
                </a:solidFill>
              </a:defRPr>
            </a:lvl4pPr>
            <a:lvl5pPr lvl="4" algn="ctr">
              <a:lnSpc>
                <a:spcPct val="100000"/>
              </a:lnSpc>
              <a:spcBef>
                <a:spcPts val="1000"/>
              </a:spcBef>
              <a:spcAft>
                <a:spcPts val="0"/>
              </a:spcAft>
              <a:buSzPts val="1200"/>
              <a:buNone/>
              <a:defRPr>
                <a:solidFill>
                  <a:srgbClr val="888888"/>
                </a:solidFill>
              </a:defRPr>
            </a:lvl5pPr>
            <a:lvl6pPr lvl="5" algn="ctr">
              <a:lnSpc>
                <a:spcPct val="100000"/>
              </a:lnSpc>
              <a:spcBef>
                <a:spcPts val="1000"/>
              </a:spcBef>
              <a:spcAft>
                <a:spcPts val="0"/>
              </a:spcAft>
              <a:buSzPts val="1200"/>
              <a:buNone/>
              <a:defRPr>
                <a:solidFill>
                  <a:srgbClr val="888888"/>
                </a:solidFill>
              </a:defRPr>
            </a:lvl6pPr>
            <a:lvl7pPr lvl="6" algn="ctr">
              <a:lnSpc>
                <a:spcPct val="100000"/>
              </a:lnSpc>
              <a:spcBef>
                <a:spcPts val="1000"/>
              </a:spcBef>
              <a:spcAft>
                <a:spcPts val="0"/>
              </a:spcAft>
              <a:buSzPts val="1200"/>
              <a:buNone/>
              <a:defRPr>
                <a:solidFill>
                  <a:srgbClr val="888888"/>
                </a:solidFill>
              </a:defRPr>
            </a:lvl7pPr>
            <a:lvl8pPr lvl="7" algn="ctr">
              <a:lnSpc>
                <a:spcPct val="100000"/>
              </a:lnSpc>
              <a:spcBef>
                <a:spcPts val="1000"/>
              </a:spcBef>
              <a:spcAft>
                <a:spcPts val="0"/>
              </a:spcAft>
              <a:buSzPts val="1200"/>
              <a:buNone/>
              <a:defRPr>
                <a:solidFill>
                  <a:srgbClr val="888888"/>
                </a:solidFill>
              </a:defRPr>
            </a:lvl8pPr>
            <a:lvl9pPr lvl="8" algn="ctr">
              <a:lnSpc>
                <a:spcPct val="100000"/>
              </a:lnSpc>
              <a:spcBef>
                <a:spcPts val="1000"/>
              </a:spcBef>
              <a:spcAft>
                <a:spcPts val="0"/>
              </a:spcAft>
              <a:buSzPts val="1200"/>
              <a:buNone/>
              <a:defRPr>
                <a:solidFill>
                  <a:srgbClr val="888888"/>
                </a:solidFill>
              </a:defRPr>
            </a:lvl9pPr>
          </a:lstStyle>
          <a:p>
            <a:endParaRPr/>
          </a:p>
        </p:txBody>
      </p:sp>
      <p:sp>
        <p:nvSpPr>
          <p:cNvPr id="194" name="Google Shape;194;p21"/>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5" name="Google Shape;195;p21"/>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6" name="Google Shape;196;p21"/>
          <p:cNvSpPr/>
          <p:nvPr/>
        </p:nvSpPr>
        <p:spPr>
          <a:xfrm>
            <a:off x="0" y="4323810"/>
            <a:ext cx="1744652" cy="778589"/>
          </a:xfrm>
          <a:custGeom>
            <a:avLst/>
            <a:gdLst/>
            <a:ahLst/>
            <a:cxnLst/>
            <a:rect l="l" t="t" r="r" b="b"/>
            <a:pathLst>
              <a:path w="372" h="166" extrusionOk="0">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21"/>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pic>
        <p:nvPicPr>
          <p:cNvPr id="20" name="Google Shape;20;p3"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21" name="Google Shape;21;p3"/>
          <p:cNvSpPr txBox="1">
            <a:spLocks noGrp="1"/>
          </p:cNvSpPr>
          <p:nvPr>
            <p:ph type="title"/>
          </p:nvPr>
        </p:nvSpPr>
        <p:spPr>
          <a:xfrm>
            <a:off x="913775" y="618517"/>
            <a:ext cx="10364451" cy="1596177"/>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
          <p:cNvSpPr txBox="1">
            <a:spLocks noGrp="1"/>
          </p:cNvSpPr>
          <p:nvPr>
            <p:ph type="body" idx="1"/>
          </p:nvPr>
        </p:nvSpPr>
        <p:spPr>
          <a:xfrm>
            <a:off x="913774" y="2367092"/>
            <a:ext cx="10363826" cy="3424107"/>
          </a:xfrm>
          <a:prstGeom prst="rect">
            <a:avLst/>
          </a:prstGeom>
          <a:noFill/>
          <a:ln>
            <a:noFill/>
          </a:ln>
        </p:spPr>
        <p:txBody>
          <a:bodyPr spcFirstLastPara="1" wrap="square" lIns="91425" tIns="45700" rIns="91425" bIns="45700" anchor="t" anchorCtr="0">
            <a:no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23" name="Google Shape;23;p3"/>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3"/>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8"/>
        <p:cNvGrpSpPr/>
        <p:nvPr/>
      </p:nvGrpSpPr>
      <p:grpSpPr>
        <a:xfrm>
          <a:off x="0" y="0"/>
          <a:ext cx="0" cy="0"/>
          <a:chOff x="0" y="0"/>
          <a:chExt cx="0" cy="0"/>
        </a:xfrm>
      </p:grpSpPr>
      <p:sp>
        <p:nvSpPr>
          <p:cNvPr id="199" name="Google Shape;199;p22"/>
          <p:cNvSpPr txBox="1">
            <a:spLocks noGrp="1"/>
          </p:cNvSpPr>
          <p:nvPr>
            <p:ph type="title"/>
          </p:nvPr>
        </p:nvSpPr>
        <p:spPr>
          <a:xfrm>
            <a:off x="2589212" y="2058750"/>
            <a:ext cx="8915399" cy="14688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262626"/>
              </a:buClr>
              <a:buSzPts val="4000"/>
              <a:buFont typeface="Century Gothic"/>
              <a:buNone/>
              <a:defRPr sz="40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0" name="Google Shape;200;p22"/>
          <p:cNvSpPr txBox="1">
            <a:spLocks noGrp="1"/>
          </p:cNvSpPr>
          <p:nvPr>
            <p:ph type="body" idx="1"/>
          </p:nvPr>
        </p:nvSpPr>
        <p:spPr>
          <a:xfrm>
            <a:off x="2589212" y="3530129"/>
            <a:ext cx="8915399" cy="8604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SzPts val="2000"/>
              <a:buNone/>
              <a:defRPr sz="2000">
                <a:solidFill>
                  <a:srgbClr val="595959"/>
                </a:solidFill>
              </a:defRPr>
            </a:lvl1pPr>
            <a:lvl2pPr marL="914400" lvl="1" indent="-228600" algn="l">
              <a:lnSpc>
                <a:spcPct val="100000"/>
              </a:lnSpc>
              <a:spcBef>
                <a:spcPts val="1000"/>
              </a:spcBef>
              <a:spcAft>
                <a:spcPts val="0"/>
              </a:spcAft>
              <a:buSzPts val="1800"/>
              <a:buNone/>
              <a:defRPr sz="1800">
                <a:solidFill>
                  <a:srgbClr val="888888"/>
                </a:solidFill>
              </a:defRPr>
            </a:lvl2pPr>
            <a:lvl3pPr marL="1371600" lvl="2" indent="-228600" algn="l">
              <a:lnSpc>
                <a:spcPct val="100000"/>
              </a:lnSpc>
              <a:spcBef>
                <a:spcPts val="1000"/>
              </a:spcBef>
              <a:spcAft>
                <a:spcPts val="0"/>
              </a:spcAft>
              <a:buSzPts val="1600"/>
              <a:buNone/>
              <a:defRPr sz="1600">
                <a:solidFill>
                  <a:srgbClr val="888888"/>
                </a:solidFill>
              </a:defRPr>
            </a:lvl3pPr>
            <a:lvl4pPr marL="1828800" lvl="3" indent="-228600" algn="l">
              <a:lnSpc>
                <a:spcPct val="100000"/>
              </a:lnSpc>
              <a:spcBef>
                <a:spcPts val="1000"/>
              </a:spcBef>
              <a:spcAft>
                <a:spcPts val="0"/>
              </a:spcAft>
              <a:buSzPts val="1400"/>
              <a:buNone/>
              <a:defRPr sz="1400">
                <a:solidFill>
                  <a:srgbClr val="888888"/>
                </a:solidFill>
              </a:defRPr>
            </a:lvl4pPr>
            <a:lvl5pPr marL="2286000" lvl="4" indent="-228600" algn="l">
              <a:lnSpc>
                <a:spcPct val="100000"/>
              </a:lnSpc>
              <a:spcBef>
                <a:spcPts val="1000"/>
              </a:spcBef>
              <a:spcAft>
                <a:spcPts val="0"/>
              </a:spcAft>
              <a:buSzPts val="1400"/>
              <a:buNone/>
              <a:defRPr sz="1400">
                <a:solidFill>
                  <a:srgbClr val="888888"/>
                </a:solidFill>
              </a:defRPr>
            </a:lvl5pPr>
            <a:lvl6pPr marL="2743200" lvl="5" indent="-228600" algn="l">
              <a:lnSpc>
                <a:spcPct val="100000"/>
              </a:lnSpc>
              <a:spcBef>
                <a:spcPts val="1000"/>
              </a:spcBef>
              <a:spcAft>
                <a:spcPts val="0"/>
              </a:spcAft>
              <a:buSzPts val="1400"/>
              <a:buNone/>
              <a:defRPr sz="1400">
                <a:solidFill>
                  <a:srgbClr val="888888"/>
                </a:solidFill>
              </a:defRPr>
            </a:lvl6pPr>
            <a:lvl7pPr marL="3200400" lvl="6" indent="-228600" algn="l">
              <a:lnSpc>
                <a:spcPct val="100000"/>
              </a:lnSpc>
              <a:spcBef>
                <a:spcPts val="1000"/>
              </a:spcBef>
              <a:spcAft>
                <a:spcPts val="0"/>
              </a:spcAft>
              <a:buSzPts val="1400"/>
              <a:buNone/>
              <a:defRPr sz="1400">
                <a:solidFill>
                  <a:srgbClr val="888888"/>
                </a:solidFill>
              </a:defRPr>
            </a:lvl7pPr>
            <a:lvl8pPr marL="3657600" lvl="7" indent="-228600" algn="l">
              <a:lnSpc>
                <a:spcPct val="100000"/>
              </a:lnSpc>
              <a:spcBef>
                <a:spcPts val="1000"/>
              </a:spcBef>
              <a:spcAft>
                <a:spcPts val="0"/>
              </a:spcAft>
              <a:buSzPts val="1400"/>
              <a:buNone/>
              <a:defRPr sz="1400">
                <a:solidFill>
                  <a:srgbClr val="888888"/>
                </a:solidFill>
              </a:defRPr>
            </a:lvl8pPr>
            <a:lvl9pPr marL="4114800" lvl="8" indent="-228600" algn="l">
              <a:lnSpc>
                <a:spcPct val="100000"/>
              </a:lnSpc>
              <a:spcBef>
                <a:spcPts val="1000"/>
              </a:spcBef>
              <a:spcAft>
                <a:spcPts val="0"/>
              </a:spcAft>
              <a:buSzPts val="1400"/>
              <a:buNone/>
              <a:defRPr sz="1400">
                <a:solidFill>
                  <a:srgbClr val="888888"/>
                </a:solidFill>
              </a:defRPr>
            </a:lvl9pPr>
          </a:lstStyle>
          <a:p>
            <a:endParaRPr/>
          </a:p>
        </p:txBody>
      </p:sp>
      <p:sp>
        <p:nvSpPr>
          <p:cNvPr id="201" name="Google Shape;201;p2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2" name="Google Shape;202;p2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3" name="Google Shape;203;p22"/>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22"/>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05"/>
        <p:cNvGrpSpPr/>
        <p:nvPr/>
      </p:nvGrpSpPr>
      <p:grpSpPr>
        <a:xfrm>
          <a:off x="0" y="0"/>
          <a:ext cx="0" cy="0"/>
          <a:chOff x="0" y="0"/>
          <a:chExt cx="0" cy="0"/>
        </a:xfrm>
      </p:grpSpPr>
      <p:sp>
        <p:nvSpPr>
          <p:cNvPr id="206" name="Google Shape;206;p23"/>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7" name="Google Shape;207;p23"/>
          <p:cNvSpPr txBox="1">
            <a:spLocks noGrp="1"/>
          </p:cNvSpPr>
          <p:nvPr>
            <p:ph type="body" idx="1"/>
          </p:nvPr>
        </p:nvSpPr>
        <p:spPr>
          <a:xfrm>
            <a:off x="2589212" y="2133600"/>
            <a:ext cx="4313864" cy="3777622"/>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208" name="Google Shape;208;p23"/>
          <p:cNvSpPr txBox="1">
            <a:spLocks noGrp="1"/>
          </p:cNvSpPr>
          <p:nvPr>
            <p:ph type="body" idx="2"/>
          </p:nvPr>
        </p:nvSpPr>
        <p:spPr>
          <a:xfrm>
            <a:off x="7190747" y="2126222"/>
            <a:ext cx="4313864" cy="3777622"/>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209" name="Google Shape;209;p2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0" name="Google Shape;210;p2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1" name="Google Shape;211;p23"/>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23"/>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13"/>
        <p:cNvGrpSpPr/>
        <p:nvPr/>
      </p:nvGrpSpPr>
      <p:grpSpPr>
        <a:xfrm>
          <a:off x="0" y="0"/>
          <a:ext cx="0" cy="0"/>
          <a:chOff x="0" y="0"/>
          <a:chExt cx="0" cy="0"/>
        </a:xfrm>
      </p:grpSpPr>
      <p:sp>
        <p:nvSpPr>
          <p:cNvPr id="214" name="Google Shape;214;p24"/>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5" name="Google Shape;215;p24"/>
          <p:cNvSpPr txBox="1">
            <a:spLocks noGrp="1"/>
          </p:cNvSpPr>
          <p:nvPr>
            <p:ph type="body" idx="1"/>
          </p:nvPr>
        </p:nvSpPr>
        <p:spPr>
          <a:xfrm>
            <a:off x="2939373" y="1972703"/>
            <a:ext cx="3992732"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2400"/>
              <a:buNone/>
              <a:defRPr sz="2400" b="0"/>
            </a:lvl1pPr>
            <a:lvl2pPr marL="914400" lvl="1" indent="-228600" algn="l">
              <a:lnSpc>
                <a:spcPct val="100000"/>
              </a:lnSpc>
              <a:spcBef>
                <a:spcPts val="1000"/>
              </a:spcBef>
              <a:spcAft>
                <a:spcPts val="0"/>
              </a:spcAft>
              <a:buSzPts val="2000"/>
              <a:buNone/>
              <a:defRPr sz="2000" b="1"/>
            </a:lvl2pPr>
            <a:lvl3pPr marL="1371600" lvl="2" indent="-228600" algn="l">
              <a:lnSpc>
                <a:spcPct val="100000"/>
              </a:lnSpc>
              <a:spcBef>
                <a:spcPts val="1000"/>
              </a:spcBef>
              <a:spcAft>
                <a:spcPts val="0"/>
              </a:spcAft>
              <a:buSzPts val="1800"/>
              <a:buNone/>
              <a:defRPr sz="1800" b="1"/>
            </a:lvl3pPr>
            <a:lvl4pPr marL="1828800" lvl="3" indent="-228600" algn="l">
              <a:lnSpc>
                <a:spcPct val="100000"/>
              </a:lnSpc>
              <a:spcBef>
                <a:spcPts val="1000"/>
              </a:spcBef>
              <a:spcAft>
                <a:spcPts val="0"/>
              </a:spcAft>
              <a:buSzPts val="1600"/>
              <a:buNone/>
              <a:defRPr sz="1600" b="1"/>
            </a:lvl4pPr>
            <a:lvl5pPr marL="2286000" lvl="4" indent="-228600" algn="l">
              <a:lnSpc>
                <a:spcPct val="100000"/>
              </a:lnSpc>
              <a:spcBef>
                <a:spcPts val="1000"/>
              </a:spcBef>
              <a:spcAft>
                <a:spcPts val="0"/>
              </a:spcAft>
              <a:buSzPts val="1600"/>
              <a:buNone/>
              <a:defRPr sz="1600" b="1"/>
            </a:lvl5pPr>
            <a:lvl6pPr marL="2743200" lvl="5" indent="-228600" algn="l">
              <a:lnSpc>
                <a:spcPct val="100000"/>
              </a:lnSpc>
              <a:spcBef>
                <a:spcPts val="1000"/>
              </a:spcBef>
              <a:spcAft>
                <a:spcPts val="0"/>
              </a:spcAft>
              <a:buSzPts val="1600"/>
              <a:buNone/>
              <a:defRPr sz="1600" b="1"/>
            </a:lvl6pPr>
            <a:lvl7pPr marL="3200400" lvl="6" indent="-228600" algn="l">
              <a:lnSpc>
                <a:spcPct val="100000"/>
              </a:lnSpc>
              <a:spcBef>
                <a:spcPts val="1000"/>
              </a:spcBef>
              <a:spcAft>
                <a:spcPts val="0"/>
              </a:spcAft>
              <a:buSzPts val="1600"/>
              <a:buNone/>
              <a:defRPr sz="1600" b="1"/>
            </a:lvl7pPr>
            <a:lvl8pPr marL="3657600" lvl="7" indent="-228600" algn="l">
              <a:lnSpc>
                <a:spcPct val="100000"/>
              </a:lnSpc>
              <a:spcBef>
                <a:spcPts val="1000"/>
              </a:spcBef>
              <a:spcAft>
                <a:spcPts val="0"/>
              </a:spcAft>
              <a:buSzPts val="1600"/>
              <a:buNone/>
              <a:defRPr sz="1600" b="1"/>
            </a:lvl8pPr>
            <a:lvl9pPr marL="4114800" lvl="8" indent="-228600" algn="l">
              <a:lnSpc>
                <a:spcPct val="100000"/>
              </a:lnSpc>
              <a:spcBef>
                <a:spcPts val="1000"/>
              </a:spcBef>
              <a:spcAft>
                <a:spcPts val="0"/>
              </a:spcAft>
              <a:buSzPts val="1600"/>
              <a:buNone/>
              <a:defRPr sz="1600" b="1"/>
            </a:lvl9pPr>
          </a:lstStyle>
          <a:p>
            <a:endParaRPr/>
          </a:p>
        </p:txBody>
      </p:sp>
      <p:sp>
        <p:nvSpPr>
          <p:cNvPr id="216" name="Google Shape;216;p24"/>
          <p:cNvSpPr txBox="1">
            <a:spLocks noGrp="1"/>
          </p:cNvSpPr>
          <p:nvPr>
            <p:ph type="body" idx="2"/>
          </p:nvPr>
        </p:nvSpPr>
        <p:spPr>
          <a:xfrm>
            <a:off x="2589212" y="2548966"/>
            <a:ext cx="4342893" cy="335406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217" name="Google Shape;217;p24"/>
          <p:cNvSpPr txBox="1">
            <a:spLocks noGrp="1"/>
          </p:cNvSpPr>
          <p:nvPr>
            <p:ph type="body" idx="3"/>
          </p:nvPr>
        </p:nvSpPr>
        <p:spPr>
          <a:xfrm>
            <a:off x="7506629" y="1969475"/>
            <a:ext cx="3999001"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2400"/>
              <a:buNone/>
              <a:defRPr sz="2400" b="0"/>
            </a:lvl1pPr>
            <a:lvl2pPr marL="914400" lvl="1" indent="-228600" algn="l">
              <a:lnSpc>
                <a:spcPct val="100000"/>
              </a:lnSpc>
              <a:spcBef>
                <a:spcPts val="1000"/>
              </a:spcBef>
              <a:spcAft>
                <a:spcPts val="0"/>
              </a:spcAft>
              <a:buSzPts val="2000"/>
              <a:buNone/>
              <a:defRPr sz="2000" b="1"/>
            </a:lvl2pPr>
            <a:lvl3pPr marL="1371600" lvl="2" indent="-228600" algn="l">
              <a:lnSpc>
                <a:spcPct val="100000"/>
              </a:lnSpc>
              <a:spcBef>
                <a:spcPts val="1000"/>
              </a:spcBef>
              <a:spcAft>
                <a:spcPts val="0"/>
              </a:spcAft>
              <a:buSzPts val="1800"/>
              <a:buNone/>
              <a:defRPr sz="1800" b="1"/>
            </a:lvl3pPr>
            <a:lvl4pPr marL="1828800" lvl="3" indent="-228600" algn="l">
              <a:lnSpc>
                <a:spcPct val="100000"/>
              </a:lnSpc>
              <a:spcBef>
                <a:spcPts val="1000"/>
              </a:spcBef>
              <a:spcAft>
                <a:spcPts val="0"/>
              </a:spcAft>
              <a:buSzPts val="1600"/>
              <a:buNone/>
              <a:defRPr sz="1600" b="1"/>
            </a:lvl4pPr>
            <a:lvl5pPr marL="2286000" lvl="4" indent="-228600" algn="l">
              <a:lnSpc>
                <a:spcPct val="100000"/>
              </a:lnSpc>
              <a:spcBef>
                <a:spcPts val="1000"/>
              </a:spcBef>
              <a:spcAft>
                <a:spcPts val="0"/>
              </a:spcAft>
              <a:buSzPts val="1600"/>
              <a:buNone/>
              <a:defRPr sz="1600" b="1"/>
            </a:lvl5pPr>
            <a:lvl6pPr marL="2743200" lvl="5" indent="-228600" algn="l">
              <a:lnSpc>
                <a:spcPct val="100000"/>
              </a:lnSpc>
              <a:spcBef>
                <a:spcPts val="1000"/>
              </a:spcBef>
              <a:spcAft>
                <a:spcPts val="0"/>
              </a:spcAft>
              <a:buSzPts val="1600"/>
              <a:buNone/>
              <a:defRPr sz="1600" b="1"/>
            </a:lvl6pPr>
            <a:lvl7pPr marL="3200400" lvl="6" indent="-228600" algn="l">
              <a:lnSpc>
                <a:spcPct val="100000"/>
              </a:lnSpc>
              <a:spcBef>
                <a:spcPts val="1000"/>
              </a:spcBef>
              <a:spcAft>
                <a:spcPts val="0"/>
              </a:spcAft>
              <a:buSzPts val="1600"/>
              <a:buNone/>
              <a:defRPr sz="1600" b="1"/>
            </a:lvl7pPr>
            <a:lvl8pPr marL="3657600" lvl="7" indent="-228600" algn="l">
              <a:lnSpc>
                <a:spcPct val="100000"/>
              </a:lnSpc>
              <a:spcBef>
                <a:spcPts val="1000"/>
              </a:spcBef>
              <a:spcAft>
                <a:spcPts val="0"/>
              </a:spcAft>
              <a:buSzPts val="1600"/>
              <a:buNone/>
              <a:defRPr sz="1600" b="1"/>
            </a:lvl8pPr>
            <a:lvl9pPr marL="4114800" lvl="8" indent="-228600" algn="l">
              <a:lnSpc>
                <a:spcPct val="100000"/>
              </a:lnSpc>
              <a:spcBef>
                <a:spcPts val="1000"/>
              </a:spcBef>
              <a:spcAft>
                <a:spcPts val="0"/>
              </a:spcAft>
              <a:buSzPts val="1600"/>
              <a:buNone/>
              <a:defRPr sz="1600" b="1"/>
            </a:lvl9pPr>
          </a:lstStyle>
          <a:p>
            <a:endParaRPr/>
          </a:p>
        </p:txBody>
      </p:sp>
      <p:sp>
        <p:nvSpPr>
          <p:cNvPr id="218" name="Google Shape;218;p24"/>
          <p:cNvSpPr txBox="1">
            <a:spLocks noGrp="1"/>
          </p:cNvSpPr>
          <p:nvPr>
            <p:ph type="body" idx="4"/>
          </p:nvPr>
        </p:nvSpPr>
        <p:spPr>
          <a:xfrm>
            <a:off x="7166957" y="2545738"/>
            <a:ext cx="4338674" cy="335406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219" name="Google Shape;219;p24"/>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0" name="Google Shape;220;p24"/>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1" name="Google Shape;221;p24"/>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24"/>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3"/>
        <p:cNvGrpSpPr/>
        <p:nvPr/>
      </p:nvGrpSpPr>
      <p:grpSpPr>
        <a:xfrm>
          <a:off x="0" y="0"/>
          <a:ext cx="0" cy="0"/>
          <a:chOff x="0" y="0"/>
          <a:chExt cx="0" cy="0"/>
        </a:xfrm>
      </p:grpSpPr>
      <p:sp>
        <p:nvSpPr>
          <p:cNvPr id="224" name="Google Shape;224;p25"/>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5" name="Google Shape;225;p25"/>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6" name="Google Shape;226;p25"/>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7" name="Google Shape;227;p25"/>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2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9"/>
        <p:cNvGrpSpPr/>
        <p:nvPr/>
      </p:nvGrpSpPr>
      <p:grpSpPr>
        <a:xfrm>
          <a:off x="0" y="0"/>
          <a:ext cx="0" cy="0"/>
          <a:chOff x="0" y="0"/>
          <a:chExt cx="0" cy="0"/>
        </a:xfrm>
      </p:grpSpPr>
      <p:sp>
        <p:nvSpPr>
          <p:cNvPr id="230" name="Google Shape;230;p26"/>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1" name="Google Shape;231;p26"/>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2" name="Google Shape;232;p26"/>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26"/>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34"/>
        <p:cNvGrpSpPr/>
        <p:nvPr/>
      </p:nvGrpSpPr>
      <p:grpSpPr>
        <a:xfrm>
          <a:off x="0" y="0"/>
          <a:ext cx="0" cy="0"/>
          <a:chOff x="0" y="0"/>
          <a:chExt cx="0" cy="0"/>
        </a:xfrm>
      </p:grpSpPr>
      <p:sp>
        <p:nvSpPr>
          <p:cNvPr id="235" name="Google Shape;235;p27"/>
          <p:cNvSpPr txBox="1">
            <a:spLocks noGrp="1"/>
          </p:cNvSpPr>
          <p:nvPr>
            <p:ph type="title"/>
          </p:nvPr>
        </p:nvSpPr>
        <p:spPr>
          <a:xfrm>
            <a:off x="2589212" y="446088"/>
            <a:ext cx="3505199" cy="976312"/>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262626"/>
              </a:buClr>
              <a:buSzPts val="2000"/>
              <a:buFont typeface="Century Gothic"/>
              <a:buNone/>
              <a:defRPr sz="20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6" name="Google Shape;236;p27"/>
          <p:cNvSpPr txBox="1">
            <a:spLocks noGrp="1"/>
          </p:cNvSpPr>
          <p:nvPr>
            <p:ph type="body" idx="1"/>
          </p:nvPr>
        </p:nvSpPr>
        <p:spPr>
          <a:xfrm>
            <a:off x="6323012" y="446088"/>
            <a:ext cx="5181600" cy="5414963"/>
          </a:xfrm>
          <a:prstGeom prst="rect">
            <a:avLst/>
          </a:prstGeom>
          <a:noFill/>
          <a:ln>
            <a:noFill/>
          </a:ln>
        </p:spPr>
        <p:txBody>
          <a:bodyPr spcFirstLastPara="1" wrap="square" lIns="91425" tIns="45700" rIns="91425" bIns="45700" anchor="ctr" anchorCtr="0">
            <a:no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237" name="Google Shape;237;p27"/>
          <p:cNvSpPr txBox="1">
            <a:spLocks noGrp="1"/>
          </p:cNvSpPr>
          <p:nvPr>
            <p:ph type="body" idx="2"/>
          </p:nvPr>
        </p:nvSpPr>
        <p:spPr>
          <a:xfrm>
            <a:off x="2589212" y="1598613"/>
            <a:ext cx="3505199" cy="4262436"/>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SzPts val="1400"/>
              <a:buNone/>
              <a:defRPr sz="1400"/>
            </a:lvl1pPr>
            <a:lvl2pPr marL="914400" lvl="1" indent="-228600" algn="l">
              <a:lnSpc>
                <a:spcPct val="100000"/>
              </a:lnSpc>
              <a:spcBef>
                <a:spcPts val="1000"/>
              </a:spcBef>
              <a:spcAft>
                <a:spcPts val="0"/>
              </a:spcAft>
              <a:buSzPts val="1200"/>
              <a:buNone/>
              <a:defRPr sz="1200"/>
            </a:lvl2pPr>
            <a:lvl3pPr marL="1371600" lvl="2" indent="-228600" algn="l">
              <a:lnSpc>
                <a:spcPct val="100000"/>
              </a:lnSpc>
              <a:spcBef>
                <a:spcPts val="1000"/>
              </a:spcBef>
              <a:spcAft>
                <a:spcPts val="0"/>
              </a:spcAft>
              <a:buSzPts val="1000"/>
              <a:buNone/>
              <a:defRPr sz="1000"/>
            </a:lvl3pPr>
            <a:lvl4pPr marL="1828800" lvl="3" indent="-228600" algn="l">
              <a:lnSpc>
                <a:spcPct val="100000"/>
              </a:lnSpc>
              <a:spcBef>
                <a:spcPts val="1000"/>
              </a:spcBef>
              <a:spcAft>
                <a:spcPts val="0"/>
              </a:spcAft>
              <a:buSzPts val="900"/>
              <a:buNone/>
              <a:defRPr sz="900"/>
            </a:lvl4pPr>
            <a:lvl5pPr marL="2286000" lvl="4" indent="-228600" algn="l">
              <a:lnSpc>
                <a:spcPct val="100000"/>
              </a:lnSpc>
              <a:spcBef>
                <a:spcPts val="1000"/>
              </a:spcBef>
              <a:spcAft>
                <a:spcPts val="0"/>
              </a:spcAft>
              <a:buSzPts val="900"/>
              <a:buNone/>
              <a:defRPr sz="900"/>
            </a:lvl5pPr>
            <a:lvl6pPr marL="2743200" lvl="5" indent="-228600" algn="l">
              <a:lnSpc>
                <a:spcPct val="100000"/>
              </a:lnSpc>
              <a:spcBef>
                <a:spcPts val="1000"/>
              </a:spcBef>
              <a:spcAft>
                <a:spcPts val="0"/>
              </a:spcAft>
              <a:buSzPts val="900"/>
              <a:buNone/>
              <a:defRPr sz="900"/>
            </a:lvl6pPr>
            <a:lvl7pPr marL="3200400" lvl="6" indent="-228600" algn="l">
              <a:lnSpc>
                <a:spcPct val="100000"/>
              </a:lnSpc>
              <a:spcBef>
                <a:spcPts val="1000"/>
              </a:spcBef>
              <a:spcAft>
                <a:spcPts val="0"/>
              </a:spcAft>
              <a:buSzPts val="900"/>
              <a:buNone/>
              <a:defRPr sz="900"/>
            </a:lvl7pPr>
            <a:lvl8pPr marL="3657600" lvl="7" indent="-228600" algn="l">
              <a:lnSpc>
                <a:spcPct val="100000"/>
              </a:lnSpc>
              <a:spcBef>
                <a:spcPts val="1000"/>
              </a:spcBef>
              <a:spcAft>
                <a:spcPts val="0"/>
              </a:spcAft>
              <a:buSzPts val="900"/>
              <a:buNone/>
              <a:defRPr sz="900"/>
            </a:lvl8pPr>
            <a:lvl9pPr marL="4114800" lvl="8" indent="-228600" algn="l">
              <a:lnSpc>
                <a:spcPct val="100000"/>
              </a:lnSpc>
              <a:spcBef>
                <a:spcPts val="1000"/>
              </a:spcBef>
              <a:spcAft>
                <a:spcPts val="0"/>
              </a:spcAft>
              <a:buSzPts val="900"/>
              <a:buNone/>
              <a:defRPr sz="900"/>
            </a:lvl9pPr>
          </a:lstStyle>
          <a:p>
            <a:endParaRPr/>
          </a:p>
        </p:txBody>
      </p:sp>
      <p:sp>
        <p:nvSpPr>
          <p:cNvPr id="238" name="Google Shape;238;p2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9" name="Google Shape;239;p2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0" name="Google Shape;240;p27"/>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2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42"/>
        <p:cNvGrpSpPr/>
        <p:nvPr/>
      </p:nvGrpSpPr>
      <p:grpSpPr>
        <a:xfrm>
          <a:off x="0" y="0"/>
          <a:ext cx="0" cy="0"/>
          <a:chOff x="0" y="0"/>
          <a:chExt cx="0" cy="0"/>
        </a:xfrm>
      </p:grpSpPr>
      <p:sp>
        <p:nvSpPr>
          <p:cNvPr id="243" name="Google Shape;243;p28"/>
          <p:cNvSpPr txBox="1">
            <a:spLocks noGrp="1"/>
          </p:cNvSpPr>
          <p:nvPr>
            <p:ph type="title"/>
          </p:nvPr>
        </p:nvSpPr>
        <p:spPr>
          <a:xfrm>
            <a:off x="2589213" y="4800600"/>
            <a:ext cx="8915400" cy="566738"/>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262626"/>
              </a:buClr>
              <a:buSzPts val="2400"/>
              <a:buFont typeface="Century Gothic"/>
              <a:buNone/>
              <a:defRPr sz="24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4" name="Google Shape;244;p28"/>
          <p:cNvSpPr>
            <a:spLocks noGrp="1"/>
          </p:cNvSpPr>
          <p:nvPr>
            <p:ph type="pic" idx="2"/>
          </p:nvPr>
        </p:nvSpPr>
        <p:spPr>
          <a:xfrm>
            <a:off x="2589212" y="634965"/>
            <a:ext cx="8915400" cy="385497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1pPr>
            <a:lvl2pPr marR="0" lvl="1" algn="l" rtl="0">
              <a:lnSpc>
                <a:spcPct val="100000"/>
              </a:lnSpc>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2pPr>
            <a:lvl3pPr marR="0" lvl="2" algn="l" rtl="0">
              <a:lnSpc>
                <a:spcPct val="100000"/>
              </a:lnSpc>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3pPr>
            <a:lvl4pPr marR="0" lvl="3" algn="l" rtl="0">
              <a:lnSpc>
                <a:spcPct val="100000"/>
              </a:lnSpc>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4pPr>
            <a:lvl5pPr marR="0" lvl="4" algn="l" rtl="0">
              <a:lnSpc>
                <a:spcPct val="100000"/>
              </a:lnSpc>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5pPr>
            <a:lvl6pPr marR="0" lvl="5" algn="l" rtl="0">
              <a:lnSpc>
                <a:spcPct val="100000"/>
              </a:lnSpc>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6pPr>
            <a:lvl7pPr marR="0" lvl="6" algn="l" rtl="0">
              <a:lnSpc>
                <a:spcPct val="100000"/>
              </a:lnSpc>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7pPr>
            <a:lvl8pPr marR="0" lvl="7" algn="l" rtl="0">
              <a:lnSpc>
                <a:spcPct val="100000"/>
              </a:lnSpc>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8pPr>
            <a:lvl9pPr marR="0" lvl="8" algn="l" rtl="0">
              <a:lnSpc>
                <a:spcPct val="100000"/>
              </a:lnSpc>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9pPr>
          </a:lstStyle>
          <a:p>
            <a:endParaRPr/>
          </a:p>
        </p:txBody>
      </p:sp>
      <p:sp>
        <p:nvSpPr>
          <p:cNvPr id="245" name="Google Shape;245;p28"/>
          <p:cNvSpPr txBox="1">
            <a:spLocks noGrp="1"/>
          </p:cNvSpPr>
          <p:nvPr>
            <p:ph type="body" idx="1"/>
          </p:nvPr>
        </p:nvSpPr>
        <p:spPr>
          <a:xfrm>
            <a:off x="2589213" y="5367338"/>
            <a:ext cx="8915400" cy="493712"/>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SzPts val="1200"/>
              <a:buNone/>
              <a:defRPr sz="1200"/>
            </a:lvl1pPr>
            <a:lvl2pPr marL="914400" lvl="1" indent="-228600" algn="l">
              <a:lnSpc>
                <a:spcPct val="100000"/>
              </a:lnSpc>
              <a:spcBef>
                <a:spcPts val="1000"/>
              </a:spcBef>
              <a:spcAft>
                <a:spcPts val="0"/>
              </a:spcAft>
              <a:buSzPts val="1200"/>
              <a:buNone/>
              <a:defRPr sz="1200"/>
            </a:lvl2pPr>
            <a:lvl3pPr marL="1371600" lvl="2" indent="-228600" algn="l">
              <a:lnSpc>
                <a:spcPct val="100000"/>
              </a:lnSpc>
              <a:spcBef>
                <a:spcPts val="1000"/>
              </a:spcBef>
              <a:spcAft>
                <a:spcPts val="0"/>
              </a:spcAft>
              <a:buSzPts val="1000"/>
              <a:buNone/>
              <a:defRPr sz="1000"/>
            </a:lvl3pPr>
            <a:lvl4pPr marL="1828800" lvl="3" indent="-228600" algn="l">
              <a:lnSpc>
                <a:spcPct val="100000"/>
              </a:lnSpc>
              <a:spcBef>
                <a:spcPts val="1000"/>
              </a:spcBef>
              <a:spcAft>
                <a:spcPts val="0"/>
              </a:spcAft>
              <a:buSzPts val="900"/>
              <a:buNone/>
              <a:defRPr sz="900"/>
            </a:lvl4pPr>
            <a:lvl5pPr marL="2286000" lvl="4" indent="-228600" algn="l">
              <a:lnSpc>
                <a:spcPct val="100000"/>
              </a:lnSpc>
              <a:spcBef>
                <a:spcPts val="1000"/>
              </a:spcBef>
              <a:spcAft>
                <a:spcPts val="0"/>
              </a:spcAft>
              <a:buSzPts val="900"/>
              <a:buNone/>
              <a:defRPr sz="900"/>
            </a:lvl5pPr>
            <a:lvl6pPr marL="2743200" lvl="5" indent="-228600" algn="l">
              <a:lnSpc>
                <a:spcPct val="100000"/>
              </a:lnSpc>
              <a:spcBef>
                <a:spcPts val="1000"/>
              </a:spcBef>
              <a:spcAft>
                <a:spcPts val="0"/>
              </a:spcAft>
              <a:buSzPts val="900"/>
              <a:buNone/>
              <a:defRPr sz="900"/>
            </a:lvl6pPr>
            <a:lvl7pPr marL="3200400" lvl="6" indent="-228600" algn="l">
              <a:lnSpc>
                <a:spcPct val="100000"/>
              </a:lnSpc>
              <a:spcBef>
                <a:spcPts val="1000"/>
              </a:spcBef>
              <a:spcAft>
                <a:spcPts val="0"/>
              </a:spcAft>
              <a:buSzPts val="900"/>
              <a:buNone/>
              <a:defRPr sz="900"/>
            </a:lvl7pPr>
            <a:lvl8pPr marL="3657600" lvl="7" indent="-228600" algn="l">
              <a:lnSpc>
                <a:spcPct val="100000"/>
              </a:lnSpc>
              <a:spcBef>
                <a:spcPts val="1000"/>
              </a:spcBef>
              <a:spcAft>
                <a:spcPts val="0"/>
              </a:spcAft>
              <a:buSzPts val="900"/>
              <a:buNone/>
              <a:defRPr sz="900"/>
            </a:lvl8pPr>
            <a:lvl9pPr marL="4114800" lvl="8" indent="-228600" algn="l">
              <a:lnSpc>
                <a:spcPct val="100000"/>
              </a:lnSpc>
              <a:spcBef>
                <a:spcPts val="1000"/>
              </a:spcBef>
              <a:spcAft>
                <a:spcPts val="0"/>
              </a:spcAft>
              <a:buSzPts val="900"/>
              <a:buNone/>
              <a:defRPr sz="900"/>
            </a:lvl9pPr>
          </a:lstStyle>
          <a:p>
            <a:endParaRPr/>
          </a:p>
        </p:txBody>
      </p:sp>
      <p:sp>
        <p:nvSpPr>
          <p:cNvPr id="246" name="Google Shape;246;p2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7" name="Google Shape;247;p2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8" name="Google Shape;248;p28"/>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28"/>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250"/>
        <p:cNvGrpSpPr/>
        <p:nvPr/>
      </p:nvGrpSpPr>
      <p:grpSpPr>
        <a:xfrm>
          <a:off x="0" y="0"/>
          <a:ext cx="0" cy="0"/>
          <a:chOff x="0" y="0"/>
          <a:chExt cx="0" cy="0"/>
        </a:xfrm>
      </p:grpSpPr>
      <p:sp>
        <p:nvSpPr>
          <p:cNvPr id="251" name="Google Shape;251;p29"/>
          <p:cNvSpPr txBox="1">
            <a:spLocks noGrp="1"/>
          </p:cNvSpPr>
          <p:nvPr>
            <p:ph type="title"/>
          </p:nvPr>
        </p:nvSpPr>
        <p:spPr>
          <a:xfrm>
            <a:off x="2589212" y="609600"/>
            <a:ext cx="8915399" cy="311704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262626"/>
              </a:buClr>
              <a:buSzPts val="4800"/>
              <a:buFont typeface="Century Gothic"/>
              <a:buNone/>
              <a:defRPr sz="48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2" name="Google Shape;252;p29"/>
          <p:cNvSpPr txBox="1">
            <a:spLocks noGrp="1"/>
          </p:cNvSpPr>
          <p:nvPr>
            <p:ph type="body" idx="1"/>
          </p:nvPr>
        </p:nvSpPr>
        <p:spPr>
          <a:xfrm>
            <a:off x="2589212" y="4354046"/>
            <a:ext cx="8915399" cy="1555864"/>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1000"/>
              </a:spcBef>
              <a:spcAft>
                <a:spcPts val="0"/>
              </a:spcAft>
              <a:buSzPts val="1800"/>
              <a:buNone/>
              <a:defRPr sz="1800">
                <a:solidFill>
                  <a:srgbClr val="595959"/>
                </a:solidFill>
              </a:defRPr>
            </a:lvl1pPr>
            <a:lvl2pPr marL="914400" lvl="1" indent="-228600" algn="l">
              <a:lnSpc>
                <a:spcPct val="100000"/>
              </a:lnSpc>
              <a:spcBef>
                <a:spcPts val="1000"/>
              </a:spcBef>
              <a:spcAft>
                <a:spcPts val="0"/>
              </a:spcAft>
              <a:buSzPts val="1800"/>
              <a:buNone/>
              <a:defRPr sz="1800">
                <a:solidFill>
                  <a:srgbClr val="888888"/>
                </a:solidFill>
              </a:defRPr>
            </a:lvl2pPr>
            <a:lvl3pPr marL="1371600" lvl="2" indent="-228600" algn="l">
              <a:lnSpc>
                <a:spcPct val="100000"/>
              </a:lnSpc>
              <a:spcBef>
                <a:spcPts val="1000"/>
              </a:spcBef>
              <a:spcAft>
                <a:spcPts val="0"/>
              </a:spcAft>
              <a:buSzPts val="1600"/>
              <a:buNone/>
              <a:defRPr sz="1600">
                <a:solidFill>
                  <a:srgbClr val="888888"/>
                </a:solidFill>
              </a:defRPr>
            </a:lvl3pPr>
            <a:lvl4pPr marL="1828800" lvl="3" indent="-228600" algn="l">
              <a:lnSpc>
                <a:spcPct val="100000"/>
              </a:lnSpc>
              <a:spcBef>
                <a:spcPts val="1000"/>
              </a:spcBef>
              <a:spcAft>
                <a:spcPts val="0"/>
              </a:spcAft>
              <a:buSzPts val="1400"/>
              <a:buNone/>
              <a:defRPr sz="1400">
                <a:solidFill>
                  <a:srgbClr val="888888"/>
                </a:solidFill>
              </a:defRPr>
            </a:lvl4pPr>
            <a:lvl5pPr marL="2286000" lvl="4" indent="-228600" algn="l">
              <a:lnSpc>
                <a:spcPct val="100000"/>
              </a:lnSpc>
              <a:spcBef>
                <a:spcPts val="1000"/>
              </a:spcBef>
              <a:spcAft>
                <a:spcPts val="0"/>
              </a:spcAft>
              <a:buSzPts val="1400"/>
              <a:buNone/>
              <a:defRPr sz="1400">
                <a:solidFill>
                  <a:srgbClr val="888888"/>
                </a:solidFill>
              </a:defRPr>
            </a:lvl5pPr>
            <a:lvl6pPr marL="2743200" lvl="5" indent="-228600" algn="l">
              <a:lnSpc>
                <a:spcPct val="100000"/>
              </a:lnSpc>
              <a:spcBef>
                <a:spcPts val="1000"/>
              </a:spcBef>
              <a:spcAft>
                <a:spcPts val="0"/>
              </a:spcAft>
              <a:buSzPts val="1400"/>
              <a:buNone/>
              <a:defRPr sz="1400">
                <a:solidFill>
                  <a:srgbClr val="888888"/>
                </a:solidFill>
              </a:defRPr>
            </a:lvl6pPr>
            <a:lvl7pPr marL="3200400" lvl="6" indent="-228600" algn="l">
              <a:lnSpc>
                <a:spcPct val="100000"/>
              </a:lnSpc>
              <a:spcBef>
                <a:spcPts val="1000"/>
              </a:spcBef>
              <a:spcAft>
                <a:spcPts val="0"/>
              </a:spcAft>
              <a:buSzPts val="1400"/>
              <a:buNone/>
              <a:defRPr sz="1400">
                <a:solidFill>
                  <a:srgbClr val="888888"/>
                </a:solidFill>
              </a:defRPr>
            </a:lvl7pPr>
            <a:lvl8pPr marL="3657600" lvl="7" indent="-228600" algn="l">
              <a:lnSpc>
                <a:spcPct val="100000"/>
              </a:lnSpc>
              <a:spcBef>
                <a:spcPts val="1000"/>
              </a:spcBef>
              <a:spcAft>
                <a:spcPts val="0"/>
              </a:spcAft>
              <a:buSzPts val="1400"/>
              <a:buNone/>
              <a:defRPr sz="1400">
                <a:solidFill>
                  <a:srgbClr val="888888"/>
                </a:solidFill>
              </a:defRPr>
            </a:lvl8pPr>
            <a:lvl9pPr marL="4114800" lvl="8" indent="-228600" algn="l">
              <a:lnSpc>
                <a:spcPct val="100000"/>
              </a:lnSpc>
              <a:spcBef>
                <a:spcPts val="1000"/>
              </a:spcBef>
              <a:spcAft>
                <a:spcPts val="0"/>
              </a:spcAft>
              <a:buSzPts val="1400"/>
              <a:buNone/>
              <a:defRPr sz="1400">
                <a:solidFill>
                  <a:srgbClr val="888888"/>
                </a:solidFill>
              </a:defRPr>
            </a:lvl9pPr>
          </a:lstStyle>
          <a:p>
            <a:endParaRPr/>
          </a:p>
        </p:txBody>
      </p:sp>
      <p:sp>
        <p:nvSpPr>
          <p:cNvPr id="253" name="Google Shape;253;p29"/>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4" name="Google Shape;254;p29"/>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5" name="Google Shape;255;p29"/>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29"/>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257"/>
        <p:cNvGrpSpPr/>
        <p:nvPr/>
      </p:nvGrpSpPr>
      <p:grpSpPr>
        <a:xfrm>
          <a:off x="0" y="0"/>
          <a:ext cx="0" cy="0"/>
          <a:chOff x="0" y="0"/>
          <a:chExt cx="0" cy="0"/>
        </a:xfrm>
      </p:grpSpPr>
      <p:sp>
        <p:nvSpPr>
          <p:cNvPr id="258" name="Google Shape;258;p30"/>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262626"/>
              </a:buClr>
              <a:buSzPts val="4800"/>
              <a:buFont typeface="Century Gothic"/>
              <a:buNone/>
              <a:defRPr sz="48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9" name="Google Shape;259;p30"/>
          <p:cNvSpPr txBox="1">
            <a:spLocks noGrp="1"/>
          </p:cNvSpPr>
          <p:nvPr>
            <p:ph type="body" idx="1"/>
          </p:nvPr>
        </p:nvSpPr>
        <p:spPr>
          <a:xfrm>
            <a:off x="3275012" y="3505200"/>
            <a:ext cx="7536554" cy="381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1000"/>
              </a:spcBef>
              <a:spcAft>
                <a:spcPts val="0"/>
              </a:spcAft>
              <a:buSzPts val="1600"/>
              <a:buFont typeface="Century Gothic"/>
              <a:buNone/>
              <a:defRPr sz="1600">
                <a:solidFill>
                  <a:srgbClr val="7F7F7F"/>
                </a:solidFill>
              </a:defRPr>
            </a:lvl1pPr>
            <a:lvl2pPr marL="914400" lvl="1" indent="-228600" algn="l">
              <a:lnSpc>
                <a:spcPct val="100000"/>
              </a:lnSpc>
              <a:spcBef>
                <a:spcPts val="1000"/>
              </a:spcBef>
              <a:spcAft>
                <a:spcPts val="0"/>
              </a:spcAft>
              <a:buSzPts val="1600"/>
              <a:buFont typeface="Century Gothic"/>
              <a:buNone/>
              <a:defRPr/>
            </a:lvl2pPr>
            <a:lvl3pPr marL="1371600" lvl="2" indent="-228600" algn="l">
              <a:lnSpc>
                <a:spcPct val="100000"/>
              </a:lnSpc>
              <a:spcBef>
                <a:spcPts val="1000"/>
              </a:spcBef>
              <a:spcAft>
                <a:spcPts val="0"/>
              </a:spcAft>
              <a:buSzPts val="1400"/>
              <a:buFont typeface="Century Gothic"/>
              <a:buNone/>
              <a:defRPr/>
            </a:lvl3pPr>
            <a:lvl4pPr marL="1828800" lvl="3" indent="-228600" algn="l">
              <a:lnSpc>
                <a:spcPct val="100000"/>
              </a:lnSpc>
              <a:spcBef>
                <a:spcPts val="1000"/>
              </a:spcBef>
              <a:spcAft>
                <a:spcPts val="0"/>
              </a:spcAft>
              <a:buSzPts val="1200"/>
              <a:buFont typeface="Century Gothic"/>
              <a:buNone/>
              <a:defRPr/>
            </a:lvl4pPr>
            <a:lvl5pPr marL="2286000" lvl="4" indent="-228600" algn="l">
              <a:lnSpc>
                <a:spcPct val="100000"/>
              </a:lnSpc>
              <a:spcBef>
                <a:spcPts val="1000"/>
              </a:spcBef>
              <a:spcAft>
                <a:spcPts val="0"/>
              </a:spcAft>
              <a:buSzPts val="1200"/>
              <a:buFont typeface="Century Gothic"/>
              <a:buNone/>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260" name="Google Shape;260;p30"/>
          <p:cNvSpPr txBox="1">
            <a:spLocks noGrp="1"/>
          </p:cNvSpPr>
          <p:nvPr>
            <p:ph type="body" idx="2"/>
          </p:nvPr>
        </p:nvSpPr>
        <p:spPr>
          <a:xfrm>
            <a:off x="2589212" y="4354046"/>
            <a:ext cx="8915399" cy="1555864"/>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1000"/>
              </a:spcBef>
              <a:spcAft>
                <a:spcPts val="0"/>
              </a:spcAft>
              <a:buSzPts val="1800"/>
              <a:buNone/>
              <a:defRPr sz="1800">
                <a:solidFill>
                  <a:srgbClr val="595959"/>
                </a:solidFill>
              </a:defRPr>
            </a:lvl1pPr>
            <a:lvl2pPr marL="914400" lvl="1" indent="-228600" algn="l">
              <a:lnSpc>
                <a:spcPct val="100000"/>
              </a:lnSpc>
              <a:spcBef>
                <a:spcPts val="1000"/>
              </a:spcBef>
              <a:spcAft>
                <a:spcPts val="0"/>
              </a:spcAft>
              <a:buSzPts val="1800"/>
              <a:buNone/>
              <a:defRPr sz="1800">
                <a:solidFill>
                  <a:srgbClr val="888888"/>
                </a:solidFill>
              </a:defRPr>
            </a:lvl2pPr>
            <a:lvl3pPr marL="1371600" lvl="2" indent="-228600" algn="l">
              <a:lnSpc>
                <a:spcPct val="100000"/>
              </a:lnSpc>
              <a:spcBef>
                <a:spcPts val="1000"/>
              </a:spcBef>
              <a:spcAft>
                <a:spcPts val="0"/>
              </a:spcAft>
              <a:buSzPts val="1600"/>
              <a:buNone/>
              <a:defRPr sz="1600">
                <a:solidFill>
                  <a:srgbClr val="888888"/>
                </a:solidFill>
              </a:defRPr>
            </a:lvl3pPr>
            <a:lvl4pPr marL="1828800" lvl="3" indent="-228600" algn="l">
              <a:lnSpc>
                <a:spcPct val="100000"/>
              </a:lnSpc>
              <a:spcBef>
                <a:spcPts val="1000"/>
              </a:spcBef>
              <a:spcAft>
                <a:spcPts val="0"/>
              </a:spcAft>
              <a:buSzPts val="1400"/>
              <a:buNone/>
              <a:defRPr sz="1400">
                <a:solidFill>
                  <a:srgbClr val="888888"/>
                </a:solidFill>
              </a:defRPr>
            </a:lvl4pPr>
            <a:lvl5pPr marL="2286000" lvl="4" indent="-228600" algn="l">
              <a:lnSpc>
                <a:spcPct val="100000"/>
              </a:lnSpc>
              <a:spcBef>
                <a:spcPts val="1000"/>
              </a:spcBef>
              <a:spcAft>
                <a:spcPts val="0"/>
              </a:spcAft>
              <a:buSzPts val="1400"/>
              <a:buNone/>
              <a:defRPr sz="1400">
                <a:solidFill>
                  <a:srgbClr val="888888"/>
                </a:solidFill>
              </a:defRPr>
            </a:lvl5pPr>
            <a:lvl6pPr marL="2743200" lvl="5" indent="-228600" algn="l">
              <a:lnSpc>
                <a:spcPct val="100000"/>
              </a:lnSpc>
              <a:spcBef>
                <a:spcPts val="1000"/>
              </a:spcBef>
              <a:spcAft>
                <a:spcPts val="0"/>
              </a:spcAft>
              <a:buSzPts val="1400"/>
              <a:buNone/>
              <a:defRPr sz="1400">
                <a:solidFill>
                  <a:srgbClr val="888888"/>
                </a:solidFill>
              </a:defRPr>
            </a:lvl6pPr>
            <a:lvl7pPr marL="3200400" lvl="6" indent="-228600" algn="l">
              <a:lnSpc>
                <a:spcPct val="100000"/>
              </a:lnSpc>
              <a:spcBef>
                <a:spcPts val="1000"/>
              </a:spcBef>
              <a:spcAft>
                <a:spcPts val="0"/>
              </a:spcAft>
              <a:buSzPts val="1400"/>
              <a:buNone/>
              <a:defRPr sz="1400">
                <a:solidFill>
                  <a:srgbClr val="888888"/>
                </a:solidFill>
              </a:defRPr>
            </a:lvl7pPr>
            <a:lvl8pPr marL="3657600" lvl="7" indent="-228600" algn="l">
              <a:lnSpc>
                <a:spcPct val="100000"/>
              </a:lnSpc>
              <a:spcBef>
                <a:spcPts val="1000"/>
              </a:spcBef>
              <a:spcAft>
                <a:spcPts val="0"/>
              </a:spcAft>
              <a:buSzPts val="1400"/>
              <a:buNone/>
              <a:defRPr sz="1400">
                <a:solidFill>
                  <a:srgbClr val="888888"/>
                </a:solidFill>
              </a:defRPr>
            </a:lvl8pPr>
            <a:lvl9pPr marL="4114800" lvl="8" indent="-228600" algn="l">
              <a:lnSpc>
                <a:spcPct val="100000"/>
              </a:lnSpc>
              <a:spcBef>
                <a:spcPts val="1000"/>
              </a:spcBef>
              <a:spcAft>
                <a:spcPts val="0"/>
              </a:spcAft>
              <a:buSzPts val="1400"/>
              <a:buNone/>
              <a:defRPr sz="1400">
                <a:solidFill>
                  <a:srgbClr val="888888"/>
                </a:solidFill>
              </a:defRPr>
            </a:lvl9pPr>
          </a:lstStyle>
          <a:p>
            <a:endParaRPr/>
          </a:p>
        </p:txBody>
      </p:sp>
      <p:sp>
        <p:nvSpPr>
          <p:cNvPr id="261" name="Google Shape;261;p30"/>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2" name="Google Shape;262;p30"/>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3" name="Google Shape;263;p30"/>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30"/>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265" name="Google Shape;265;p30"/>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0"/>
              <a:buFont typeface="Arial"/>
              <a:buNone/>
            </a:pPr>
            <a:r>
              <a:rPr lang="en-US" sz="8000" b="0" i="0" u="none" strike="noStrike" cap="none">
                <a:solidFill>
                  <a:schemeClr val="accent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266" name="Google Shape;266;p30"/>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0"/>
              <a:buFont typeface="Arial"/>
              <a:buNone/>
            </a:pPr>
            <a:r>
              <a:rPr lang="en-US" sz="8000" b="0" i="0" u="none" strike="noStrike" cap="none">
                <a:solidFill>
                  <a:schemeClr val="accent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267"/>
        <p:cNvGrpSpPr/>
        <p:nvPr/>
      </p:nvGrpSpPr>
      <p:grpSpPr>
        <a:xfrm>
          <a:off x="0" y="0"/>
          <a:ext cx="0" cy="0"/>
          <a:chOff x="0" y="0"/>
          <a:chExt cx="0" cy="0"/>
        </a:xfrm>
      </p:grpSpPr>
      <p:sp>
        <p:nvSpPr>
          <p:cNvPr id="268" name="Google Shape;268;p31"/>
          <p:cNvSpPr txBox="1">
            <a:spLocks noGrp="1"/>
          </p:cNvSpPr>
          <p:nvPr>
            <p:ph type="title"/>
          </p:nvPr>
        </p:nvSpPr>
        <p:spPr>
          <a:xfrm>
            <a:off x="2589213" y="2438400"/>
            <a:ext cx="8915400" cy="272484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262626"/>
              </a:buClr>
              <a:buSzPts val="4800"/>
              <a:buFont typeface="Century Gothic"/>
              <a:buNone/>
              <a:defRPr sz="48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9" name="Google Shape;269;p31"/>
          <p:cNvSpPr txBox="1">
            <a:spLocks noGrp="1"/>
          </p:cNvSpPr>
          <p:nvPr>
            <p:ph type="body" idx="1"/>
          </p:nvPr>
        </p:nvSpPr>
        <p:spPr>
          <a:xfrm>
            <a:off x="2589213" y="5181600"/>
            <a:ext cx="8915400" cy="729622"/>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SzPts val="1800"/>
              <a:buNone/>
              <a:defRPr>
                <a:solidFill>
                  <a:srgbClr val="595959"/>
                </a:solidFill>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270" name="Google Shape;270;p31"/>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1" name="Google Shape;271;p31"/>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2" name="Google Shape;272;p31"/>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p31"/>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pic>
        <p:nvPicPr>
          <p:cNvPr id="27" name="Google Shape;27;p4"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28" name="Google Shape;28;p4"/>
          <p:cNvSpPr txBox="1">
            <a:spLocks noGrp="1"/>
          </p:cNvSpPr>
          <p:nvPr>
            <p:ph type="title"/>
          </p:nvPr>
        </p:nvSpPr>
        <p:spPr>
          <a:xfrm>
            <a:off x="913774" y="828563"/>
            <a:ext cx="10351752" cy="2736819"/>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4000"/>
              <a:buFont typeface="Twentieth Century"/>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913774" y="3657457"/>
            <a:ext cx="10351752" cy="1368183"/>
          </a:xfrm>
          <a:prstGeom prst="rect">
            <a:avLst/>
          </a:prstGeom>
          <a:noFill/>
          <a:ln>
            <a:noFill/>
          </a:ln>
        </p:spPr>
        <p:txBody>
          <a:bodyPr spcFirstLastPara="1" wrap="square" lIns="91425" tIns="45700" rIns="91425" bIns="45700" anchor="t" anchorCtr="0">
            <a:noAutofit/>
          </a:bodyPr>
          <a:lstStyle>
            <a:lvl1pPr marL="457200" lvl="0" indent="-228600" algn="ctr">
              <a:lnSpc>
                <a:spcPct val="120000"/>
              </a:lnSpc>
              <a:spcBef>
                <a:spcPts val="1000"/>
              </a:spcBef>
              <a:spcAft>
                <a:spcPts val="0"/>
              </a:spcAft>
              <a:buSzPts val="2000"/>
              <a:buNone/>
              <a:defRPr sz="2000">
                <a:solidFill>
                  <a:srgbClr val="7F7F7F"/>
                </a:solidFill>
              </a:defRPr>
            </a:lvl1pPr>
            <a:lvl2pPr marL="914400" lvl="1" indent="-228600" algn="l">
              <a:lnSpc>
                <a:spcPct val="120000"/>
              </a:lnSpc>
              <a:spcBef>
                <a:spcPts val="500"/>
              </a:spcBef>
              <a:spcAft>
                <a:spcPts val="0"/>
              </a:spcAft>
              <a:buSzPts val="2000"/>
              <a:buNone/>
              <a:defRPr sz="2000">
                <a:solidFill>
                  <a:srgbClr val="888888"/>
                </a:solidFill>
              </a:defRPr>
            </a:lvl2pPr>
            <a:lvl3pPr marL="1371600" lvl="2" indent="-228600" algn="l">
              <a:lnSpc>
                <a:spcPct val="120000"/>
              </a:lnSpc>
              <a:spcBef>
                <a:spcPts val="500"/>
              </a:spcBef>
              <a:spcAft>
                <a:spcPts val="0"/>
              </a:spcAft>
              <a:buSzPts val="1800"/>
              <a:buNone/>
              <a:defRPr sz="1800">
                <a:solidFill>
                  <a:srgbClr val="888888"/>
                </a:solidFill>
              </a:defRPr>
            </a:lvl3pPr>
            <a:lvl4pPr marL="1828800" lvl="3" indent="-228600" algn="l">
              <a:lnSpc>
                <a:spcPct val="120000"/>
              </a:lnSpc>
              <a:spcBef>
                <a:spcPts val="500"/>
              </a:spcBef>
              <a:spcAft>
                <a:spcPts val="0"/>
              </a:spcAft>
              <a:buSzPts val="1600"/>
              <a:buNone/>
              <a:defRPr sz="1600">
                <a:solidFill>
                  <a:srgbClr val="888888"/>
                </a:solidFill>
              </a:defRPr>
            </a:lvl4pPr>
            <a:lvl5pPr marL="2286000" lvl="4" indent="-228600" algn="l">
              <a:lnSpc>
                <a:spcPct val="120000"/>
              </a:lnSpc>
              <a:spcBef>
                <a:spcPts val="500"/>
              </a:spcBef>
              <a:spcAft>
                <a:spcPts val="0"/>
              </a:spcAft>
              <a:buSzPts val="1600"/>
              <a:buNone/>
              <a:defRPr sz="1600">
                <a:solidFill>
                  <a:srgbClr val="888888"/>
                </a:solidFill>
              </a:defRPr>
            </a:lvl5pPr>
            <a:lvl6pPr marL="2743200" lvl="5" indent="-228600" algn="l">
              <a:lnSpc>
                <a:spcPct val="120000"/>
              </a:lnSpc>
              <a:spcBef>
                <a:spcPts val="500"/>
              </a:spcBef>
              <a:spcAft>
                <a:spcPts val="0"/>
              </a:spcAft>
              <a:buSzPts val="1600"/>
              <a:buNone/>
              <a:defRPr sz="1600">
                <a:solidFill>
                  <a:srgbClr val="888888"/>
                </a:solidFill>
              </a:defRPr>
            </a:lvl6pPr>
            <a:lvl7pPr marL="3200400" lvl="6" indent="-228600" algn="l">
              <a:lnSpc>
                <a:spcPct val="120000"/>
              </a:lnSpc>
              <a:spcBef>
                <a:spcPts val="500"/>
              </a:spcBef>
              <a:spcAft>
                <a:spcPts val="0"/>
              </a:spcAft>
              <a:buSzPts val="1600"/>
              <a:buNone/>
              <a:defRPr sz="1600">
                <a:solidFill>
                  <a:srgbClr val="888888"/>
                </a:solidFill>
              </a:defRPr>
            </a:lvl7pPr>
            <a:lvl8pPr marL="3657600" lvl="7" indent="-228600" algn="l">
              <a:lnSpc>
                <a:spcPct val="120000"/>
              </a:lnSpc>
              <a:spcBef>
                <a:spcPts val="500"/>
              </a:spcBef>
              <a:spcAft>
                <a:spcPts val="0"/>
              </a:spcAft>
              <a:buSzPts val="1600"/>
              <a:buNone/>
              <a:defRPr sz="1600">
                <a:solidFill>
                  <a:srgbClr val="888888"/>
                </a:solidFill>
              </a:defRPr>
            </a:lvl8pPr>
            <a:lvl9pPr marL="4114800" lvl="8" indent="-228600" algn="l">
              <a:lnSpc>
                <a:spcPct val="120000"/>
              </a:lnSpc>
              <a:spcBef>
                <a:spcPts val="500"/>
              </a:spcBef>
              <a:spcAft>
                <a:spcPts val="0"/>
              </a:spcAft>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274"/>
        <p:cNvGrpSpPr/>
        <p:nvPr/>
      </p:nvGrpSpPr>
      <p:grpSpPr>
        <a:xfrm>
          <a:off x="0" y="0"/>
          <a:ext cx="0" cy="0"/>
          <a:chOff x="0" y="0"/>
          <a:chExt cx="0" cy="0"/>
        </a:xfrm>
      </p:grpSpPr>
      <p:sp>
        <p:nvSpPr>
          <p:cNvPr id="275" name="Google Shape;275;p32"/>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262626"/>
              </a:buClr>
              <a:buSzPts val="4800"/>
              <a:buFont typeface="Century Gothic"/>
              <a:buNone/>
              <a:defRPr sz="48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6" name="Google Shape;276;p32"/>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2400"/>
              <a:buFont typeface="Century Gothic"/>
              <a:buNone/>
              <a:defRPr sz="2400">
                <a:solidFill>
                  <a:schemeClr val="accent1"/>
                </a:solidFill>
              </a:defRPr>
            </a:lvl1pPr>
            <a:lvl2pPr marL="914400" lvl="1" indent="-228600" algn="l">
              <a:lnSpc>
                <a:spcPct val="100000"/>
              </a:lnSpc>
              <a:spcBef>
                <a:spcPts val="1000"/>
              </a:spcBef>
              <a:spcAft>
                <a:spcPts val="0"/>
              </a:spcAft>
              <a:buSzPts val="1600"/>
              <a:buFont typeface="Century Gothic"/>
              <a:buNone/>
              <a:defRPr/>
            </a:lvl2pPr>
            <a:lvl3pPr marL="1371600" lvl="2" indent="-228600" algn="l">
              <a:lnSpc>
                <a:spcPct val="100000"/>
              </a:lnSpc>
              <a:spcBef>
                <a:spcPts val="1000"/>
              </a:spcBef>
              <a:spcAft>
                <a:spcPts val="0"/>
              </a:spcAft>
              <a:buSzPts val="1400"/>
              <a:buFont typeface="Century Gothic"/>
              <a:buNone/>
              <a:defRPr/>
            </a:lvl3pPr>
            <a:lvl4pPr marL="1828800" lvl="3" indent="-228600" algn="l">
              <a:lnSpc>
                <a:spcPct val="100000"/>
              </a:lnSpc>
              <a:spcBef>
                <a:spcPts val="1000"/>
              </a:spcBef>
              <a:spcAft>
                <a:spcPts val="0"/>
              </a:spcAft>
              <a:buSzPts val="1200"/>
              <a:buFont typeface="Century Gothic"/>
              <a:buNone/>
              <a:defRPr/>
            </a:lvl4pPr>
            <a:lvl5pPr marL="2286000" lvl="4" indent="-228600" algn="l">
              <a:lnSpc>
                <a:spcPct val="100000"/>
              </a:lnSpc>
              <a:spcBef>
                <a:spcPts val="1000"/>
              </a:spcBef>
              <a:spcAft>
                <a:spcPts val="0"/>
              </a:spcAft>
              <a:buSzPts val="1200"/>
              <a:buFont typeface="Century Gothic"/>
              <a:buNone/>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277" name="Google Shape;277;p32"/>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SzPts val="1800"/>
              <a:buNone/>
              <a:defRPr>
                <a:solidFill>
                  <a:srgbClr val="595959"/>
                </a:solidFill>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278" name="Google Shape;278;p3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9" name="Google Shape;279;p3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0" name="Google Shape;280;p32"/>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Google Shape;281;p32"/>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282" name="Google Shape;282;p32"/>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0"/>
              <a:buFont typeface="Arial"/>
              <a:buNone/>
            </a:pPr>
            <a:r>
              <a:rPr lang="en-US" sz="8000" b="0" i="0" u="none" strike="noStrike" cap="none">
                <a:solidFill>
                  <a:schemeClr val="accent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283" name="Google Shape;283;p32"/>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0"/>
              <a:buFont typeface="Arial"/>
              <a:buNone/>
            </a:pPr>
            <a:r>
              <a:rPr lang="en-US" sz="8000" b="0" i="0" u="none" strike="noStrike" cap="none">
                <a:solidFill>
                  <a:schemeClr val="accent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284"/>
        <p:cNvGrpSpPr/>
        <p:nvPr/>
      </p:nvGrpSpPr>
      <p:grpSpPr>
        <a:xfrm>
          <a:off x="0" y="0"/>
          <a:ext cx="0" cy="0"/>
          <a:chOff x="0" y="0"/>
          <a:chExt cx="0" cy="0"/>
        </a:xfrm>
      </p:grpSpPr>
      <p:sp>
        <p:nvSpPr>
          <p:cNvPr id="285" name="Google Shape;285;p33"/>
          <p:cNvSpPr txBox="1">
            <a:spLocks noGrp="1"/>
          </p:cNvSpPr>
          <p:nvPr>
            <p:ph type="title"/>
          </p:nvPr>
        </p:nvSpPr>
        <p:spPr>
          <a:xfrm>
            <a:off x="2589212" y="627407"/>
            <a:ext cx="8915399" cy="288002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262626"/>
              </a:buClr>
              <a:buSzPts val="4800"/>
              <a:buFont typeface="Century Gothic"/>
              <a:buNone/>
              <a:defRPr sz="48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6" name="Google Shape;286;p33"/>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2400"/>
              <a:buFont typeface="Century Gothic"/>
              <a:buNone/>
              <a:defRPr sz="2400">
                <a:solidFill>
                  <a:schemeClr val="accent1"/>
                </a:solidFill>
              </a:defRPr>
            </a:lvl1pPr>
            <a:lvl2pPr marL="914400" lvl="1" indent="-228600" algn="l">
              <a:lnSpc>
                <a:spcPct val="100000"/>
              </a:lnSpc>
              <a:spcBef>
                <a:spcPts val="1000"/>
              </a:spcBef>
              <a:spcAft>
                <a:spcPts val="0"/>
              </a:spcAft>
              <a:buSzPts val="1600"/>
              <a:buFont typeface="Century Gothic"/>
              <a:buNone/>
              <a:defRPr/>
            </a:lvl2pPr>
            <a:lvl3pPr marL="1371600" lvl="2" indent="-228600" algn="l">
              <a:lnSpc>
                <a:spcPct val="100000"/>
              </a:lnSpc>
              <a:spcBef>
                <a:spcPts val="1000"/>
              </a:spcBef>
              <a:spcAft>
                <a:spcPts val="0"/>
              </a:spcAft>
              <a:buSzPts val="1400"/>
              <a:buFont typeface="Century Gothic"/>
              <a:buNone/>
              <a:defRPr/>
            </a:lvl3pPr>
            <a:lvl4pPr marL="1828800" lvl="3" indent="-228600" algn="l">
              <a:lnSpc>
                <a:spcPct val="100000"/>
              </a:lnSpc>
              <a:spcBef>
                <a:spcPts val="1000"/>
              </a:spcBef>
              <a:spcAft>
                <a:spcPts val="0"/>
              </a:spcAft>
              <a:buSzPts val="1200"/>
              <a:buFont typeface="Century Gothic"/>
              <a:buNone/>
              <a:defRPr/>
            </a:lvl4pPr>
            <a:lvl5pPr marL="2286000" lvl="4" indent="-228600" algn="l">
              <a:lnSpc>
                <a:spcPct val="100000"/>
              </a:lnSpc>
              <a:spcBef>
                <a:spcPts val="1000"/>
              </a:spcBef>
              <a:spcAft>
                <a:spcPts val="0"/>
              </a:spcAft>
              <a:buSzPts val="1200"/>
              <a:buFont typeface="Century Gothic"/>
              <a:buNone/>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287" name="Google Shape;287;p33"/>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SzPts val="1800"/>
              <a:buNone/>
              <a:defRPr>
                <a:solidFill>
                  <a:srgbClr val="595959"/>
                </a:solidFill>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288" name="Google Shape;288;p3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9" name="Google Shape;289;p3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0" name="Google Shape;290;p33"/>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33"/>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92"/>
        <p:cNvGrpSpPr/>
        <p:nvPr/>
      </p:nvGrpSpPr>
      <p:grpSpPr>
        <a:xfrm>
          <a:off x="0" y="0"/>
          <a:ext cx="0" cy="0"/>
          <a:chOff x="0" y="0"/>
          <a:chExt cx="0" cy="0"/>
        </a:xfrm>
      </p:grpSpPr>
      <p:sp>
        <p:nvSpPr>
          <p:cNvPr id="293" name="Google Shape;293;p34"/>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4" name="Google Shape;294;p34"/>
          <p:cNvSpPr txBox="1">
            <a:spLocks noGrp="1"/>
          </p:cNvSpPr>
          <p:nvPr>
            <p:ph type="body" idx="1"/>
          </p:nvPr>
        </p:nvSpPr>
        <p:spPr>
          <a:xfrm rot="5400000">
            <a:off x="5103812" y="-381000"/>
            <a:ext cx="3886200" cy="89154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295" name="Google Shape;295;p34"/>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6" name="Google Shape;296;p34"/>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7" name="Google Shape;297;p34"/>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34"/>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99"/>
        <p:cNvGrpSpPr/>
        <p:nvPr/>
      </p:nvGrpSpPr>
      <p:grpSpPr>
        <a:xfrm>
          <a:off x="0" y="0"/>
          <a:ext cx="0" cy="0"/>
          <a:chOff x="0" y="0"/>
          <a:chExt cx="0" cy="0"/>
        </a:xfrm>
      </p:grpSpPr>
      <p:sp>
        <p:nvSpPr>
          <p:cNvPr id="300" name="Google Shape;300;p35"/>
          <p:cNvSpPr txBox="1">
            <a:spLocks noGrp="1"/>
          </p:cNvSpPr>
          <p:nvPr>
            <p:ph type="title"/>
          </p:nvPr>
        </p:nvSpPr>
        <p:spPr>
          <a:xfrm rot="5400000">
            <a:off x="7756704" y="2165513"/>
            <a:ext cx="5283817" cy="2207601"/>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1" name="Google Shape;301;p35"/>
          <p:cNvSpPr txBox="1">
            <a:spLocks noGrp="1"/>
          </p:cNvSpPr>
          <p:nvPr>
            <p:ph type="body" idx="1"/>
          </p:nvPr>
        </p:nvSpPr>
        <p:spPr>
          <a:xfrm rot="5400000">
            <a:off x="3185803" y="30814"/>
            <a:ext cx="5283817" cy="64770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302" name="Google Shape;302;p35"/>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3" name="Google Shape;303;p35"/>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4" name="Google Shape;304;p35"/>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3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pic>
        <p:nvPicPr>
          <p:cNvPr id="34" name="Google Shape;34;p5"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35" name="Google Shape;35;p5"/>
          <p:cNvSpPr txBox="1">
            <a:spLocks noGrp="1"/>
          </p:cNvSpPr>
          <p:nvPr>
            <p:ph type="title"/>
          </p:nvPr>
        </p:nvSpPr>
        <p:spPr>
          <a:xfrm>
            <a:off x="913775" y="618517"/>
            <a:ext cx="10364451" cy="1596177"/>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5"/>
          <p:cNvSpPr txBox="1">
            <a:spLocks noGrp="1"/>
          </p:cNvSpPr>
          <p:nvPr>
            <p:ph type="body" idx="1"/>
          </p:nvPr>
        </p:nvSpPr>
        <p:spPr>
          <a:xfrm>
            <a:off x="913774" y="2367092"/>
            <a:ext cx="5106026" cy="3424107"/>
          </a:xfrm>
          <a:prstGeom prst="rect">
            <a:avLst/>
          </a:prstGeom>
          <a:noFill/>
          <a:ln>
            <a:noFill/>
          </a:ln>
        </p:spPr>
        <p:txBody>
          <a:bodyPr spcFirstLastPara="1" wrap="square" lIns="91425" tIns="45700" rIns="91425" bIns="45700" anchor="t" anchorCtr="0">
            <a:no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37" name="Google Shape;37;p5"/>
          <p:cNvSpPr txBox="1">
            <a:spLocks noGrp="1"/>
          </p:cNvSpPr>
          <p:nvPr>
            <p:ph type="body" idx="2"/>
          </p:nvPr>
        </p:nvSpPr>
        <p:spPr>
          <a:xfrm>
            <a:off x="6172200" y="2367092"/>
            <a:ext cx="5105400" cy="3424107"/>
          </a:xfrm>
          <a:prstGeom prst="rect">
            <a:avLst/>
          </a:prstGeom>
          <a:noFill/>
          <a:ln>
            <a:noFill/>
          </a:ln>
        </p:spPr>
        <p:txBody>
          <a:bodyPr spcFirstLastPara="1" wrap="square" lIns="91425" tIns="45700" rIns="91425" bIns="45700" anchor="t" anchorCtr="0">
            <a:no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38" name="Google Shape;38;p5"/>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5"/>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pic>
        <p:nvPicPr>
          <p:cNvPr id="42" name="Google Shape;42;p6"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43" name="Google Shape;43;p6"/>
          <p:cNvSpPr txBox="1">
            <a:spLocks noGrp="1"/>
          </p:cNvSpPr>
          <p:nvPr>
            <p:ph type="title"/>
          </p:nvPr>
        </p:nvSpPr>
        <p:spPr>
          <a:xfrm>
            <a:off x="913775" y="618517"/>
            <a:ext cx="10364451" cy="1596177"/>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6"/>
          <p:cNvSpPr txBox="1">
            <a:spLocks noGrp="1"/>
          </p:cNvSpPr>
          <p:nvPr>
            <p:ph type="body" idx="1"/>
          </p:nvPr>
        </p:nvSpPr>
        <p:spPr>
          <a:xfrm>
            <a:off x="1146328" y="2371018"/>
            <a:ext cx="4873474" cy="679994"/>
          </a:xfrm>
          <a:prstGeom prst="rect">
            <a:avLst/>
          </a:prstGeom>
          <a:noFill/>
          <a:ln>
            <a:noFill/>
          </a:ln>
        </p:spPr>
        <p:txBody>
          <a:bodyPr spcFirstLastPara="1" wrap="square" lIns="91425" tIns="45700" rIns="91425" bIns="45700" anchor="b" anchorCtr="0">
            <a:noAutofit/>
          </a:bodyPr>
          <a:lstStyle>
            <a:lvl1pPr marL="457200" lvl="0" indent="-228600" algn="l">
              <a:lnSpc>
                <a:spcPct val="85000"/>
              </a:lnSpc>
              <a:spcBef>
                <a:spcPts val="1000"/>
              </a:spcBef>
              <a:spcAft>
                <a:spcPts val="0"/>
              </a:spcAft>
              <a:buSzPts val="2600"/>
              <a:buNone/>
              <a:defRPr sz="2600" b="0">
                <a:solidFill>
                  <a:schemeClr val="dk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45" name="Google Shape;45;p6"/>
          <p:cNvSpPr txBox="1">
            <a:spLocks noGrp="1"/>
          </p:cNvSpPr>
          <p:nvPr>
            <p:ph type="body" idx="2"/>
          </p:nvPr>
        </p:nvSpPr>
        <p:spPr>
          <a:xfrm>
            <a:off x="913774" y="3051012"/>
            <a:ext cx="5106027" cy="2740187"/>
          </a:xfrm>
          <a:prstGeom prst="rect">
            <a:avLst/>
          </a:prstGeom>
          <a:noFill/>
          <a:ln>
            <a:noFill/>
          </a:ln>
        </p:spPr>
        <p:txBody>
          <a:bodyPr spcFirstLastPara="1" wrap="square" lIns="91425" tIns="45700" rIns="91425" bIns="45700" anchor="t" anchorCtr="0">
            <a:no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46" name="Google Shape;46;p6"/>
          <p:cNvSpPr txBox="1">
            <a:spLocks noGrp="1"/>
          </p:cNvSpPr>
          <p:nvPr>
            <p:ph type="body" idx="3"/>
          </p:nvPr>
        </p:nvSpPr>
        <p:spPr>
          <a:xfrm>
            <a:off x="6396423" y="2371018"/>
            <a:ext cx="4881804" cy="679994"/>
          </a:xfrm>
          <a:prstGeom prst="rect">
            <a:avLst/>
          </a:prstGeom>
          <a:noFill/>
          <a:ln>
            <a:noFill/>
          </a:ln>
        </p:spPr>
        <p:txBody>
          <a:bodyPr spcFirstLastPara="1" wrap="square" lIns="91425" tIns="45700" rIns="91425" bIns="45700" anchor="b" anchorCtr="0">
            <a:noAutofit/>
          </a:bodyPr>
          <a:lstStyle>
            <a:lvl1pPr marL="457200" lvl="0" indent="-228600" algn="l">
              <a:lnSpc>
                <a:spcPct val="85000"/>
              </a:lnSpc>
              <a:spcBef>
                <a:spcPts val="1000"/>
              </a:spcBef>
              <a:spcAft>
                <a:spcPts val="0"/>
              </a:spcAft>
              <a:buSzPts val="2600"/>
              <a:buNone/>
              <a:defRPr sz="2600" b="0">
                <a:solidFill>
                  <a:schemeClr val="dk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47" name="Google Shape;47;p6"/>
          <p:cNvSpPr txBox="1">
            <a:spLocks noGrp="1"/>
          </p:cNvSpPr>
          <p:nvPr>
            <p:ph type="body" idx="4"/>
          </p:nvPr>
        </p:nvSpPr>
        <p:spPr>
          <a:xfrm>
            <a:off x="6172200" y="3051012"/>
            <a:ext cx="5105401" cy="2740187"/>
          </a:xfrm>
          <a:prstGeom prst="rect">
            <a:avLst/>
          </a:prstGeom>
          <a:noFill/>
          <a:ln>
            <a:noFill/>
          </a:ln>
        </p:spPr>
        <p:txBody>
          <a:bodyPr spcFirstLastPara="1" wrap="square" lIns="91425" tIns="45700" rIns="91425" bIns="45700" anchor="t" anchorCtr="0">
            <a:no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48" name="Google Shape;48;p6"/>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6"/>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6"/>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pic>
        <p:nvPicPr>
          <p:cNvPr id="52" name="Google Shape;52;p7"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53" name="Google Shape;53;p7"/>
          <p:cNvSpPr txBox="1">
            <a:spLocks noGrp="1"/>
          </p:cNvSpPr>
          <p:nvPr>
            <p:ph type="title"/>
          </p:nvPr>
        </p:nvSpPr>
        <p:spPr>
          <a:xfrm>
            <a:off x="913775" y="618517"/>
            <a:ext cx="10364451" cy="1596177"/>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7"/>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7"/>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7"/>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pic>
        <p:nvPicPr>
          <p:cNvPr id="58" name="Google Shape;58;p8"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59" name="Google Shape;59;p8"/>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8"/>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8"/>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2"/>
        <p:cNvGrpSpPr/>
        <p:nvPr/>
      </p:nvGrpSpPr>
      <p:grpSpPr>
        <a:xfrm>
          <a:off x="0" y="0"/>
          <a:ext cx="0" cy="0"/>
          <a:chOff x="0" y="0"/>
          <a:chExt cx="0" cy="0"/>
        </a:xfrm>
      </p:grpSpPr>
      <p:pic>
        <p:nvPicPr>
          <p:cNvPr id="63" name="Google Shape;63;p9"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64" name="Google Shape;64;p9"/>
          <p:cNvSpPr txBox="1">
            <a:spLocks noGrp="1"/>
          </p:cNvSpPr>
          <p:nvPr>
            <p:ph type="title"/>
          </p:nvPr>
        </p:nvSpPr>
        <p:spPr>
          <a:xfrm>
            <a:off x="913775" y="609600"/>
            <a:ext cx="3935688" cy="2023252"/>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3200"/>
              <a:buFont typeface="Twentieth Centur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9"/>
          <p:cNvSpPr txBox="1">
            <a:spLocks noGrp="1"/>
          </p:cNvSpPr>
          <p:nvPr>
            <p:ph type="body" idx="1"/>
          </p:nvPr>
        </p:nvSpPr>
        <p:spPr>
          <a:xfrm>
            <a:off x="5078062" y="609600"/>
            <a:ext cx="6200163" cy="5181599"/>
          </a:xfrm>
          <a:prstGeom prst="rect">
            <a:avLst/>
          </a:prstGeom>
          <a:noFill/>
          <a:ln>
            <a:noFill/>
          </a:ln>
        </p:spPr>
        <p:txBody>
          <a:bodyPr spcFirstLastPara="1" wrap="square" lIns="91425" tIns="45700" rIns="91425" bIns="45700" anchor="t" anchorCtr="0">
            <a:no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66" name="Google Shape;66;p9"/>
          <p:cNvSpPr txBox="1">
            <a:spLocks noGrp="1"/>
          </p:cNvSpPr>
          <p:nvPr>
            <p:ph type="body" idx="2"/>
          </p:nvPr>
        </p:nvSpPr>
        <p:spPr>
          <a:xfrm>
            <a:off x="913774" y="2632852"/>
            <a:ext cx="3935689" cy="3158348"/>
          </a:xfrm>
          <a:prstGeom prst="rect">
            <a:avLst/>
          </a:prstGeom>
          <a:noFill/>
          <a:ln>
            <a:noFill/>
          </a:ln>
        </p:spPr>
        <p:txBody>
          <a:bodyPr spcFirstLastPara="1" wrap="square" lIns="91425" tIns="45700" rIns="91425" bIns="45700" anchor="t" anchorCtr="0">
            <a:noAutofit/>
          </a:bodyPr>
          <a:lstStyle>
            <a:lvl1pPr marL="457200" lvl="0" indent="-228600" algn="ctr">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67" name="Google Shape;67;p9"/>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9"/>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9"/>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0"/>
        <p:cNvGrpSpPr/>
        <p:nvPr/>
      </p:nvGrpSpPr>
      <p:grpSpPr>
        <a:xfrm>
          <a:off x="0" y="0"/>
          <a:ext cx="0" cy="0"/>
          <a:chOff x="0" y="0"/>
          <a:chExt cx="0" cy="0"/>
        </a:xfrm>
      </p:grpSpPr>
      <p:pic>
        <p:nvPicPr>
          <p:cNvPr id="71" name="Google Shape;71;p10"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72" name="Google Shape;72;p10"/>
          <p:cNvSpPr txBox="1">
            <a:spLocks noGrp="1"/>
          </p:cNvSpPr>
          <p:nvPr>
            <p:ph type="title"/>
          </p:nvPr>
        </p:nvSpPr>
        <p:spPr>
          <a:xfrm>
            <a:off x="913774" y="609600"/>
            <a:ext cx="5934969" cy="2023254"/>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3200"/>
              <a:buFont typeface="Twentieth Centur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0"/>
          <p:cNvSpPr>
            <a:spLocks noGrp="1"/>
          </p:cNvSpPr>
          <p:nvPr>
            <p:ph type="pic" idx="2"/>
          </p:nvPr>
        </p:nvSpPr>
        <p:spPr>
          <a:xfrm>
            <a:off x="7424803" y="609601"/>
            <a:ext cx="3255358" cy="5181600"/>
          </a:xfrm>
          <a:prstGeom prst="roundRect">
            <a:avLst>
              <a:gd name="adj" fmla="val 4943"/>
            </a:avLst>
          </a:prstGeom>
          <a:noFill/>
          <a:ln w="82550" cap="sq" cmpd="sng">
            <a:solidFill>
              <a:srgbClr val="EAEAEA"/>
            </a:solidFill>
            <a:prstDash val="solid"/>
            <a:miter lim="800000"/>
            <a:headEnd type="none" w="sm" len="sm"/>
            <a:tailEnd type="none" w="sm" len="sm"/>
          </a:ln>
        </p:spPr>
        <p:txBody>
          <a:bodyPr spcFirstLastPara="1" wrap="square" lIns="91425" tIns="45700" rIns="91425" bIns="45700" anchor="t" anchorCtr="0">
            <a:noAutofit/>
          </a:bodyPr>
          <a:lstStyle>
            <a:lvl1pPr marR="0" lvl="0" algn="l" rtl="0">
              <a:lnSpc>
                <a:spcPct val="120000"/>
              </a:lnSpc>
              <a:spcBef>
                <a:spcPts val="1000"/>
              </a:spcBef>
              <a:spcAft>
                <a:spcPts val="0"/>
              </a:spcAft>
              <a:buClr>
                <a:schemeClr val="dk1"/>
              </a:buClr>
              <a:buSzPts val="3200"/>
              <a:buFont typeface="Arial"/>
              <a:buNone/>
              <a:defRPr sz="3200" b="0" i="0" u="none" strike="noStrike" cap="none">
                <a:solidFill>
                  <a:schemeClr val="dk1"/>
                </a:solidFill>
                <a:latin typeface="Twentieth Century"/>
                <a:ea typeface="Twentieth Century"/>
                <a:cs typeface="Twentieth Century"/>
                <a:sym typeface="Twentieth Century"/>
              </a:defRPr>
            </a:lvl1pPr>
            <a:lvl2pPr marR="0" lvl="1" algn="l" rtl="0">
              <a:lnSpc>
                <a:spcPct val="120000"/>
              </a:lnSpc>
              <a:spcBef>
                <a:spcPts val="500"/>
              </a:spcBef>
              <a:spcAft>
                <a:spcPts val="0"/>
              </a:spcAft>
              <a:buClr>
                <a:schemeClr val="dk1"/>
              </a:buClr>
              <a:buSzPts val="2800"/>
              <a:buFont typeface="Arial"/>
              <a:buNone/>
              <a:defRPr sz="2800" b="0" i="0" u="none" strike="noStrike" cap="none">
                <a:solidFill>
                  <a:schemeClr val="dk1"/>
                </a:solidFill>
                <a:latin typeface="Twentieth Century"/>
                <a:ea typeface="Twentieth Century"/>
                <a:cs typeface="Twentieth Century"/>
                <a:sym typeface="Twentieth Century"/>
              </a:defRPr>
            </a:lvl2pPr>
            <a:lvl3pPr marR="0" lvl="2" algn="l" rtl="0">
              <a:lnSpc>
                <a:spcPct val="120000"/>
              </a:lnSpc>
              <a:spcBef>
                <a:spcPts val="500"/>
              </a:spcBef>
              <a:spcAft>
                <a:spcPts val="0"/>
              </a:spcAft>
              <a:buClr>
                <a:schemeClr val="dk1"/>
              </a:buClr>
              <a:buSzPts val="2400"/>
              <a:buFont typeface="Arial"/>
              <a:buNone/>
              <a:defRPr sz="2400" b="0" i="0" u="none" strike="noStrike" cap="none">
                <a:solidFill>
                  <a:schemeClr val="dk1"/>
                </a:solidFill>
                <a:latin typeface="Twentieth Century"/>
                <a:ea typeface="Twentieth Century"/>
                <a:cs typeface="Twentieth Century"/>
                <a:sym typeface="Twentieth Century"/>
              </a:defRPr>
            </a:lvl3pPr>
            <a:lvl4pPr marR="0" lvl="3" algn="l" rtl="0">
              <a:lnSpc>
                <a:spcPct val="120000"/>
              </a:lnSpc>
              <a:spcBef>
                <a:spcPts val="500"/>
              </a:spcBef>
              <a:spcAft>
                <a:spcPts val="0"/>
              </a:spcAft>
              <a:buClr>
                <a:schemeClr val="dk1"/>
              </a:buClr>
              <a:buSzPts val="2000"/>
              <a:buFont typeface="Arial"/>
              <a:buNone/>
              <a:defRPr sz="2000" b="0" i="0" u="none" strike="noStrike" cap="none">
                <a:solidFill>
                  <a:schemeClr val="dk1"/>
                </a:solidFill>
                <a:latin typeface="Twentieth Century"/>
                <a:ea typeface="Twentieth Century"/>
                <a:cs typeface="Twentieth Century"/>
                <a:sym typeface="Twentieth Century"/>
              </a:defRPr>
            </a:lvl4pPr>
            <a:lvl5pPr marR="0" lvl="4" algn="l" rtl="0">
              <a:lnSpc>
                <a:spcPct val="120000"/>
              </a:lnSpc>
              <a:spcBef>
                <a:spcPts val="500"/>
              </a:spcBef>
              <a:spcAft>
                <a:spcPts val="0"/>
              </a:spcAft>
              <a:buClr>
                <a:schemeClr val="dk1"/>
              </a:buClr>
              <a:buSzPts val="2000"/>
              <a:buFont typeface="Arial"/>
              <a:buNone/>
              <a:defRPr sz="2000" b="0" i="0" u="none" strike="noStrike" cap="none">
                <a:solidFill>
                  <a:schemeClr val="dk1"/>
                </a:solidFill>
                <a:latin typeface="Twentieth Century"/>
                <a:ea typeface="Twentieth Century"/>
                <a:cs typeface="Twentieth Century"/>
                <a:sym typeface="Twentieth Century"/>
              </a:defRPr>
            </a:lvl5pPr>
            <a:lvl6pPr marR="0" lvl="5" algn="l" rtl="0">
              <a:lnSpc>
                <a:spcPct val="120000"/>
              </a:lnSpc>
              <a:spcBef>
                <a:spcPts val="500"/>
              </a:spcBef>
              <a:spcAft>
                <a:spcPts val="0"/>
              </a:spcAft>
              <a:buClr>
                <a:schemeClr val="dk1"/>
              </a:buClr>
              <a:buSzPts val="2000"/>
              <a:buFont typeface="Arial"/>
              <a:buNone/>
              <a:defRPr sz="2000" b="0" i="0" u="none" strike="noStrike" cap="none">
                <a:solidFill>
                  <a:schemeClr val="dk1"/>
                </a:solidFill>
                <a:latin typeface="Twentieth Century"/>
                <a:ea typeface="Twentieth Century"/>
                <a:cs typeface="Twentieth Century"/>
                <a:sym typeface="Twentieth Century"/>
              </a:defRPr>
            </a:lvl6pPr>
            <a:lvl7pPr marR="0" lvl="6" algn="l" rtl="0">
              <a:lnSpc>
                <a:spcPct val="120000"/>
              </a:lnSpc>
              <a:spcBef>
                <a:spcPts val="500"/>
              </a:spcBef>
              <a:spcAft>
                <a:spcPts val="0"/>
              </a:spcAft>
              <a:buClr>
                <a:schemeClr val="dk1"/>
              </a:buClr>
              <a:buSzPts val="2000"/>
              <a:buFont typeface="Arial"/>
              <a:buNone/>
              <a:defRPr sz="2000" b="0" i="0" u="none" strike="noStrike" cap="none">
                <a:solidFill>
                  <a:schemeClr val="dk1"/>
                </a:solidFill>
                <a:latin typeface="Twentieth Century"/>
                <a:ea typeface="Twentieth Century"/>
                <a:cs typeface="Twentieth Century"/>
                <a:sym typeface="Twentieth Century"/>
              </a:defRPr>
            </a:lvl7pPr>
            <a:lvl8pPr marR="0" lvl="7" algn="l" rtl="0">
              <a:lnSpc>
                <a:spcPct val="120000"/>
              </a:lnSpc>
              <a:spcBef>
                <a:spcPts val="500"/>
              </a:spcBef>
              <a:spcAft>
                <a:spcPts val="0"/>
              </a:spcAft>
              <a:buClr>
                <a:schemeClr val="dk1"/>
              </a:buClr>
              <a:buSzPts val="2000"/>
              <a:buFont typeface="Arial"/>
              <a:buNone/>
              <a:defRPr sz="2000" b="0" i="0" u="none" strike="noStrike" cap="none">
                <a:solidFill>
                  <a:schemeClr val="dk1"/>
                </a:solidFill>
                <a:latin typeface="Twentieth Century"/>
                <a:ea typeface="Twentieth Century"/>
                <a:cs typeface="Twentieth Century"/>
                <a:sym typeface="Twentieth Century"/>
              </a:defRPr>
            </a:lvl8pPr>
            <a:lvl9pPr marR="0" lvl="8" algn="l" rtl="0">
              <a:lnSpc>
                <a:spcPct val="120000"/>
              </a:lnSpc>
              <a:spcBef>
                <a:spcPts val="500"/>
              </a:spcBef>
              <a:spcAft>
                <a:spcPts val="0"/>
              </a:spcAft>
              <a:buClr>
                <a:schemeClr val="dk1"/>
              </a:buClr>
              <a:buSzPts val="2000"/>
              <a:buFont typeface="Arial"/>
              <a:buNone/>
              <a:defRPr sz="20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74" name="Google Shape;74;p10"/>
          <p:cNvSpPr txBox="1">
            <a:spLocks noGrp="1"/>
          </p:cNvSpPr>
          <p:nvPr>
            <p:ph type="body" idx="1"/>
          </p:nvPr>
        </p:nvSpPr>
        <p:spPr>
          <a:xfrm>
            <a:off x="913794" y="2632852"/>
            <a:ext cx="5934949" cy="3158347"/>
          </a:xfrm>
          <a:prstGeom prst="rect">
            <a:avLst/>
          </a:prstGeom>
          <a:noFill/>
          <a:ln>
            <a:noFill/>
          </a:ln>
        </p:spPr>
        <p:txBody>
          <a:bodyPr spcFirstLastPara="1" wrap="square" lIns="91425" tIns="45700" rIns="91425" bIns="45700" anchor="t" anchorCtr="0">
            <a:noAutofit/>
          </a:bodyPr>
          <a:lstStyle>
            <a:lvl1pPr marL="457200" lvl="0" indent="-228600" algn="ctr">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75" name="Google Shape;75;p10"/>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0"/>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0"/>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theme" Target="../theme/theme2.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100000">
              <a:srgbClr val="B7B7B7"/>
            </a:gs>
          </a:gsLst>
          <a:lin ang="5400000" scaled="0"/>
        </a:gradFill>
        <a:effectLst/>
      </p:bgPr>
    </p:bg>
    <p:spTree>
      <p:nvGrpSpPr>
        <p:cNvPr id="1" name="Shape 5"/>
        <p:cNvGrpSpPr/>
        <p:nvPr/>
      </p:nvGrpSpPr>
      <p:grpSpPr>
        <a:xfrm>
          <a:off x="0" y="0"/>
          <a:ext cx="0" cy="0"/>
          <a:chOff x="0" y="0"/>
          <a:chExt cx="0" cy="0"/>
        </a:xfrm>
      </p:grpSpPr>
      <p:pic>
        <p:nvPicPr>
          <p:cNvPr id="6" name="Google Shape;6;p1" descr="\\DROBO-FS\QuickDrops\JB\PPTX NG\Droplets\LightingOverlay.png"/>
          <p:cNvPicPr preferRelativeResize="0"/>
          <p:nvPr/>
        </p:nvPicPr>
        <p:blipFill rotWithShape="1">
          <a:blip r:embed="rId19">
            <a:alphaModFix/>
          </a:blip>
          <a:srcRect/>
          <a:stretch/>
        </p:blipFill>
        <p:spPr>
          <a:xfrm>
            <a:off x="0" y="-1"/>
            <a:ext cx="12192003" cy="6858001"/>
          </a:xfrm>
          <a:prstGeom prst="rect">
            <a:avLst/>
          </a:prstGeom>
          <a:noFill/>
          <a:ln>
            <a:noFill/>
          </a:ln>
        </p:spPr>
      </p:pic>
      <p:sp>
        <p:nvSpPr>
          <p:cNvPr id="7" name="Google Shape;7;p1"/>
          <p:cNvSpPr txBox="1">
            <a:spLocks noGrp="1"/>
          </p:cNvSpPr>
          <p:nvPr>
            <p:ph type="title"/>
          </p:nvPr>
        </p:nvSpPr>
        <p:spPr>
          <a:xfrm>
            <a:off x="913775" y="618517"/>
            <a:ext cx="10364451" cy="1596177"/>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0"/>
              </a:spcBef>
              <a:spcAft>
                <a:spcPts val="0"/>
              </a:spcAft>
              <a:buClr>
                <a:schemeClr val="dk1"/>
              </a:buClr>
              <a:buSzPts val="3600"/>
              <a:buFont typeface="Twentieth Century"/>
              <a:buNone/>
              <a:defRPr sz="3600" b="0" i="0" u="none" strike="noStrike" cap="none">
                <a:solidFill>
                  <a:schemeClr val="dk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
          <p:cNvSpPr txBox="1">
            <a:spLocks noGrp="1"/>
          </p:cNvSpPr>
          <p:nvPr>
            <p:ph type="body" idx="1"/>
          </p:nvPr>
        </p:nvSpPr>
        <p:spPr>
          <a:xfrm>
            <a:off x="913775" y="2367093"/>
            <a:ext cx="10364452" cy="3424107"/>
          </a:xfrm>
          <a:prstGeom prst="rect">
            <a:avLst/>
          </a:prstGeom>
          <a:noFill/>
          <a:ln>
            <a:noFill/>
          </a:ln>
        </p:spPr>
        <p:txBody>
          <a:bodyPr spcFirstLastPara="1" wrap="square" lIns="91425" tIns="45700" rIns="91425" bIns="45700" anchor="t" anchorCtr="0">
            <a:noAutofit/>
          </a:bodyPr>
          <a:lstStyle>
            <a:lvl1pPr marL="457200" marR="0" lvl="0" indent="-355600" algn="l" rtl="0">
              <a:lnSpc>
                <a:spcPct val="120000"/>
              </a:lnSpc>
              <a:spcBef>
                <a:spcPts val="1000"/>
              </a:spcBef>
              <a:spcAft>
                <a:spcPts val="0"/>
              </a:spcAft>
              <a:buClr>
                <a:schemeClr val="dk1"/>
              </a:buClr>
              <a:buSzPts val="2000"/>
              <a:buFont typeface="Arial"/>
              <a:buChar char="•"/>
              <a:defRPr sz="2000" b="0" i="0" u="none" strike="noStrike" cap="none">
                <a:solidFill>
                  <a:schemeClr val="dk1"/>
                </a:solidFill>
                <a:latin typeface="Twentieth Century"/>
                <a:ea typeface="Twentieth Century"/>
                <a:cs typeface="Twentieth Century"/>
                <a:sym typeface="Twentieth Century"/>
              </a:defRPr>
            </a:lvl1pPr>
            <a:lvl2pPr marL="914400" marR="0" lvl="1" indent="-342900" algn="l" rtl="0">
              <a:lnSpc>
                <a:spcPct val="120000"/>
              </a:lnSpc>
              <a:spcBef>
                <a:spcPts val="500"/>
              </a:spcBef>
              <a:spcAft>
                <a:spcPts val="0"/>
              </a:spcAft>
              <a:buClr>
                <a:schemeClr val="dk1"/>
              </a:buClr>
              <a:buSzPts val="1800"/>
              <a:buFont typeface="Arial"/>
              <a:buChar char="•"/>
              <a:defRPr sz="1800" b="0" i="0" u="none" strike="noStrike" cap="none">
                <a:solidFill>
                  <a:schemeClr val="dk1"/>
                </a:solidFill>
                <a:latin typeface="Twentieth Century"/>
                <a:ea typeface="Twentieth Century"/>
                <a:cs typeface="Twentieth Century"/>
                <a:sym typeface="Twentieth Century"/>
              </a:defRPr>
            </a:lvl2pPr>
            <a:lvl3pPr marL="1371600" marR="0" lvl="2" indent="-330200" algn="l" rtl="0">
              <a:lnSpc>
                <a:spcPct val="120000"/>
              </a:lnSpc>
              <a:spcBef>
                <a:spcPts val="500"/>
              </a:spcBef>
              <a:spcAft>
                <a:spcPts val="0"/>
              </a:spcAft>
              <a:buClr>
                <a:schemeClr val="dk1"/>
              </a:buClr>
              <a:buSzPts val="1600"/>
              <a:buFont typeface="Arial"/>
              <a:buChar char="•"/>
              <a:defRPr sz="1600" b="0" i="0" u="none" strike="noStrike" cap="none">
                <a:solidFill>
                  <a:schemeClr val="dk1"/>
                </a:solidFill>
                <a:latin typeface="Twentieth Century"/>
                <a:ea typeface="Twentieth Century"/>
                <a:cs typeface="Twentieth Century"/>
                <a:sym typeface="Twentieth Century"/>
              </a:defRPr>
            </a:lvl3pPr>
            <a:lvl4pPr marL="1828800" marR="0" lvl="3"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Twentieth Century"/>
                <a:ea typeface="Twentieth Century"/>
                <a:cs typeface="Twentieth Century"/>
                <a:sym typeface="Twentieth Century"/>
              </a:defRPr>
            </a:lvl4pPr>
            <a:lvl5pPr marL="2286000" marR="0" lvl="4"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Twentieth Century"/>
                <a:ea typeface="Twentieth Century"/>
                <a:cs typeface="Twentieth Century"/>
                <a:sym typeface="Twentieth Century"/>
              </a:defRPr>
            </a:lvl5pPr>
            <a:lvl6pPr marL="2743200" marR="0" lvl="5"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Twentieth Century"/>
                <a:ea typeface="Twentieth Century"/>
                <a:cs typeface="Twentieth Century"/>
                <a:sym typeface="Twentieth Century"/>
              </a:defRPr>
            </a:lvl6pPr>
            <a:lvl7pPr marL="3200400" marR="0" lvl="6"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Twentieth Century"/>
                <a:ea typeface="Twentieth Century"/>
                <a:cs typeface="Twentieth Century"/>
                <a:sym typeface="Twentieth Century"/>
              </a:defRPr>
            </a:lvl7pPr>
            <a:lvl8pPr marL="3657600" marR="0" lvl="7"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Twentieth Century"/>
                <a:ea typeface="Twentieth Century"/>
                <a:cs typeface="Twentieth Century"/>
                <a:sym typeface="Twentieth Century"/>
              </a:defRPr>
            </a:lvl8pPr>
            <a:lvl9pPr marL="4114800" marR="0" lvl="8"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9" name="Google Shape;9;p1"/>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dk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10" name="Google Shape;10;p1"/>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dk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11" name="Google Shape;11;p1"/>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DE6C3"/>
            </a:gs>
          </a:gsLst>
          <a:path path="circle">
            <a:fillToRect r="100000" b="100000"/>
          </a:path>
          <a:tileRect l="-100000" t="-100000"/>
        </a:gradFill>
        <a:effectLst/>
      </p:bgPr>
    </p:bg>
    <p:spTree>
      <p:nvGrpSpPr>
        <p:cNvPr id="1" name="Shape 151"/>
        <p:cNvGrpSpPr/>
        <p:nvPr/>
      </p:nvGrpSpPr>
      <p:grpSpPr>
        <a:xfrm>
          <a:off x="0" y="0"/>
          <a:ext cx="0" cy="0"/>
          <a:chOff x="0" y="0"/>
          <a:chExt cx="0" cy="0"/>
        </a:xfrm>
      </p:grpSpPr>
      <p:grpSp>
        <p:nvGrpSpPr>
          <p:cNvPr id="152" name="Google Shape;152;p19"/>
          <p:cNvGrpSpPr/>
          <p:nvPr/>
        </p:nvGrpSpPr>
        <p:grpSpPr>
          <a:xfrm>
            <a:off x="1" y="228600"/>
            <a:ext cx="2851516" cy="6638628"/>
            <a:chOff x="2487613" y="285750"/>
            <a:chExt cx="2428875" cy="5654676"/>
          </a:xfrm>
        </p:grpSpPr>
        <p:sp>
          <p:nvSpPr>
            <p:cNvPr id="153" name="Google Shape;153;p19"/>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19"/>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19"/>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19"/>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19"/>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19"/>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19"/>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19"/>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19"/>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19"/>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19"/>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19"/>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5" name="Google Shape;165;p19"/>
          <p:cNvGrpSpPr/>
          <p:nvPr/>
        </p:nvGrpSpPr>
        <p:grpSpPr>
          <a:xfrm>
            <a:off x="27222" y="-786"/>
            <a:ext cx="2356674" cy="6854039"/>
            <a:chOff x="6627813" y="194833"/>
            <a:chExt cx="1952625" cy="5678918"/>
          </a:xfrm>
        </p:grpSpPr>
        <p:sp>
          <p:nvSpPr>
            <p:cNvPr id="166" name="Google Shape;166;p19"/>
            <p:cNvSpPr/>
            <p:nvPr/>
          </p:nvSpPr>
          <p:spPr>
            <a:xfrm>
              <a:off x="6627813" y="194833"/>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19"/>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19"/>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19"/>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19"/>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19"/>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19"/>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19"/>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19"/>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19"/>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19"/>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19"/>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8" name="Google Shape;178;p19"/>
          <p:cNvSpPr/>
          <p:nvPr/>
        </p:nvSpPr>
        <p:spPr>
          <a:xfrm>
            <a:off x="0" y="0"/>
            <a:ext cx="182880" cy="68580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19"/>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262626"/>
              </a:buClr>
              <a:buSzPts val="3600"/>
              <a:buFont typeface="Century Gothic"/>
              <a:buNone/>
              <a:defRPr sz="3600" b="0" i="0" u="none" strike="noStrike" cap="none">
                <a:solidFill>
                  <a:srgbClr val="262626"/>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endParaRPr/>
          </a:p>
        </p:txBody>
      </p:sp>
      <p:sp>
        <p:nvSpPr>
          <p:cNvPr id="180" name="Google Shape;180;p19"/>
          <p:cNvSpPr txBox="1">
            <a:spLocks noGrp="1"/>
          </p:cNvSpPr>
          <p:nvPr>
            <p:ph type="body" idx="1"/>
          </p:nvPr>
        </p:nvSpPr>
        <p:spPr>
          <a:xfrm>
            <a:off x="2589212" y="2133600"/>
            <a:ext cx="8915400" cy="3886200"/>
          </a:xfrm>
          <a:prstGeom prst="rect">
            <a:avLst/>
          </a:prstGeom>
          <a:noFill/>
          <a:ln>
            <a:noFill/>
          </a:ln>
        </p:spPr>
        <p:txBody>
          <a:bodyPr spcFirstLastPara="1" wrap="square" lIns="91425" tIns="45700" rIns="91425" bIns="45700" anchor="t" anchorCtr="0">
            <a:noAutofit/>
          </a:bodyPr>
          <a:lstStyle>
            <a:lvl1pPr marL="457200" marR="0" lvl="0" indent="-342900" algn="l" rtl="0">
              <a:lnSpc>
                <a:spcPct val="100000"/>
              </a:lnSpc>
              <a:spcBef>
                <a:spcPts val="1000"/>
              </a:spcBef>
              <a:spcAft>
                <a:spcPts val="0"/>
              </a:spcAft>
              <a:buClr>
                <a:schemeClr val="accent1"/>
              </a:buClr>
              <a:buSzPts val="18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30200" algn="l" rtl="0">
              <a:lnSpc>
                <a:spcPct val="100000"/>
              </a:lnSpc>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317500" algn="l" rtl="0">
              <a:lnSpc>
                <a:spcPct val="100000"/>
              </a:lnSpc>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304800" algn="l" rtl="0">
              <a:lnSpc>
                <a:spcPct val="100000"/>
              </a:lnSpc>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304800" algn="l" rtl="0">
              <a:lnSpc>
                <a:spcPct val="100000"/>
              </a:lnSpc>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304800" algn="l" rtl="0">
              <a:lnSpc>
                <a:spcPct val="100000"/>
              </a:lnSpc>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lnSpc>
                <a:spcPct val="100000"/>
              </a:lnSpc>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lnSpc>
                <a:spcPct val="100000"/>
              </a:lnSpc>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lnSpc>
                <a:spcPct val="100000"/>
              </a:lnSpc>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81" name="Google Shape;181;p19"/>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82" name="Google Shape;182;p19"/>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83" name="Google Shape;183;p19"/>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F2F2F2"/>
            </a:gs>
            <a:gs pos="100000">
              <a:srgbClr val="A6A6A6"/>
            </a:gs>
          </a:gsLst>
          <a:lin ang="5400012" scaled="0"/>
        </a:gradFill>
        <a:effectLst/>
      </p:bgPr>
    </p:bg>
    <p:spTree>
      <p:nvGrpSpPr>
        <p:cNvPr id="1" name="Shape 309"/>
        <p:cNvGrpSpPr/>
        <p:nvPr/>
      </p:nvGrpSpPr>
      <p:grpSpPr>
        <a:xfrm>
          <a:off x="0" y="0"/>
          <a:ext cx="0" cy="0"/>
          <a:chOff x="0" y="0"/>
          <a:chExt cx="0" cy="0"/>
        </a:xfrm>
      </p:grpSpPr>
      <p:pic>
        <p:nvPicPr>
          <p:cNvPr id="310" name="Google Shape;310;p36"/>
          <p:cNvPicPr preferRelativeResize="0"/>
          <p:nvPr/>
        </p:nvPicPr>
        <p:blipFill rotWithShape="1">
          <a:blip r:embed="rId3">
            <a:alphaModFix/>
          </a:blip>
          <a:srcRect/>
          <a:stretch/>
        </p:blipFill>
        <p:spPr>
          <a:xfrm>
            <a:off x="1029372" y="400648"/>
            <a:ext cx="1150620" cy="1323340"/>
          </a:xfrm>
          <a:prstGeom prst="rect">
            <a:avLst/>
          </a:prstGeom>
          <a:noFill/>
          <a:ln>
            <a:noFill/>
          </a:ln>
        </p:spPr>
      </p:pic>
      <p:pic>
        <p:nvPicPr>
          <p:cNvPr id="311" name="Google Shape;311;p36"/>
          <p:cNvPicPr preferRelativeResize="0"/>
          <p:nvPr/>
        </p:nvPicPr>
        <p:blipFill rotWithShape="1">
          <a:blip r:embed="rId4">
            <a:alphaModFix/>
          </a:blip>
          <a:srcRect/>
          <a:stretch/>
        </p:blipFill>
        <p:spPr>
          <a:xfrm>
            <a:off x="9266469" y="715134"/>
            <a:ext cx="1896159" cy="694368"/>
          </a:xfrm>
          <a:prstGeom prst="rect">
            <a:avLst/>
          </a:prstGeom>
          <a:noFill/>
          <a:ln>
            <a:noFill/>
          </a:ln>
        </p:spPr>
      </p:pic>
      <p:sp>
        <p:nvSpPr>
          <p:cNvPr id="312" name="Google Shape;312;p36"/>
          <p:cNvSpPr txBox="1"/>
          <p:nvPr/>
        </p:nvSpPr>
        <p:spPr>
          <a:xfrm>
            <a:off x="864616" y="1987599"/>
            <a:ext cx="10133400" cy="1785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50"/>
              <a:buFont typeface="Arial"/>
              <a:buNone/>
            </a:pPr>
            <a:r>
              <a:rPr lang="en-US" sz="2000" b="1" i="0" u="none" strike="noStrike" cap="none" dirty="0">
                <a:solidFill>
                  <a:schemeClr val="dk1"/>
                </a:solidFill>
                <a:latin typeface="Times New Roman" panose="02020603050405020304" pitchFamily="18" charset="0"/>
                <a:cs typeface="Times New Roman" panose="02020603050405020304" pitchFamily="18" charset="0"/>
                <a:sym typeface="Arial"/>
              </a:rPr>
              <a:t>Institute of Advanced Computing and Software Development, Pune</a:t>
            </a:r>
            <a:endParaRPr sz="20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ctr" rtl="0">
              <a:lnSpc>
                <a:spcPct val="100000"/>
              </a:lnSpc>
              <a:spcBef>
                <a:spcPts val="0"/>
              </a:spcBef>
              <a:spcAft>
                <a:spcPts val="0"/>
              </a:spcAft>
              <a:buClr>
                <a:srgbClr val="000000"/>
              </a:buClr>
              <a:buSzPts val="1800"/>
              <a:buFont typeface="Twentieth Century"/>
              <a:buNone/>
            </a:pPr>
            <a:endParaRPr sz="2000" b="1" i="0" u="none" strike="noStrike" cap="none" dirty="0">
              <a:solidFill>
                <a:schemeClr val="dk1"/>
              </a:solidFill>
              <a:latin typeface="Times New Roman" panose="02020603050405020304" pitchFamily="18" charset="0"/>
              <a:cs typeface="Times New Roman" panose="02020603050405020304" pitchFamily="18" charset="0"/>
              <a:sym typeface="Arial"/>
            </a:endParaRPr>
          </a:p>
          <a:p>
            <a:pPr marL="0" marR="0" lvl="0" indent="0" algn="ctr" rtl="0">
              <a:lnSpc>
                <a:spcPct val="100000"/>
              </a:lnSpc>
              <a:spcBef>
                <a:spcPts val="0"/>
              </a:spcBef>
              <a:spcAft>
                <a:spcPts val="0"/>
              </a:spcAft>
              <a:buClr>
                <a:srgbClr val="000000"/>
              </a:buClr>
              <a:buSzPts val="1400"/>
              <a:buFont typeface="Twentieth Century"/>
              <a:buNone/>
            </a:pPr>
            <a:r>
              <a:rPr lang="en-US" sz="2000" b="1" i="0" u="none" strike="noStrike" cap="none" dirty="0">
                <a:solidFill>
                  <a:schemeClr val="dk1"/>
                </a:solidFill>
                <a:latin typeface="Times New Roman" panose="02020603050405020304" pitchFamily="18" charset="0"/>
                <a:ea typeface="Twentieth Century"/>
                <a:cs typeface="Times New Roman" panose="02020603050405020304" pitchFamily="18" charset="0"/>
                <a:sym typeface="Twentieth Century"/>
              </a:rPr>
              <a:t>Post Graduation Diploma in Big Data Analytics</a:t>
            </a:r>
            <a:endParaRPr sz="20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ctr" rtl="0">
              <a:lnSpc>
                <a:spcPct val="100000"/>
              </a:lnSpc>
              <a:spcBef>
                <a:spcPts val="0"/>
              </a:spcBef>
              <a:spcAft>
                <a:spcPts val="0"/>
              </a:spcAft>
              <a:buClr>
                <a:srgbClr val="000000"/>
              </a:buClr>
              <a:buSzPts val="1400"/>
              <a:buFont typeface="Twentieth Century"/>
              <a:buNone/>
            </a:pPr>
            <a:r>
              <a:rPr lang="en-US" sz="2000" b="1" i="0" u="none" strike="noStrike" cap="none" dirty="0">
                <a:solidFill>
                  <a:schemeClr val="dk1"/>
                </a:solidFill>
                <a:latin typeface="Times New Roman" panose="02020603050405020304" pitchFamily="18" charset="0"/>
                <a:ea typeface="Twentieth Century"/>
                <a:cs typeface="Times New Roman" panose="02020603050405020304" pitchFamily="18" charset="0"/>
                <a:sym typeface="Twentieth Century"/>
              </a:rPr>
              <a:t>Feb-2020</a:t>
            </a:r>
            <a:endParaRPr sz="20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Times New Roman" panose="02020603050405020304" pitchFamily="18" charset="0"/>
              <a:ea typeface="Twentieth Century"/>
              <a:cs typeface="Times New Roman" panose="02020603050405020304" pitchFamily="18" charset="0"/>
              <a:sym typeface="Twentieth Century"/>
            </a:endParaRPr>
          </a:p>
          <a:p>
            <a:pPr marL="0" marR="0" lvl="0" indent="0" algn="ctr" rtl="0">
              <a:lnSpc>
                <a:spcPct val="90000"/>
              </a:lnSpc>
              <a:spcBef>
                <a:spcPts val="0"/>
              </a:spcBef>
              <a:spcAft>
                <a:spcPts val="0"/>
              </a:spcAft>
              <a:buClr>
                <a:schemeClr val="dk1"/>
              </a:buClr>
              <a:buSzPts val="3100"/>
              <a:buFont typeface="Arial"/>
              <a:buNone/>
            </a:pPr>
            <a:r>
              <a:rPr lang="en-US" sz="3100" b="1"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Book Recommendation System</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313" name="Google Shape;313;p36"/>
          <p:cNvSpPr txBox="1"/>
          <p:nvPr/>
        </p:nvSpPr>
        <p:spPr>
          <a:xfrm>
            <a:off x="1029372" y="5014252"/>
            <a:ext cx="3348037" cy="1219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450"/>
              <a:buFont typeface="Arial"/>
              <a:buNone/>
            </a:pPr>
            <a:r>
              <a:rPr lang="en-US" sz="1800" b="1" i="0" u="none" strike="noStrike" cap="none">
                <a:solidFill>
                  <a:srgbClr val="000000"/>
                </a:solidFill>
                <a:latin typeface="Arial"/>
                <a:ea typeface="Arial"/>
                <a:cs typeface="Arial"/>
                <a:sym typeface="Arial"/>
              </a:rPr>
              <a:t>         Project Guide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450"/>
              <a:buFont typeface="Times New Roman"/>
              <a:buNone/>
            </a:pPr>
            <a:r>
              <a:rPr lang="en-US" sz="1800" b="1" i="0" u="none" strike="noStrike" cap="none">
                <a:solidFill>
                  <a:srgbClr val="000000"/>
                </a:solidFill>
                <a:latin typeface="Times New Roman"/>
                <a:ea typeface="Times New Roman"/>
                <a:cs typeface="Times New Roman"/>
                <a:sym typeface="Times New Roman"/>
              </a:rPr>
              <a:t>Mr. AKASHY TILEKAR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450"/>
              <a:buFont typeface="Arial"/>
              <a:buNone/>
            </a:pPr>
            <a:endParaRPr sz="1800" b="0" i="0" u="none" strike="noStrike" cap="none">
              <a:solidFill>
                <a:srgbClr val="000000"/>
              </a:solidFill>
              <a:latin typeface="Arial"/>
              <a:ea typeface="Arial"/>
              <a:cs typeface="Arial"/>
              <a:sym typeface="Arial"/>
            </a:endParaRPr>
          </a:p>
        </p:txBody>
      </p:sp>
      <p:sp>
        <p:nvSpPr>
          <p:cNvPr id="314" name="Google Shape;314;p36"/>
          <p:cNvSpPr txBox="1"/>
          <p:nvPr/>
        </p:nvSpPr>
        <p:spPr>
          <a:xfrm>
            <a:off x="7233752" y="4686568"/>
            <a:ext cx="3827730" cy="1546884"/>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450"/>
              <a:buFont typeface="Arial"/>
              <a:buNone/>
            </a:pPr>
            <a:r>
              <a:rPr lang="en-US" sz="1800" b="1" i="0" u="none" strike="noStrike" cap="none">
                <a:solidFill>
                  <a:srgbClr val="000000"/>
                </a:solidFill>
                <a:latin typeface="Arial"/>
                <a:ea typeface="Arial"/>
                <a:cs typeface="Arial"/>
                <a:sym typeface="Arial"/>
              </a:rPr>
              <a:t>By :</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800"/>
              <a:buFont typeface="Times New Roman"/>
              <a:buNone/>
            </a:pPr>
            <a:r>
              <a:rPr lang="en-US" sz="1800" b="1" i="0" u="none" strike="noStrike" cap="none">
                <a:solidFill>
                  <a:srgbClr val="000000"/>
                </a:solidFill>
                <a:latin typeface="Times New Roman"/>
                <a:ea typeface="Times New Roman"/>
                <a:cs typeface="Times New Roman"/>
                <a:sym typeface="Times New Roman"/>
              </a:rPr>
              <a:t>     </a:t>
            </a:r>
            <a:r>
              <a:rPr lang="en-US" sz="1900" b="1" i="0" u="none" strike="noStrike" cap="none">
                <a:solidFill>
                  <a:schemeClr val="dk1"/>
                </a:solidFill>
                <a:latin typeface="Times New Roman"/>
                <a:ea typeface="Times New Roman"/>
                <a:cs typeface="Times New Roman"/>
                <a:sym typeface="Times New Roman"/>
              </a:rPr>
              <a:t>Gayatri Badgujar - 1308</a:t>
            </a:r>
            <a:endParaRPr sz="1900" b="1" i="0" u="none" strike="noStrike" cap="none">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800"/>
              <a:buFont typeface="Times New Roman"/>
              <a:buNone/>
            </a:pPr>
            <a:r>
              <a:rPr lang="en-US" sz="1900" b="1" i="0" u="none" strike="noStrike" cap="none">
                <a:solidFill>
                  <a:schemeClr val="dk1"/>
                </a:solidFill>
                <a:latin typeface="Times New Roman"/>
                <a:ea typeface="Times New Roman"/>
                <a:cs typeface="Times New Roman"/>
                <a:sym typeface="Times New Roman"/>
              </a:rPr>
              <a:t>     Priyanka Kothawade - 1325</a:t>
            </a:r>
            <a:endParaRPr sz="1900" b="1" i="0" u="none" strike="noStrike" cap="none">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800"/>
              <a:buFont typeface="Times New Roman"/>
              <a:buNone/>
            </a:pPr>
            <a:endParaRPr sz="1800" b="1"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F2F2F2"/>
            </a:gs>
            <a:gs pos="100000">
              <a:srgbClr val="A6A6A6"/>
            </a:gs>
          </a:gsLst>
          <a:lin ang="5400012" scaled="0"/>
        </a:gradFill>
        <a:effectLst/>
      </p:bgPr>
    </p:bg>
    <p:spTree>
      <p:nvGrpSpPr>
        <p:cNvPr id="1" name="Shape 367"/>
        <p:cNvGrpSpPr/>
        <p:nvPr/>
      </p:nvGrpSpPr>
      <p:grpSpPr>
        <a:xfrm>
          <a:off x="0" y="0"/>
          <a:ext cx="0" cy="0"/>
          <a:chOff x="0" y="0"/>
          <a:chExt cx="0" cy="0"/>
        </a:xfrm>
      </p:grpSpPr>
      <p:sp>
        <p:nvSpPr>
          <p:cNvPr id="368" name="Google Shape;368;p45"/>
          <p:cNvSpPr txBox="1">
            <a:spLocks noGrp="1"/>
          </p:cNvSpPr>
          <p:nvPr>
            <p:ph type="title"/>
          </p:nvPr>
        </p:nvSpPr>
        <p:spPr>
          <a:xfrm>
            <a:off x="2592925" y="624110"/>
            <a:ext cx="8911800" cy="1281000"/>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Clr>
                <a:schemeClr val="lt1"/>
              </a:buClr>
              <a:buSzPts val="1800"/>
              <a:buFont typeface="Arial"/>
              <a:buNone/>
            </a:pPr>
            <a:r>
              <a:rPr lang="en-US" sz="4800" b="1">
                <a:solidFill>
                  <a:schemeClr val="dk1"/>
                </a:solidFill>
                <a:latin typeface="Times New Roman"/>
                <a:ea typeface="Times New Roman"/>
                <a:cs typeface="Times New Roman"/>
                <a:sym typeface="Times New Roman"/>
              </a:rPr>
              <a:t>Content Based Process - TF-IDF</a:t>
            </a:r>
            <a:endParaRPr/>
          </a:p>
        </p:txBody>
      </p:sp>
      <p:sp>
        <p:nvSpPr>
          <p:cNvPr id="369" name="Google Shape;369;p45"/>
          <p:cNvSpPr txBox="1">
            <a:spLocks noGrp="1"/>
          </p:cNvSpPr>
          <p:nvPr>
            <p:ph type="body" idx="1"/>
          </p:nvPr>
        </p:nvSpPr>
        <p:spPr>
          <a:xfrm>
            <a:off x="2589212" y="2133600"/>
            <a:ext cx="8915400" cy="3777600"/>
          </a:xfrm>
          <a:prstGeom prst="rect">
            <a:avLst/>
          </a:prstGeom>
        </p:spPr>
        <p:txBody>
          <a:bodyPr spcFirstLastPara="1" wrap="square" lIns="91425" tIns="45700" rIns="91425" bIns="45700" anchor="t" anchorCtr="0">
            <a:noAutofit/>
          </a:bodyPr>
          <a:lstStyle/>
          <a:p>
            <a:pPr marL="457200" lvl="0" indent="-457200" algn="just" rtl="0">
              <a:spcBef>
                <a:spcPts val="0"/>
              </a:spcBef>
              <a:spcAft>
                <a:spcPts val="0"/>
              </a:spcAft>
              <a:buClr>
                <a:schemeClr val="dk1"/>
              </a:buClr>
              <a:buSzPts val="3200"/>
              <a:buFont typeface="Noto Sans Symbols"/>
              <a:buChar char="❑"/>
            </a:pPr>
            <a:r>
              <a:rPr lang="en-US" sz="3200">
                <a:solidFill>
                  <a:schemeClr val="dk1"/>
                </a:solidFill>
                <a:latin typeface="Times New Roman"/>
                <a:ea typeface="Times New Roman"/>
                <a:cs typeface="Times New Roman"/>
                <a:sym typeface="Times New Roman"/>
              </a:rPr>
              <a:t>Each document is transformed into a normed TF-IDF vector, size N(Term Frequency/Inverse Document Frequency).</a:t>
            </a:r>
            <a:endParaRPr sz="3200">
              <a:solidFill>
                <a:schemeClr val="dk1"/>
              </a:solidFill>
              <a:latin typeface="Times New Roman"/>
              <a:ea typeface="Times New Roman"/>
              <a:cs typeface="Times New Roman"/>
              <a:sym typeface="Times New Roman"/>
            </a:endParaRPr>
          </a:p>
          <a:p>
            <a:pPr marL="457200" lvl="0" indent="-431800" algn="just" rtl="0">
              <a:spcBef>
                <a:spcPts val="0"/>
              </a:spcBef>
              <a:spcAft>
                <a:spcPts val="0"/>
              </a:spcAft>
              <a:buClr>
                <a:schemeClr val="dk1"/>
              </a:buClr>
              <a:buSzPts val="3200"/>
              <a:buFont typeface="Noto Sans Symbols"/>
              <a:buChar char="❑"/>
            </a:pPr>
            <a:r>
              <a:rPr lang="en-US" sz="3200">
                <a:solidFill>
                  <a:schemeClr val="dk1"/>
                </a:solidFill>
                <a:latin typeface="Times New Roman"/>
                <a:ea typeface="Times New Roman"/>
                <a:cs typeface="Times New Roman"/>
                <a:sym typeface="Times New Roman"/>
              </a:rPr>
              <a:t>The distance between any pair of vector is computed.</a:t>
            </a:r>
            <a:endParaRPr sz="1400">
              <a:solidFill>
                <a:schemeClr val="dk1"/>
              </a:solidFill>
              <a:latin typeface="Arial"/>
              <a:ea typeface="Arial"/>
              <a:cs typeface="Arial"/>
              <a:sym typeface="Arial"/>
            </a:endParaRPr>
          </a:p>
          <a:p>
            <a:pPr marL="0" lvl="0" indent="0" algn="l" rtl="0">
              <a:spcBef>
                <a:spcPts val="0"/>
              </a:spcBef>
              <a:spcAft>
                <a:spcPts val="0"/>
              </a:spcAft>
              <a:buNone/>
            </a:pPr>
            <a:endParaRPr sz="36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3600">
                <a:solidFill>
                  <a:schemeClr val="dk1"/>
                </a:solidFill>
                <a:latin typeface="Times New Roman"/>
                <a:ea typeface="Times New Roman"/>
                <a:cs typeface="Times New Roman"/>
                <a:sym typeface="Times New Roman"/>
              </a:rPr>
              <a:t>         TF-IDF Weight = TF (t,d) * IDF(t,D)</a:t>
            </a:r>
            <a:endParaRPr sz="1400">
              <a:solidFill>
                <a:schemeClr val="dk1"/>
              </a:solidFill>
              <a:latin typeface="Arial"/>
              <a:ea typeface="Arial"/>
              <a:cs typeface="Arial"/>
              <a:sym typeface="Arial"/>
            </a:endParaRPr>
          </a:p>
          <a:p>
            <a:pPr marL="0" lvl="0" indent="0" algn="just" rtl="0">
              <a:spcBef>
                <a:spcPts val="0"/>
              </a:spcBef>
              <a:spcAft>
                <a:spcPts val="0"/>
              </a:spcAft>
              <a:buNone/>
            </a:pPr>
            <a:endParaRPr sz="2400">
              <a:solidFill>
                <a:schemeClr val="dk1"/>
              </a:solidFill>
              <a:latin typeface="Times New Roman"/>
              <a:ea typeface="Times New Roman"/>
              <a:cs typeface="Times New Roman"/>
              <a:sym typeface="Times New Roman"/>
            </a:endParaRPr>
          </a:p>
          <a:p>
            <a:pPr marL="457200" lvl="0" indent="0" algn="just" rtl="0">
              <a:spcBef>
                <a:spcPts val="0"/>
              </a:spcBef>
              <a:spcAft>
                <a:spcPts val="0"/>
              </a:spcAft>
              <a:buNone/>
            </a:pPr>
            <a:endParaRPr sz="3200">
              <a:solidFill>
                <a:schemeClr val="dk1"/>
              </a:solidFill>
              <a:latin typeface="Times New Roman"/>
              <a:ea typeface="Times New Roman"/>
              <a:cs typeface="Times New Roman"/>
              <a:sym typeface="Times New Roman"/>
            </a:endParaRPr>
          </a:p>
          <a:p>
            <a:pPr marL="0" lvl="0" indent="0" algn="l" rtl="0">
              <a:spcBef>
                <a:spcPts val="100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F2F2F2"/>
            </a:gs>
            <a:gs pos="100000">
              <a:srgbClr val="A6A6A6"/>
            </a:gs>
          </a:gsLst>
          <a:lin ang="5400012" scaled="0"/>
        </a:gradFill>
        <a:effectLst/>
      </p:bgPr>
    </p:bg>
    <p:spTree>
      <p:nvGrpSpPr>
        <p:cNvPr id="1" name="Shape 373"/>
        <p:cNvGrpSpPr/>
        <p:nvPr/>
      </p:nvGrpSpPr>
      <p:grpSpPr>
        <a:xfrm>
          <a:off x="0" y="0"/>
          <a:ext cx="0" cy="0"/>
          <a:chOff x="0" y="0"/>
          <a:chExt cx="0" cy="0"/>
        </a:xfrm>
      </p:grpSpPr>
      <p:sp>
        <p:nvSpPr>
          <p:cNvPr id="374" name="Google Shape;374;p46"/>
          <p:cNvSpPr txBox="1">
            <a:spLocks noGrp="1"/>
          </p:cNvSpPr>
          <p:nvPr>
            <p:ph type="title"/>
          </p:nvPr>
        </p:nvSpPr>
        <p:spPr>
          <a:xfrm>
            <a:off x="2311575" y="366835"/>
            <a:ext cx="8911800" cy="1281000"/>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Clr>
                <a:schemeClr val="lt1"/>
              </a:buClr>
              <a:buSzPts val="1800"/>
              <a:buFont typeface="Arial"/>
              <a:buNone/>
            </a:pPr>
            <a:r>
              <a:rPr lang="en-US" sz="4800" b="1">
                <a:solidFill>
                  <a:schemeClr val="dk1"/>
                </a:solidFill>
                <a:latin typeface="Times New Roman"/>
                <a:ea typeface="Times New Roman"/>
                <a:cs typeface="Times New Roman"/>
                <a:sym typeface="Times New Roman"/>
              </a:rPr>
              <a:t>Cosine Similarity</a:t>
            </a:r>
            <a:endParaRPr/>
          </a:p>
        </p:txBody>
      </p:sp>
      <p:sp>
        <p:nvSpPr>
          <p:cNvPr id="375" name="Google Shape;375;p46"/>
          <p:cNvSpPr txBox="1">
            <a:spLocks noGrp="1"/>
          </p:cNvSpPr>
          <p:nvPr>
            <p:ph type="body" idx="1"/>
          </p:nvPr>
        </p:nvSpPr>
        <p:spPr>
          <a:xfrm>
            <a:off x="2489212" y="1647825"/>
            <a:ext cx="8915400" cy="3777600"/>
          </a:xfrm>
          <a:prstGeom prst="rect">
            <a:avLst/>
          </a:prstGeom>
        </p:spPr>
        <p:txBody>
          <a:bodyPr spcFirstLastPara="1" wrap="square" lIns="91425" tIns="45700" rIns="91425" bIns="45700" anchor="t" anchorCtr="0">
            <a:noAutofit/>
          </a:bodyPr>
          <a:lstStyle/>
          <a:p>
            <a:pPr marL="457200" lvl="0" indent="-457200" algn="just" rtl="0">
              <a:spcBef>
                <a:spcPts val="0"/>
              </a:spcBef>
              <a:spcAft>
                <a:spcPts val="0"/>
              </a:spcAft>
              <a:buClr>
                <a:schemeClr val="dk1"/>
              </a:buClr>
              <a:buSzPts val="2800"/>
              <a:buFont typeface="Noto Sans Symbols"/>
              <a:buChar char="❑"/>
            </a:pPr>
            <a:r>
              <a:rPr lang="en-US" sz="2800">
                <a:solidFill>
                  <a:schemeClr val="dk1"/>
                </a:solidFill>
                <a:latin typeface="Times New Roman"/>
                <a:ea typeface="Times New Roman"/>
                <a:cs typeface="Times New Roman"/>
                <a:sym typeface="Times New Roman"/>
              </a:rPr>
              <a:t>Cosine similarity is a measure of similarity between two non zero vectors.</a:t>
            </a:r>
            <a:endParaRPr sz="1400">
              <a:solidFill>
                <a:schemeClr val="dk1"/>
              </a:solidFill>
              <a:latin typeface="Arial"/>
              <a:ea typeface="Arial"/>
              <a:cs typeface="Arial"/>
              <a:sym typeface="Arial"/>
            </a:endParaRPr>
          </a:p>
          <a:p>
            <a:pPr marL="457200" lvl="0" indent="-457200" algn="just" rtl="0">
              <a:spcBef>
                <a:spcPts val="0"/>
              </a:spcBef>
              <a:spcAft>
                <a:spcPts val="0"/>
              </a:spcAft>
              <a:buClr>
                <a:schemeClr val="dk1"/>
              </a:buClr>
              <a:buSzPts val="2800"/>
              <a:buFont typeface="Noto Sans Symbols"/>
              <a:buChar char="❑"/>
            </a:pPr>
            <a:r>
              <a:rPr lang="en-US" sz="2800">
                <a:solidFill>
                  <a:schemeClr val="dk1"/>
                </a:solidFill>
                <a:latin typeface="Times New Roman"/>
                <a:ea typeface="Times New Roman"/>
                <a:cs typeface="Times New Roman"/>
                <a:sym typeface="Times New Roman"/>
              </a:rPr>
              <a:t>By Vector representation we can see how closely related two sentence are based on what angles their respective vectors make.</a:t>
            </a:r>
            <a:endParaRPr sz="1400">
              <a:solidFill>
                <a:schemeClr val="dk1"/>
              </a:solidFill>
              <a:latin typeface="Arial"/>
              <a:ea typeface="Arial"/>
              <a:cs typeface="Arial"/>
              <a:sym typeface="Arial"/>
            </a:endParaRPr>
          </a:p>
          <a:p>
            <a:pPr marL="457200" lvl="0" indent="-457200" algn="just" rtl="0">
              <a:spcBef>
                <a:spcPts val="0"/>
              </a:spcBef>
              <a:spcAft>
                <a:spcPts val="0"/>
              </a:spcAft>
              <a:buClr>
                <a:schemeClr val="dk1"/>
              </a:buClr>
              <a:buSzPts val="2800"/>
              <a:buFont typeface="Noto Sans Symbols"/>
              <a:buChar char="❑"/>
            </a:pPr>
            <a:r>
              <a:rPr lang="en-US" sz="2800">
                <a:solidFill>
                  <a:schemeClr val="dk1"/>
                </a:solidFill>
                <a:latin typeface="Times New Roman"/>
                <a:ea typeface="Times New Roman"/>
                <a:cs typeface="Times New Roman"/>
                <a:sym typeface="Times New Roman"/>
              </a:rPr>
              <a:t>Cosine value ranges from -1 to 1.</a:t>
            </a:r>
            <a:endParaRPr sz="1400">
              <a:solidFill>
                <a:schemeClr val="dk1"/>
              </a:solidFill>
              <a:latin typeface="Arial"/>
              <a:ea typeface="Arial"/>
              <a:cs typeface="Arial"/>
              <a:sym typeface="Arial"/>
            </a:endParaRPr>
          </a:p>
          <a:p>
            <a:pPr marL="457200" lvl="0" indent="-457200" algn="l" rtl="0">
              <a:spcBef>
                <a:spcPts val="0"/>
              </a:spcBef>
              <a:spcAft>
                <a:spcPts val="0"/>
              </a:spcAft>
              <a:buClr>
                <a:schemeClr val="dk1"/>
              </a:buClr>
              <a:buSzPts val="2800"/>
              <a:buFont typeface="Noto Sans Symbols"/>
              <a:buChar char="❑"/>
            </a:pPr>
            <a:r>
              <a:rPr lang="en-US" sz="2800">
                <a:solidFill>
                  <a:schemeClr val="dk1"/>
                </a:solidFill>
                <a:latin typeface="Times New Roman"/>
                <a:ea typeface="Times New Roman"/>
                <a:cs typeface="Times New Roman"/>
                <a:sym typeface="Times New Roman"/>
              </a:rPr>
              <a:t>If two vectors make an angle 0 then the sentences are closely related to each other.</a:t>
            </a:r>
            <a:endParaRPr sz="1400">
              <a:solidFill>
                <a:schemeClr val="dk1"/>
              </a:solidFill>
              <a:latin typeface="Arial"/>
              <a:ea typeface="Arial"/>
              <a:cs typeface="Arial"/>
              <a:sym typeface="Arial"/>
            </a:endParaRPr>
          </a:p>
          <a:p>
            <a:pPr marL="457200" lvl="0" indent="-457200" algn="l" rtl="0">
              <a:spcBef>
                <a:spcPts val="0"/>
              </a:spcBef>
              <a:spcAft>
                <a:spcPts val="0"/>
              </a:spcAft>
              <a:buClr>
                <a:schemeClr val="dk1"/>
              </a:buClr>
              <a:buSzPts val="2800"/>
              <a:buFont typeface="Noto Sans Symbols"/>
              <a:buChar char="❑"/>
            </a:pPr>
            <a:r>
              <a:rPr lang="en-US" sz="2800">
                <a:solidFill>
                  <a:schemeClr val="dk1"/>
                </a:solidFill>
                <a:latin typeface="Times New Roman"/>
                <a:ea typeface="Times New Roman"/>
                <a:cs typeface="Times New Roman"/>
                <a:sym typeface="Times New Roman"/>
              </a:rPr>
              <a:t>If two vectors make an angle 90 then the sentences are almost unrelated.</a:t>
            </a:r>
            <a:endParaRPr sz="1400">
              <a:solidFill>
                <a:schemeClr val="dk1"/>
              </a:solidFill>
              <a:latin typeface="Arial"/>
              <a:ea typeface="Arial"/>
              <a:cs typeface="Arial"/>
              <a:sym typeface="Arial"/>
            </a:endParaRPr>
          </a:p>
          <a:p>
            <a:pPr marL="0" lvl="0" indent="0" algn="l" rtl="0">
              <a:spcBef>
                <a:spcPts val="100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B3B3B3"/>
            </a:gs>
          </a:gsLst>
          <a:lin ang="5400012" scaled="0"/>
        </a:gradFill>
        <a:effectLst/>
      </p:bgPr>
    </p:bg>
    <p:spTree>
      <p:nvGrpSpPr>
        <p:cNvPr id="1" name="Shape 379"/>
        <p:cNvGrpSpPr/>
        <p:nvPr/>
      </p:nvGrpSpPr>
      <p:grpSpPr>
        <a:xfrm>
          <a:off x="0" y="0"/>
          <a:ext cx="0" cy="0"/>
          <a:chOff x="0" y="0"/>
          <a:chExt cx="0" cy="0"/>
        </a:xfrm>
      </p:grpSpPr>
      <p:sp>
        <p:nvSpPr>
          <p:cNvPr id="380" name="Google Shape;380;p47"/>
          <p:cNvSpPr txBox="1">
            <a:spLocks noGrp="1"/>
          </p:cNvSpPr>
          <p:nvPr>
            <p:ph type="title"/>
          </p:nvPr>
        </p:nvSpPr>
        <p:spPr>
          <a:xfrm>
            <a:off x="2592925" y="624110"/>
            <a:ext cx="8911800" cy="1281000"/>
          </a:xfrm>
          <a:prstGeom prst="rect">
            <a:avLst/>
          </a:prstGeom>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222222"/>
              </a:buClr>
              <a:buSzPts val="4860"/>
              <a:buFont typeface="Times New Roman"/>
              <a:buNone/>
            </a:pPr>
            <a:r>
              <a:rPr lang="en-US" sz="4800" b="1">
                <a:solidFill>
                  <a:srgbClr val="222222"/>
                </a:solidFill>
                <a:latin typeface="Times New Roman"/>
                <a:ea typeface="Times New Roman"/>
                <a:cs typeface="Times New Roman"/>
                <a:sym typeface="Times New Roman"/>
              </a:rPr>
              <a:t>Collaborative Filtering</a:t>
            </a:r>
            <a:endParaRPr/>
          </a:p>
        </p:txBody>
      </p:sp>
      <p:sp>
        <p:nvSpPr>
          <p:cNvPr id="381" name="Google Shape;381;p47"/>
          <p:cNvSpPr txBox="1">
            <a:spLocks noGrp="1"/>
          </p:cNvSpPr>
          <p:nvPr>
            <p:ph type="body" idx="1"/>
          </p:nvPr>
        </p:nvSpPr>
        <p:spPr>
          <a:xfrm>
            <a:off x="2260599" y="1690675"/>
            <a:ext cx="9555300" cy="3777600"/>
          </a:xfrm>
          <a:prstGeom prst="rect">
            <a:avLst/>
          </a:prstGeom>
        </p:spPr>
        <p:txBody>
          <a:bodyPr spcFirstLastPara="1" wrap="square" lIns="91425" tIns="45700" rIns="91425" bIns="45700" anchor="t" anchorCtr="0">
            <a:noAutofit/>
          </a:bodyPr>
          <a:lstStyle/>
          <a:p>
            <a:pPr marL="457200" lvl="0" indent="-457200" algn="just" rtl="0">
              <a:lnSpc>
                <a:spcPct val="90000"/>
              </a:lnSpc>
              <a:spcBef>
                <a:spcPts val="0"/>
              </a:spcBef>
              <a:spcAft>
                <a:spcPts val="0"/>
              </a:spcAft>
              <a:buClr>
                <a:srgbClr val="222222"/>
              </a:buClr>
              <a:buSzPts val="2800"/>
              <a:buFont typeface="Noto Sans Symbols"/>
              <a:buChar char="❑"/>
            </a:pPr>
            <a:r>
              <a:rPr lang="en-US" sz="2800" b="1">
                <a:solidFill>
                  <a:schemeClr val="dk1"/>
                </a:solidFill>
                <a:latin typeface="Times New Roman"/>
                <a:ea typeface="Times New Roman"/>
                <a:cs typeface="Times New Roman"/>
                <a:sym typeface="Times New Roman"/>
              </a:rPr>
              <a:t>Collaborative Filtering</a:t>
            </a:r>
            <a:r>
              <a:rPr lang="en-US" sz="2800">
                <a:solidFill>
                  <a:schemeClr val="dk1"/>
                </a:solidFill>
                <a:latin typeface="Times New Roman"/>
                <a:ea typeface="Times New Roman"/>
                <a:cs typeface="Times New Roman"/>
                <a:sym typeface="Times New Roman"/>
              </a:rPr>
              <a:t> Method finds a subset of users who have similar tastes and preferences to the target user and use this subset for offering recommendations.</a:t>
            </a:r>
            <a:endParaRPr sz="3200">
              <a:solidFill>
                <a:schemeClr val="dk1"/>
              </a:solidFill>
              <a:latin typeface="Calibri"/>
              <a:ea typeface="Calibri"/>
              <a:cs typeface="Calibri"/>
              <a:sym typeface="Calibri"/>
            </a:endParaRPr>
          </a:p>
          <a:p>
            <a:pPr marL="457200" lvl="0" indent="-279400" algn="just" rtl="0">
              <a:lnSpc>
                <a:spcPct val="90000"/>
              </a:lnSpc>
              <a:spcBef>
                <a:spcPts val="0"/>
              </a:spcBef>
              <a:spcAft>
                <a:spcPts val="0"/>
              </a:spcAft>
              <a:buClr>
                <a:srgbClr val="222222"/>
              </a:buClr>
              <a:buSzPts val="2800"/>
              <a:buFont typeface="Noto Sans Symbols"/>
              <a:buNone/>
            </a:pPr>
            <a:endParaRPr sz="2800">
              <a:solidFill>
                <a:schemeClr val="dk1"/>
              </a:solidFill>
              <a:latin typeface="Times New Roman"/>
              <a:ea typeface="Times New Roman"/>
              <a:cs typeface="Times New Roman"/>
              <a:sym typeface="Times New Roman"/>
            </a:endParaRPr>
          </a:p>
          <a:p>
            <a:pPr marL="457200" lvl="0" indent="-457200" algn="just" rtl="0">
              <a:lnSpc>
                <a:spcPct val="90000"/>
              </a:lnSpc>
              <a:spcBef>
                <a:spcPts val="0"/>
              </a:spcBef>
              <a:spcAft>
                <a:spcPts val="0"/>
              </a:spcAft>
              <a:buClr>
                <a:srgbClr val="222222"/>
              </a:buClr>
              <a:buSzPts val="2800"/>
              <a:buFont typeface="Noto Sans Symbols"/>
              <a:buChar char="❑"/>
            </a:pPr>
            <a:r>
              <a:rPr lang="en-US" sz="2800" b="1">
                <a:solidFill>
                  <a:schemeClr val="dk1"/>
                </a:solidFill>
                <a:latin typeface="Times New Roman"/>
                <a:ea typeface="Times New Roman"/>
                <a:cs typeface="Times New Roman"/>
                <a:sym typeface="Times New Roman"/>
              </a:rPr>
              <a:t>Basic Assumptions:</a:t>
            </a:r>
            <a:endParaRPr sz="3200">
              <a:solidFill>
                <a:schemeClr val="dk1"/>
              </a:solidFill>
              <a:latin typeface="Calibri"/>
              <a:ea typeface="Calibri"/>
              <a:cs typeface="Calibri"/>
              <a:sym typeface="Calibri"/>
            </a:endParaRPr>
          </a:p>
          <a:p>
            <a:pPr marL="0" lvl="0" indent="0" algn="just" rtl="0">
              <a:lnSpc>
                <a:spcPct val="90000"/>
              </a:lnSpc>
              <a:spcBef>
                <a:spcPts val="0"/>
              </a:spcBef>
              <a:spcAft>
                <a:spcPts val="0"/>
              </a:spcAft>
              <a:buClr>
                <a:srgbClr val="222222"/>
              </a:buClr>
              <a:buSzPts val="2800"/>
              <a:buFont typeface="Arial"/>
              <a:buNone/>
            </a:pPr>
            <a:r>
              <a:rPr lang="en-US" sz="2800">
                <a:solidFill>
                  <a:schemeClr val="dk1"/>
                </a:solidFill>
                <a:latin typeface="Times New Roman"/>
                <a:ea typeface="Times New Roman"/>
                <a:cs typeface="Times New Roman"/>
                <a:sym typeface="Times New Roman"/>
              </a:rPr>
              <a:t>    -Users with similar interests have common preferences.</a:t>
            </a:r>
            <a:endParaRPr sz="3200">
              <a:solidFill>
                <a:schemeClr val="dk1"/>
              </a:solidFill>
              <a:latin typeface="Calibri"/>
              <a:ea typeface="Calibri"/>
              <a:cs typeface="Calibri"/>
              <a:sym typeface="Calibri"/>
            </a:endParaRPr>
          </a:p>
          <a:p>
            <a:pPr marL="0" lvl="0" indent="0" algn="just" rtl="0">
              <a:lnSpc>
                <a:spcPct val="90000"/>
              </a:lnSpc>
              <a:spcBef>
                <a:spcPts val="0"/>
              </a:spcBef>
              <a:spcAft>
                <a:spcPts val="0"/>
              </a:spcAft>
              <a:buClr>
                <a:srgbClr val="222222"/>
              </a:buClr>
              <a:buSzPts val="2800"/>
              <a:buFont typeface="Arial"/>
              <a:buNone/>
            </a:pPr>
            <a:r>
              <a:rPr lang="en-US" sz="2800">
                <a:solidFill>
                  <a:schemeClr val="dk1"/>
                </a:solidFill>
                <a:latin typeface="Times New Roman"/>
                <a:ea typeface="Times New Roman"/>
                <a:cs typeface="Times New Roman"/>
                <a:sym typeface="Times New Roman"/>
              </a:rPr>
              <a:t>   -Sufficiently large number of user preferences are available.</a:t>
            </a:r>
            <a:endParaRPr sz="3200">
              <a:solidFill>
                <a:schemeClr val="dk1"/>
              </a:solidFill>
              <a:latin typeface="Calibri"/>
              <a:ea typeface="Calibri"/>
              <a:cs typeface="Calibri"/>
              <a:sym typeface="Calibri"/>
            </a:endParaRPr>
          </a:p>
          <a:p>
            <a:pPr marL="457200" lvl="0" indent="-279400" algn="just" rtl="0">
              <a:lnSpc>
                <a:spcPct val="90000"/>
              </a:lnSpc>
              <a:spcBef>
                <a:spcPts val="0"/>
              </a:spcBef>
              <a:spcAft>
                <a:spcPts val="0"/>
              </a:spcAft>
              <a:buClr>
                <a:srgbClr val="222222"/>
              </a:buClr>
              <a:buSzPts val="2800"/>
              <a:buFont typeface="Noto Sans Symbols"/>
              <a:buNone/>
            </a:pPr>
            <a:endParaRPr sz="2800">
              <a:solidFill>
                <a:schemeClr val="dk1"/>
              </a:solidFill>
              <a:latin typeface="Times New Roman"/>
              <a:ea typeface="Times New Roman"/>
              <a:cs typeface="Times New Roman"/>
              <a:sym typeface="Times New Roman"/>
            </a:endParaRPr>
          </a:p>
          <a:p>
            <a:pPr marL="457200" lvl="0" indent="-457200" algn="just" rtl="0">
              <a:lnSpc>
                <a:spcPct val="90000"/>
              </a:lnSpc>
              <a:spcBef>
                <a:spcPts val="0"/>
              </a:spcBef>
              <a:spcAft>
                <a:spcPts val="0"/>
              </a:spcAft>
              <a:buClr>
                <a:srgbClr val="222222"/>
              </a:buClr>
              <a:buSzPts val="2800"/>
              <a:buFont typeface="Noto Sans Symbols"/>
              <a:buChar char="❑"/>
            </a:pPr>
            <a:r>
              <a:rPr lang="en-US" sz="2800" b="1">
                <a:solidFill>
                  <a:schemeClr val="dk1"/>
                </a:solidFill>
                <a:latin typeface="Times New Roman"/>
                <a:ea typeface="Times New Roman"/>
                <a:cs typeface="Times New Roman"/>
                <a:sym typeface="Times New Roman"/>
              </a:rPr>
              <a:t>Main Approaches:</a:t>
            </a:r>
            <a:endParaRPr sz="3200">
              <a:solidFill>
                <a:schemeClr val="dk1"/>
              </a:solidFill>
              <a:latin typeface="Calibri"/>
              <a:ea typeface="Calibri"/>
              <a:cs typeface="Calibri"/>
              <a:sym typeface="Calibri"/>
            </a:endParaRPr>
          </a:p>
          <a:p>
            <a:pPr marL="0" lvl="0" indent="0" algn="just" rtl="0">
              <a:lnSpc>
                <a:spcPct val="90000"/>
              </a:lnSpc>
              <a:spcBef>
                <a:spcPts val="0"/>
              </a:spcBef>
              <a:spcAft>
                <a:spcPts val="0"/>
              </a:spcAft>
              <a:buClr>
                <a:srgbClr val="222222"/>
              </a:buClr>
              <a:buSzPts val="2800"/>
              <a:buFont typeface="Arial"/>
              <a:buNone/>
            </a:pPr>
            <a:r>
              <a:rPr lang="en-US" sz="2800">
                <a:solidFill>
                  <a:schemeClr val="dk1"/>
                </a:solidFill>
                <a:latin typeface="Times New Roman"/>
                <a:ea typeface="Times New Roman"/>
                <a:cs typeface="Times New Roman"/>
                <a:sym typeface="Times New Roman"/>
              </a:rPr>
              <a:t>     -User Based</a:t>
            </a:r>
            <a:endParaRPr sz="3200">
              <a:solidFill>
                <a:schemeClr val="dk1"/>
              </a:solidFill>
              <a:latin typeface="Calibri"/>
              <a:ea typeface="Calibri"/>
              <a:cs typeface="Calibri"/>
              <a:sym typeface="Calibri"/>
            </a:endParaRPr>
          </a:p>
          <a:p>
            <a:pPr marL="0" lvl="0" indent="0" algn="just" rtl="0">
              <a:lnSpc>
                <a:spcPct val="90000"/>
              </a:lnSpc>
              <a:spcBef>
                <a:spcPts val="0"/>
              </a:spcBef>
              <a:spcAft>
                <a:spcPts val="0"/>
              </a:spcAft>
              <a:buClr>
                <a:srgbClr val="222222"/>
              </a:buClr>
              <a:buSzPts val="2800"/>
              <a:buFont typeface="Arial"/>
              <a:buNone/>
            </a:pPr>
            <a:r>
              <a:rPr lang="en-US" sz="2800">
                <a:solidFill>
                  <a:schemeClr val="dk1"/>
                </a:solidFill>
                <a:latin typeface="Times New Roman"/>
                <a:ea typeface="Times New Roman"/>
                <a:cs typeface="Times New Roman"/>
                <a:sym typeface="Times New Roman"/>
              </a:rPr>
              <a:t>     -Item Based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F2F2F2"/>
            </a:gs>
            <a:gs pos="100000">
              <a:srgbClr val="A6A6A6"/>
            </a:gs>
          </a:gsLst>
          <a:lin ang="5400012" scaled="0"/>
        </a:gradFill>
        <a:effectLst/>
      </p:bgPr>
    </p:bg>
    <p:spTree>
      <p:nvGrpSpPr>
        <p:cNvPr id="1" name="Shape 385"/>
        <p:cNvGrpSpPr/>
        <p:nvPr/>
      </p:nvGrpSpPr>
      <p:grpSpPr>
        <a:xfrm>
          <a:off x="0" y="0"/>
          <a:ext cx="0" cy="0"/>
          <a:chOff x="0" y="0"/>
          <a:chExt cx="0" cy="0"/>
        </a:xfrm>
      </p:grpSpPr>
      <p:sp>
        <p:nvSpPr>
          <p:cNvPr id="386" name="Google Shape;386;p48"/>
          <p:cNvSpPr txBox="1">
            <a:spLocks noGrp="1"/>
          </p:cNvSpPr>
          <p:nvPr>
            <p:ph type="title"/>
          </p:nvPr>
        </p:nvSpPr>
        <p:spPr>
          <a:xfrm>
            <a:off x="2592925" y="624110"/>
            <a:ext cx="8911800" cy="1281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7" name="Google Shape;387;p48"/>
          <p:cNvSpPr txBox="1">
            <a:spLocks noGrp="1"/>
          </p:cNvSpPr>
          <p:nvPr>
            <p:ph type="body" idx="1"/>
          </p:nvPr>
        </p:nvSpPr>
        <p:spPr>
          <a:xfrm>
            <a:off x="2589212" y="2133600"/>
            <a:ext cx="8915400" cy="37776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endParaRPr/>
          </a:p>
        </p:txBody>
      </p:sp>
      <p:pic>
        <p:nvPicPr>
          <p:cNvPr id="388" name="Google Shape;388;p48"/>
          <p:cNvPicPr preferRelativeResize="0"/>
          <p:nvPr/>
        </p:nvPicPr>
        <p:blipFill>
          <a:blip r:embed="rId3">
            <a:alphaModFix/>
          </a:blip>
          <a:stretch>
            <a:fillRect/>
          </a:stretch>
        </p:blipFill>
        <p:spPr>
          <a:xfrm>
            <a:off x="3116750" y="1846400"/>
            <a:ext cx="6819922" cy="38362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F2F2F2"/>
            </a:gs>
            <a:gs pos="100000">
              <a:srgbClr val="A6A6A6"/>
            </a:gs>
          </a:gsLst>
          <a:lin ang="5400012" scaled="0"/>
        </a:gradFill>
        <a:effectLst/>
      </p:bgPr>
    </p:bg>
    <p:spTree>
      <p:nvGrpSpPr>
        <p:cNvPr id="1" name="Shape 392"/>
        <p:cNvGrpSpPr/>
        <p:nvPr/>
      </p:nvGrpSpPr>
      <p:grpSpPr>
        <a:xfrm>
          <a:off x="0" y="0"/>
          <a:ext cx="0" cy="0"/>
          <a:chOff x="0" y="0"/>
          <a:chExt cx="0" cy="0"/>
        </a:xfrm>
      </p:grpSpPr>
      <p:sp>
        <p:nvSpPr>
          <p:cNvPr id="393" name="Google Shape;393;p49"/>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262626"/>
              </a:buClr>
              <a:buSzPts val="3600"/>
              <a:buFont typeface="Century Gothic"/>
              <a:buNone/>
            </a:pPr>
            <a:r>
              <a:rPr lang="en-US" b="1">
                <a:latin typeface="Times New Roman"/>
                <a:ea typeface="Times New Roman"/>
                <a:cs typeface="Times New Roman"/>
                <a:sym typeface="Times New Roman"/>
              </a:rPr>
              <a:t>EDA</a:t>
            </a:r>
            <a:endParaRPr b="1">
              <a:latin typeface="Times New Roman"/>
              <a:ea typeface="Times New Roman"/>
              <a:cs typeface="Times New Roman"/>
              <a:sym typeface="Times New Roman"/>
            </a:endParaRPr>
          </a:p>
          <a:p>
            <a:pPr marL="0" lvl="0" indent="0" algn="l" rtl="0">
              <a:lnSpc>
                <a:spcPct val="100000"/>
              </a:lnSpc>
              <a:spcBef>
                <a:spcPts val="0"/>
              </a:spcBef>
              <a:spcAft>
                <a:spcPts val="0"/>
              </a:spcAft>
              <a:buClr>
                <a:srgbClr val="262626"/>
              </a:buClr>
              <a:buSzPts val="3600"/>
              <a:buFont typeface="Century Gothic"/>
              <a:buNone/>
            </a:pPr>
            <a:br>
              <a:rPr lang="en-US"/>
            </a:br>
            <a:endParaRPr sz="5000">
              <a:latin typeface="Times New Roman"/>
              <a:ea typeface="Times New Roman"/>
              <a:cs typeface="Times New Roman"/>
              <a:sym typeface="Times New Roman"/>
            </a:endParaRPr>
          </a:p>
        </p:txBody>
      </p:sp>
      <p:sp>
        <p:nvSpPr>
          <p:cNvPr id="394" name="Google Shape;394;p49"/>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Autofit/>
          </a:bodyPr>
          <a:lstStyle/>
          <a:p>
            <a:pPr marL="457200" lvl="0" indent="0" algn="l" rtl="0">
              <a:lnSpc>
                <a:spcPct val="100000"/>
              </a:lnSpc>
              <a:spcBef>
                <a:spcPts val="1000"/>
              </a:spcBef>
              <a:spcAft>
                <a:spcPts val="0"/>
              </a:spcAft>
              <a:buNone/>
            </a:pPr>
            <a:endParaRPr sz="1950" b="1">
              <a:solidFill>
                <a:schemeClr val="dk1"/>
              </a:solidFill>
              <a:highlight>
                <a:srgbClr val="FFFFFF"/>
              </a:highlight>
              <a:latin typeface="Arial"/>
              <a:ea typeface="Arial"/>
              <a:cs typeface="Arial"/>
              <a:sym typeface="Arial"/>
            </a:endParaRPr>
          </a:p>
          <a:p>
            <a:pPr marL="342900" lvl="0" indent="0" algn="l" rtl="0">
              <a:lnSpc>
                <a:spcPct val="100000"/>
              </a:lnSpc>
              <a:spcBef>
                <a:spcPts val="0"/>
              </a:spcBef>
              <a:spcAft>
                <a:spcPts val="0"/>
              </a:spcAft>
              <a:buSzPts val="1800"/>
              <a:buNone/>
            </a:pPr>
            <a:endParaRPr/>
          </a:p>
          <a:p>
            <a:pPr marL="342900" lvl="0" indent="-228600" algn="l" rtl="0">
              <a:lnSpc>
                <a:spcPct val="100000"/>
              </a:lnSpc>
              <a:spcBef>
                <a:spcPts val="1000"/>
              </a:spcBef>
              <a:spcAft>
                <a:spcPts val="0"/>
              </a:spcAft>
              <a:buSzPts val="1800"/>
              <a:buNone/>
            </a:pPr>
            <a:endParaRPr/>
          </a:p>
        </p:txBody>
      </p:sp>
      <p:pic>
        <p:nvPicPr>
          <p:cNvPr id="395" name="Google Shape;395;p49"/>
          <p:cNvPicPr preferRelativeResize="0"/>
          <p:nvPr/>
        </p:nvPicPr>
        <p:blipFill rotWithShape="1">
          <a:blip r:embed="rId3">
            <a:alphaModFix/>
          </a:blip>
          <a:srcRect/>
          <a:stretch/>
        </p:blipFill>
        <p:spPr>
          <a:xfrm>
            <a:off x="2943225" y="2543173"/>
            <a:ext cx="7618974" cy="3857625"/>
          </a:xfrm>
          <a:prstGeom prst="rect">
            <a:avLst/>
          </a:prstGeom>
          <a:noFill/>
          <a:ln>
            <a:noFill/>
          </a:ln>
        </p:spPr>
      </p:pic>
      <p:sp>
        <p:nvSpPr>
          <p:cNvPr id="396" name="Google Shape;396;p49"/>
          <p:cNvSpPr txBox="1"/>
          <p:nvPr/>
        </p:nvSpPr>
        <p:spPr>
          <a:xfrm>
            <a:off x="3757625" y="1371600"/>
            <a:ext cx="60006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600" b="1">
                <a:latin typeface="Times New Roman"/>
                <a:ea typeface="Times New Roman"/>
                <a:cs typeface="Times New Roman"/>
                <a:sym typeface="Times New Roman"/>
              </a:rPr>
              <a:t>Most Common Rating Values</a:t>
            </a:r>
            <a:endParaRPr sz="3600" b="1">
              <a:latin typeface="Times New Roman"/>
              <a:ea typeface="Times New Roman"/>
              <a:cs typeface="Times New Roman"/>
              <a:sym typeface="Times New Roman"/>
            </a:endParaRPr>
          </a:p>
          <a:p>
            <a:pPr marL="0" lvl="0" indent="0" algn="l" rtl="0">
              <a:spcBef>
                <a:spcPts val="0"/>
              </a:spcBef>
              <a:spcAft>
                <a:spcPts val="0"/>
              </a:spcAft>
              <a:buNone/>
            </a:pPr>
            <a:endParaRPr sz="36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F2F2F2"/>
            </a:gs>
            <a:gs pos="100000">
              <a:srgbClr val="A6A6A6"/>
            </a:gs>
          </a:gsLst>
          <a:lin ang="5400012" scaled="0"/>
        </a:gradFill>
        <a:effectLst/>
      </p:bgPr>
    </p:bg>
    <p:spTree>
      <p:nvGrpSpPr>
        <p:cNvPr id="1" name="Shape 400"/>
        <p:cNvGrpSpPr/>
        <p:nvPr/>
      </p:nvGrpSpPr>
      <p:grpSpPr>
        <a:xfrm>
          <a:off x="0" y="0"/>
          <a:ext cx="0" cy="0"/>
          <a:chOff x="0" y="0"/>
          <a:chExt cx="0" cy="0"/>
        </a:xfrm>
      </p:grpSpPr>
      <p:sp>
        <p:nvSpPr>
          <p:cNvPr id="401" name="Google Shape;401;p50"/>
          <p:cNvSpPr txBox="1">
            <a:spLocks noGrp="1"/>
          </p:cNvSpPr>
          <p:nvPr>
            <p:ph type="title"/>
          </p:nvPr>
        </p:nvSpPr>
        <p:spPr>
          <a:xfrm>
            <a:off x="2550050" y="352635"/>
            <a:ext cx="8911800" cy="1281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1000"/>
              </a:spcBef>
              <a:spcAft>
                <a:spcPts val="0"/>
              </a:spcAft>
              <a:buClr>
                <a:schemeClr val="dk1"/>
              </a:buClr>
              <a:buSzPts val="1100"/>
              <a:buFont typeface="Arial"/>
              <a:buNone/>
            </a:pPr>
            <a:endParaRPr sz="2950" b="1">
              <a:solidFill>
                <a:schemeClr val="dk1"/>
              </a:solidFill>
              <a:highlight>
                <a:srgbClr val="FFFFFF"/>
              </a:highlight>
              <a:latin typeface="Times New Roman"/>
              <a:ea typeface="Times New Roman"/>
              <a:cs typeface="Times New Roman"/>
              <a:sym typeface="Times New Roman"/>
            </a:endParaRPr>
          </a:p>
          <a:p>
            <a:pPr marL="0" lvl="0" indent="0" algn="l" rtl="0">
              <a:lnSpc>
                <a:spcPct val="100000"/>
              </a:lnSpc>
              <a:spcBef>
                <a:spcPts val="0"/>
              </a:spcBef>
              <a:spcAft>
                <a:spcPts val="0"/>
              </a:spcAft>
              <a:buClr>
                <a:srgbClr val="262626"/>
              </a:buClr>
              <a:buSzPts val="3600"/>
              <a:buFont typeface="Century Gothic"/>
              <a:buNone/>
            </a:pPr>
            <a:endParaRPr/>
          </a:p>
        </p:txBody>
      </p:sp>
      <p:pic>
        <p:nvPicPr>
          <p:cNvPr id="402" name="Google Shape;402;p50"/>
          <p:cNvPicPr preferRelativeResize="0"/>
          <p:nvPr/>
        </p:nvPicPr>
        <p:blipFill rotWithShape="1">
          <a:blip r:embed="rId3">
            <a:alphaModFix/>
          </a:blip>
          <a:srcRect/>
          <a:stretch/>
        </p:blipFill>
        <p:spPr>
          <a:xfrm>
            <a:off x="2550050" y="1485900"/>
            <a:ext cx="8304785" cy="4648200"/>
          </a:xfrm>
          <a:prstGeom prst="rect">
            <a:avLst/>
          </a:prstGeom>
          <a:noFill/>
          <a:ln>
            <a:noFill/>
          </a:ln>
        </p:spPr>
      </p:pic>
      <p:sp>
        <p:nvSpPr>
          <p:cNvPr id="403" name="Google Shape;403;p50"/>
          <p:cNvSpPr txBox="1"/>
          <p:nvPr/>
        </p:nvSpPr>
        <p:spPr>
          <a:xfrm>
            <a:off x="2071675" y="352625"/>
            <a:ext cx="49005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600" b="1">
                <a:latin typeface="Times New Roman"/>
                <a:ea typeface="Times New Roman"/>
                <a:cs typeface="Times New Roman"/>
                <a:sym typeface="Times New Roman"/>
              </a:rPr>
              <a:t>Highly rated authors</a:t>
            </a:r>
            <a:endParaRPr sz="3600" b="1">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F2F2F2"/>
            </a:gs>
            <a:gs pos="100000">
              <a:srgbClr val="A6A6A6"/>
            </a:gs>
          </a:gsLst>
          <a:lin ang="5400012" scaled="0"/>
        </a:gradFill>
        <a:effectLst/>
      </p:bgPr>
    </p:bg>
    <p:spTree>
      <p:nvGrpSpPr>
        <p:cNvPr id="1" name="Shape 407"/>
        <p:cNvGrpSpPr/>
        <p:nvPr/>
      </p:nvGrpSpPr>
      <p:grpSpPr>
        <a:xfrm>
          <a:off x="0" y="0"/>
          <a:ext cx="0" cy="0"/>
          <a:chOff x="0" y="0"/>
          <a:chExt cx="0" cy="0"/>
        </a:xfrm>
      </p:grpSpPr>
      <p:pic>
        <p:nvPicPr>
          <p:cNvPr id="408" name="Google Shape;408;p51"/>
          <p:cNvPicPr preferRelativeResize="0"/>
          <p:nvPr/>
        </p:nvPicPr>
        <p:blipFill rotWithShape="1">
          <a:blip r:embed="rId3">
            <a:alphaModFix/>
          </a:blip>
          <a:srcRect/>
          <a:stretch/>
        </p:blipFill>
        <p:spPr>
          <a:xfrm>
            <a:off x="3143275" y="1538575"/>
            <a:ext cx="7291375" cy="4652650"/>
          </a:xfrm>
          <a:prstGeom prst="rect">
            <a:avLst/>
          </a:prstGeom>
          <a:noFill/>
          <a:ln>
            <a:noFill/>
          </a:ln>
        </p:spPr>
      </p:pic>
      <p:sp>
        <p:nvSpPr>
          <p:cNvPr id="409" name="Google Shape;409;p51"/>
          <p:cNvSpPr txBox="1"/>
          <p:nvPr/>
        </p:nvSpPr>
        <p:spPr>
          <a:xfrm>
            <a:off x="3143275" y="300050"/>
            <a:ext cx="6672300" cy="669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1000"/>
              </a:spcBef>
              <a:spcAft>
                <a:spcPts val="0"/>
              </a:spcAft>
              <a:buClr>
                <a:srgbClr val="000000"/>
              </a:buClr>
              <a:buSzPts val="3150"/>
              <a:buFont typeface="Arial"/>
              <a:buNone/>
            </a:pPr>
            <a:endParaRPr sz="3150" b="1" i="0" u="none" strike="noStrike" cap="none">
              <a:solidFill>
                <a:schemeClr val="dk1"/>
              </a:solidFill>
              <a:highlight>
                <a:srgbClr val="FFFFFF"/>
              </a:highlight>
              <a:latin typeface="Times New Roman"/>
              <a:ea typeface="Times New Roman"/>
              <a:cs typeface="Times New Roman"/>
              <a:sym typeface="Times New Roman"/>
            </a:endParaRPr>
          </a:p>
        </p:txBody>
      </p:sp>
      <p:sp>
        <p:nvSpPr>
          <p:cNvPr id="410" name="Google Shape;410;p51"/>
          <p:cNvSpPr txBox="1"/>
          <p:nvPr/>
        </p:nvSpPr>
        <p:spPr>
          <a:xfrm>
            <a:off x="1936050" y="300050"/>
            <a:ext cx="72081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600" b="1">
                <a:latin typeface="Times New Roman"/>
                <a:ea typeface="Times New Roman"/>
                <a:cs typeface="Times New Roman"/>
                <a:sym typeface="Times New Roman"/>
              </a:rPr>
              <a:t>Top author frequency of the book</a:t>
            </a:r>
            <a:endParaRPr sz="3600" b="1">
              <a:latin typeface="Times New Roman"/>
              <a:ea typeface="Times New Roman"/>
              <a:cs typeface="Times New Roman"/>
              <a:sym typeface="Times New Roman"/>
            </a:endParaRPr>
          </a:p>
          <a:p>
            <a:pPr marL="0" lvl="0" indent="0" algn="l"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F2F2F2"/>
            </a:gs>
            <a:gs pos="100000">
              <a:srgbClr val="A6A6A6"/>
            </a:gs>
          </a:gsLst>
          <a:lin ang="5400012" scaled="0"/>
        </a:gradFill>
        <a:effectLst/>
      </p:bgPr>
    </p:bg>
    <p:spTree>
      <p:nvGrpSpPr>
        <p:cNvPr id="1" name="Shape 414"/>
        <p:cNvGrpSpPr/>
        <p:nvPr/>
      </p:nvGrpSpPr>
      <p:grpSpPr>
        <a:xfrm>
          <a:off x="0" y="0"/>
          <a:ext cx="0" cy="0"/>
          <a:chOff x="0" y="0"/>
          <a:chExt cx="0" cy="0"/>
        </a:xfrm>
      </p:grpSpPr>
      <p:sp>
        <p:nvSpPr>
          <p:cNvPr id="415" name="Google Shape;415;p52"/>
          <p:cNvSpPr txBox="1">
            <a:spLocks noGrp="1"/>
          </p:cNvSpPr>
          <p:nvPr>
            <p:ph type="title"/>
          </p:nvPr>
        </p:nvSpPr>
        <p:spPr>
          <a:xfrm>
            <a:off x="1976425" y="438350"/>
            <a:ext cx="7024800" cy="933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262626"/>
              </a:buClr>
              <a:buSzPts val="3240"/>
              <a:buFont typeface="Century Gothic"/>
              <a:buNone/>
            </a:pPr>
            <a:r>
              <a:rPr lang="en-US" sz="3640" b="1">
                <a:latin typeface="Times New Roman"/>
                <a:ea typeface="Times New Roman"/>
                <a:cs typeface="Times New Roman"/>
                <a:sym typeface="Times New Roman"/>
              </a:rPr>
              <a:t>WordCloud of Author Names</a:t>
            </a:r>
            <a:endParaRPr sz="3640" b="1">
              <a:latin typeface="Times New Roman"/>
              <a:ea typeface="Times New Roman"/>
              <a:cs typeface="Times New Roman"/>
              <a:sym typeface="Times New Roman"/>
            </a:endParaRPr>
          </a:p>
        </p:txBody>
      </p:sp>
      <p:pic>
        <p:nvPicPr>
          <p:cNvPr id="416" name="Google Shape;416;p52"/>
          <p:cNvPicPr preferRelativeResize="0"/>
          <p:nvPr/>
        </p:nvPicPr>
        <p:blipFill rotWithShape="1">
          <a:blip r:embed="rId3">
            <a:alphaModFix/>
          </a:blip>
          <a:srcRect/>
          <a:stretch/>
        </p:blipFill>
        <p:spPr>
          <a:xfrm>
            <a:off x="2924175" y="1471625"/>
            <a:ext cx="7620000" cy="42767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rgbClr val="F2F2F2"/>
            </a:gs>
            <a:gs pos="100000">
              <a:srgbClr val="A6A6A6"/>
            </a:gs>
          </a:gsLst>
          <a:lin ang="5400012" scaled="0"/>
        </a:gradFill>
        <a:effectLst/>
      </p:bgPr>
    </p:bg>
    <p:spTree>
      <p:nvGrpSpPr>
        <p:cNvPr id="1" name="Shape 420"/>
        <p:cNvGrpSpPr/>
        <p:nvPr/>
      </p:nvGrpSpPr>
      <p:grpSpPr>
        <a:xfrm>
          <a:off x="0" y="0"/>
          <a:ext cx="0" cy="0"/>
          <a:chOff x="0" y="0"/>
          <a:chExt cx="0" cy="0"/>
        </a:xfrm>
      </p:grpSpPr>
      <p:sp>
        <p:nvSpPr>
          <p:cNvPr id="421" name="Google Shape;421;p53"/>
          <p:cNvSpPr txBox="1">
            <a:spLocks noGrp="1"/>
          </p:cNvSpPr>
          <p:nvPr>
            <p:ph type="title"/>
          </p:nvPr>
        </p:nvSpPr>
        <p:spPr>
          <a:xfrm>
            <a:off x="1464225" y="124060"/>
            <a:ext cx="8911800" cy="1281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262626"/>
              </a:buClr>
              <a:buSzPts val="3600"/>
              <a:buFont typeface="Century Gothic"/>
              <a:buNone/>
            </a:pPr>
            <a:r>
              <a:rPr lang="en-US" sz="3450" b="1">
                <a:solidFill>
                  <a:schemeClr val="dk1"/>
                </a:solidFill>
                <a:highlight>
                  <a:srgbClr val="FFFFFF"/>
                </a:highlight>
                <a:latin typeface="Times New Roman"/>
                <a:ea typeface="Times New Roman"/>
                <a:cs typeface="Times New Roman"/>
                <a:sym typeface="Times New Roman"/>
              </a:rPr>
              <a:t> </a:t>
            </a:r>
            <a:endParaRPr/>
          </a:p>
        </p:txBody>
      </p:sp>
      <p:pic>
        <p:nvPicPr>
          <p:cNvPr id="422" name="Google Shape;422;p53"/>
          <p:cNvPicPr preferRelativeResize="0"/>
          <p:nvPr/>
        </p:nvPicPr>
        <p:blipFill rotWithShape="1">
          <a:blip r:embed="rId3">
            <a:alphaModFix/>
          </a:blip>
          <a:srcRect/>
          <a:stretch/>
        </p:blipFill>
        <p:spPr>
          <a:xfrm>
            <a:off x="3114675" y="1719275"/>
            <a:ext cx="7443775" cy="4276725"/>
          </a:xfrm>
          <a:prstGeom prst="rect">
            <a:avLst/>
          </a:prstGeom>
          <a:noFill/>
          <a:ln>
            <a:noFill/>
          </a:ln>
        </p:spPr>
      </p:pic>
      <p:sp>
        <p:nvSpPr>
          <p:cNvPr id="423" name="Google Shape;423;p53"/>
          <p:cNvSpPr txBox="1"/>
          <p:nvPr/>
        </p:nvSpPr>
        <p:spPr>
          <a:xfrm>
            <a:off x="1814500" y="526225"/>
            <a:ext cx="9158400" cy="74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640" b="1">
                <a:latin typeface="Times New Roman"/>
                <a:ea typeface="Times New Roman"/>
                <a:cs typeface="Times New Roman"/>
                <a:sym typeface="Times New Roman"/>
              </a:rPr>
              <a:t>WordCloud Of Title of The Books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rgbClr val="F2F2F2"/>
            </a:gs>
            <a:gs pos="100000">
              <a:srgbClr val="A6A6A6"/>
            </a:gs>
          </a:gsLst>
          <a:lin ang="5400012" scaled="0"/>
        </a:gradFill>
        <a:effectLst/>
      </p:bgPr>
    </p:bg>
    <p:spTree>
      <p:nvGrpSpPr>
        <p:cNvPr id="1" name="Shape 427"/>
        <p:cNvGrpSpPr/>
        <p:nvPr/>
      </p:nvGrpSpPr>
      <p:grpSpPr>
        <a:xfrm>
          <a:off x="0" y="0"/>
          <a:ext cx="0" cy="0"/>
          <a:chOff x="0" y="0"/>
          <a:chExt cx="0" cy="0"/>
        </a:xfrm>
      </p:grpSpPr>
      <p:sp>
        <p:nvSpPr>
          <p:cNvPr id="428" name="Google Shape;428;p54"/>
          <p:cNvSpPr txBox="1">
            <a:spLocks noGrp="1"/>
          </p:cNvSpPr>
          <p:nvPr>
            <p:ph type="title"/>
          </p:nvPr>
        </p:nvSpPr>
        <p:spPr>
          <a:xfrm>
            <a:off x="1830925" y="471710"/>
            <a:ext cx="8911800" cy="1281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262626"/>
              </a:buClr>
              <a:buSzPts val="3600"/>
              <a:buFont typeface="Century Gothic"/>
              <a:buNone/>
            </a:pPr>
            <a:r>
              <a:rPr lang="en-US" b="1">
                <a:solidFill>
                  <a:srgbClr val="000000"/>
                </a:solidFill>
                <a:latin typeface="Times New Roman"/>
                <a:ea typeface="Times New Roman"/>
                <a:cs typeface="Times New Roman"/>
                <a:sym typeface="Times New Roman"/>
              </a:rPr>
              <a:t>Percentage of Ratings According to Authors</a:t>
            </a:r>
            <a:endParaRPr b="1">
              <a:solidFill>
                <a:srgbClr val="000000"/>
              </a:solidFill>
              <a:latin typeface="Times New Roman"/>
              <a:ea typeface="Times New Roman"/>
              <a:cs typeface="Times New Roman"/>
              <a:sym typeface="Times New Roman"/>
            </a:endParaRPr>
          </a:p>
        </p:txBody>
      </p:sp>
      <p:pic>
        <p:nvPicPr>
          <p:cNvPr id="429" name="Google Shape;429;p54"/>
          <p:cNvPicPr preferRelativeResize="0"/>
          <p:nvPr/>
        </p:nvPicPr>
        <p:blipFill rotWithShape="1">
          <a:blip r:embed="rId3">
            <a:alphaModFix/>
          </a:blip>
          <a:srcRect/>
          <a:stretch/>
        </p:blipFill>
        <p:spPr>
          <a:xfrm>
            <a:off x="3209925" y="1800200"/>
            <a:ext cx="5632193" cy="4648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F2F2F2"/>
            </a:gs>
            <a:gs pos="100000">
              <a:srgbClr val="A6A6A6"/>
            </a:gs>
          </a:gsLst>
          <a:lin ang="5400012" scaled="0"/>
        </a:gradFill>
        <a:effectLst/>
      </p:bgPr>
    </p:bg>
    <p:spTree>
      <p:nvGrpSpPr>
        <p:cNvPr id="1" name="Shape 318"/>
        <p:cNvGrpSpPr/>
        <p:nvPr/>
      </p:nvGrpSpPr>
      <p:grpSpPr>
        <a:xfrm>
          <a:off x="0" y="0"/>
          <a:ext cx="0" cy="0"/>
          <a:chOff x="0" y="0"/>
          <a:chExt cx="0" cy="0"/>
        </a:xfrm>
      </p:grpSpPr>
      <p:sp>
        <p:nvSpPr>
          <p:cNvPr id="319" name="Google Shape;319;p37"/>
          <p:cNvSpPr txBox="1">
            <a:spLocks noGrp="1"/>
          </p:cNvSpPr>
          <p:nvPr>
            <p:ph type="title"/>
          </p:nvPr>
        </p:nvSpPr>
        <p:spPr>
          <a:xfrm>
            <a:off x="3820502" y="185734"/>
            <a:ext cx="9866100" cy="1320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262626"/>
              </a:buClr>
              <a:buSzPts val="4000"/>
              <a:buFont typeface="Century Gothic"/>
              <a:buNone/>
            </a:pPr>
            <a:r>
              <a:rPr lang="en-US" sz="4000"/>
              <a:t>   </a:t>
            </a:r>
            <a:r>
              <a:rPr lang="en-US" sz="4000" b="1">
                <a:latin typeface="Times New Roman"/>
                <a:ea typeface="Times New Roman"/>
                <a:cs typeface="Times New Roman"/>
                <a:sym typeface="Times New Roman"/>
              </a:rPr>
              <a:t>Contents</a:t>
            </a:r>
            <a:endParaRPr b="1">
              <a:latin typeface="Times New Roman"/>
              <a:ea typeface="Times New Roman"/>
              <a:cs typeface="Times New Roman"/>
              <a:sym typeface="Times New Roman"/>
            </a:endParaRPr>
          </a:p>
        </p:txBody>
      </p:sp>
      <p:sp>
        <p:nvSpPr>
          <p:cNvPr id="320" name="Google Shape;320;p37"/>
          <p:cNvSpPr txBox="1">
            <a:spLocks noGrp="1"/>
          </p:cNvSpPr>
          <p:nvPr>
            <p:ph type="body" idx="1"/>
          </p:nvPr>
        </p:nvSpPr>
        <p:spPr>
          <a:xfrm>
            <a:off x="1497952" y="1322014"/>
            <a:ext cx="8596500" cy="4394100"/>
          </a:xfrm>
          <a:prstGeom prst="rect">
            <a:avLst/>
          </a:prstGeom>
          <a:noFill/>
          <a:ln>
            <a:noFill/>
          </a:ln>
        </p:spPr>
        <p:txBody>
          <a:bodyPr spcFirstLastPara="1" wrap="square" lIns="91425" tIns="45700" rIns="91425" bIns="45700" anchor="t" anchorCtr="0">
            <a:noAutofit/>
          </a:bodyPr>
          <a:lstStyle/>
          <a:p>
            <a:pPr marL="419100" lvl="0" indent="-457200" algn="l" rtl="0">
              <a:lnSpc>
                <a:spcPct val="90000"/>
              </a:lnSpc>
              <a:spcBef>
                <a:spcPts val="0"/>
              </a:spcBef>
              <a:spcAft>
                <a:spcPts val="0"/>
              </a:spcAft>
              <a:buClr>
                <a:srgbClr val="000000"/>
              </a:buClr>
              <a:buSzPts val="3000"/>
              <a:buFont typeface="Wingdings" panose="05000000000000000000" pitchFamily="2" charset="2"/>
              <a:buChar char="v"/>
            </a:pPr>
            <a:r>
              <a:rPr lang="en-US" sz="3000" dirty="0">
                <a:solidFill>
                  <a:srgbClr val="000000"/>
                </a:solidFill>
                <a:latin typeface="Times New Roman"/>
                <a:ea typeface="Times New Roman"/>
                <a:cs typeface="Times New Roman"/>
                <a:sym typeface="Times New Roman"/>
              </a:rPr>
              <a:t>Objectives</a:t>
            </a:r>
            <a:endParaRPr sz="3000" dirty="0">
              <a:solidFill>
                <a:srgbClr val="000000"/>
              </a:solidFill>
              <a:latin typeface="Times New Roman"/>
              <a:ea typeface="Times New Roman"/>
              <a:cs typeface="Times New Roman"/>
              <a:sym typeface="Times New Roman"/>
            </a:endParaRPr>
          </a:p>
          <a:p>
            <a:pPr marL="419100" lvl="0" indent="-457200" algn="l" rtl="0">
              <a:lnSpc>
                <a:spcPct val="90000"/>
              </a:lnSpc>
              <a:spcBef>
                <a:spcPts val="1000"/>
              </a:spcBef>
              <a:spcAft>
                <a:spcPts val="0"/>
              </a:spcAft>
              <a:buClr>
                <a:srgbClr val="000000"/>
              </a:buClr>
              <a:buSzPts val="3000"/>
              <a:buFont typeface="Wingdings" panose="05000000000000000000" pitchFamily="2" charset="2"/>
              <a:buChar char="v"/>
            </a:pPr>
            <a:r>
              <a:rPr lang="en-US" sz="3000" dirty="0">
                <a:solidFill>
                  <a:srgbClr val="000000"/>
                </a:solidFill>
                <a:latin typeface="Times New Roman"/>
                <a:ea typeface="Times New Roman"/>
                <a:cs typeface="Times New Roman"/>
                <a:sym typeface="Times New Roman"/>
              </a:rPr>
              <a:t>Introduction</a:t>
            </a:r>
            <a:endParaRPr sz="3000" dirty="0">
              <a:solidFill>
                <a:srgbClr val="000000"/>
              </a:solidFill>
              <a:latin typeface="Times New Roman"/>
              <a:ea typeface="Times New Roman"/>
              <a:cs typeface="Times New Roman"/>
              <a:sym typeface="Times New Roman"/>
            </a:endParaRPr>
          </a:p>
          <a:p>
            <a:pPr marL="419100" lvl="0" indent="-457200" algn="l" rtl="0">
              <a:lnSpc>
                <a:spcPct val="90000"/>
              </a:lnSpc>
              <a:spcBef>
                <a:spcPts val="1000"/>
              </a:spcBef>
              <a:spcAft>
                <a:spcPts val="0"/>
              </a:spcAft>
              <a:buClr>
                <a:srgbClr val="000000"/>
              </a:buClr>
              <a:buSzPts val="3000"/>
              <a:buFont typeface="Wingdings" panose="05000000000000000000" pitchFamily="2" charset="2"/>
              <a:buChar char="v"/>
            </a:pPr>
            <a:r>
              <a:rPr lang="en-US" sz="3000" dirty="0">
                <a:solidFill>
                  <a:srgbClr val="000000"/>
                </a:solidFill>
                <a:latin typeface="Times New Roman"/>
                <a:ea typeface="Times New Roman"/>
                <a:cs typeface="Times New Roman"/>
                <a:sym typeface="Times New Roman"/>
              </a:rPr>
              <a:t>Flow of execution</a:t>
            </a:r>
            <a:endParaRPr sz="3000" dirty="0">
              <a:solidFill>
                <a:srgbClr val="000000"/>
              </a:solidFill>
              <a:latin typeface="Times New Roman"/>
              <a:ea typeface="Times New Roman"/>
              <a:cs typeface="Times New Roman"/>
              <a:sym typeface="Times New Roman"/>
            </a:endParaRPr>
          </a:p>
          <a:p>
            <a:pPr marL="419100" lvl="0" indent="-457200" algn="l" rtl="0">
              <a:lnSpc>
                <a:spcPct val="90000"/>
              </a:lnSpc>
              <a:spcBef>
                <a:spcPts val="1000"/>
              </a:spcBef>
              <a:spcAft>
                <a:spcPts val="0"/>
              </a:spcAft>
              <a:buClr>
                <a:srgbClr val="000000"/>
              </a:buClr>
              <a:buSzPts val="3000"/>
              <a:buFont typeface="Wingdings" panose="05000000000000000000" pitchFamily="2" charset="2"/>
              <a:buChar char="v"/>
            </a:pPr>
            <a:r>
              <a:rPr lang="en-US" sz="3000" dirty="0">
                <a:solidFill>
                  <a:srgbClr val="000000"/>
                </a:solidFill>
                <a:latin typeface="Times New Roman"/>
                <a:ea typeface="Times New Roman"/>
                <a:cs typeface="Times New Roman"/>
                <a:sym typeface="Times New Roman"/>
              </a:rPr>
              <a:t>Requirements</a:t>
            </a:r>
            <a:endParaRPr sz="3000" dirty="0">
              <a:solidFill>
                <a:srgbClr val="000000"/>
              </a:solidFill>
              <a:latin typeface="Times New Roman"/>
              <a:ea typeface="Times New Roman"/>
              <a:cs typeface="Times New Roman"/>
              <a:sym typeface="Times New Roman"/>
            </a:endParaRPr>
          </a:p>
          <a:p>
            <a:pPr marL="419100" lvl="0" indent="-457200" algn="l" rtl="0">
              <a:lnSpc>
                <a:spcPct val="90000"/>
              </a:lnSpc>
              <a:spcBef>
                <a:spcPts val="1000"/>
              </a:spcBef>
              <a:spcAft>
                <a:spcPts val="0"/>
              </a:spcAft>
              <a:buClr>
                <a:srgbClr val="000000"/>
              </a:buClr>
              <a:buSzPts val="3000"/>
              <a:buFont typeface="Wingdings" panose="05000000000000000000" pitchFamily="2" charset="2"/>
              <a:buChar char="v"/>
            </a:pPr>
            <a:r>
              <a:rPr lang="en-US" sz="3000" dirty="0">
                <a:solidFill>
                  <a:srgbClr val="000000"/>
                </a:solidFill>
                <a:latin typeface="Times New Roman"/>
                <a:ea typeface="Times New Roman"/>
                <a:cs typeface="Times New Roman"/>
                <a:sym typeface="Times New Roman"/>
              </a:rPr>
              <a:t>Dataset Description</a:t>
            </a:r>
            <a:endParaRPr sz="3000" dirty="0">
              <a:solidFill>
                <a:srgbClr val="000000"/>
              </a:solidFill>
              <a:latin typeface="Times New Roman"/>
              <a:ea typeface="Times New Roman"/>
              <a:cs typeface="Times New Roman"/>
              <a:sym typeface="Times New Roman"/>
            </a:endParaRPr>
          </a:p>
          <a:p>
            <a:pPr marL="419100" lvl="0" indent="-457200" algn="l" rtl="0">
              <a:lnSpc>
                <a:spcPct val="90000"/>
              </a:lnSpc>
              <a:spcBef>
                <a:spcPts val="1000"/>
              </a:spcBef>
              <a:spcAft>
                <a:spcPts val="0"/>
              </a:spcAft>
              <a:buClr>
                <a:srgbClr val="000000"/>
              </a:buClr>
              <a:buSzPts val="3000"/>
              <a:buFont typeface="Wingdings" panose="05000000000000000000" pitchFamily="2" charset="2"/>
              <a:buChar char="v"/>
            </a:pPr>
            <a:r>
              <a:rPr lang="en-US" sz="3000" dirty="0">
                <a:solidFill>
                  <a:srgbClr val="000000"/>
                </a:solidFill>
                <a:latin typeface="Times New Roman"/>
                <a:ea typeface="Times New Roman"/>
                <a:cs typeface="Times New Roman"/>
                <a:sym typeface="Times New Roman"/>
              </a:rPr>
              <a:t>Electronic design automation(EDA)</a:t>
            </a:r>
            <a:endParaRPr sz="3000" dirty="0">
              <a:solidFill>
                <a:srgbClr val="000000"/>
              </a:solidFill>
              <a:latin typeface="Times New Roman"/>
              <a:ea typeface="Times New Roman"/>
              <a:cs typeface="Times New Roman"/>
              <a:sym typeface="Times New Roman"/>
            </a:endParaRPr>
          </a:p>
          <a:p>
            <a:pPr marL="419100" lvl="0" indent="-457200" algn="l" rtl="0">
              <a:lnSpc>
                <a:spcPct val="90000"/>
              </a:lnSpc>
              <a:spcBef>
                <a:spcPts val="1000"/>
              </a:spcBef>
              <a:spcAft>
                <a:spcPts val="0"/>
              </a:spcAft>
              <a:buClr>
                <a:srgbClr val="000000"/>
              </a:buClr>
              <a:buSzPts val="3000"/>
              <a:buFont typeface="Wingdings" panose="05000000000000000000" pitchFamily="2" charset="2"/>
              <a:buChar char="v"/>
            </a:pPr>
            <a:r>
              <a:rPr lang="en-US" sz="3000" dirty="0">
                <a:solidFill>
                  <a:srgbClr val="000000"/>
                </a:solidFill>
                <a:latin typeface="Times New Roman"/>
                <a:ea typeface="Times New Roman"/>
                <a:cs typeface="Times New Roman"/>
                <a:sym typeface="Times New Roman"/>
              </a:rPr>
              <a:t>Methods and Algorithm</a:t>
            </a:r>
            <a:endParaRPr sz="3000" dirty="0">
              <a:solidFill>
                <a:srgbClr val="000000"/>
              </a:solidFill>
              <a:latin typeface="Times New Roman"/>
              <a:ea typeface="Times New Roman"/>
              <a:cs typeface="Times New Roman"/>
              <a:sym typeface="Times New Roman"/>
            </a:endParaRPr>
          </a:p>
          <a:p>
            <a:pPr marL="419100" lvl="0" indent="-457200" algn="l" rtl="0">
              <a:lnSpc>
                <a:spcPct val="90000"/>
              </a:lnSpc>
              <a:spcBef>
                <a:spcPts val="1000"/>
              </a:spcBef>
              <a:spcAft>
                <a:spcPts val="0"/>
              </a:spcAft>
              <a:buClr>
                <a:srgbClr val="000000"/>
              </a:buClr>
              <a:buSzPts val="3000"/>
              <a:buFont typeface="Wingdings" panose="05000000000000000000" pitchFamily="2" charset="2"/>
              <a:buChar char="v"/>
            </a:pPr>
            <a:r>
              <a:rPr lang="en-US" sz="3000" dirty="0">
                <a:solidFill>
                  <a:srgbClr val="000000"/>
                </a:solidFill>
                <a:latin typeface="Times New Roman"/>
                <a:ea typeface="Times New Roman"/>
                <a:cs typeface="Times New Roman"/>
                <a:sym typeface="Times New Roman"/>
              </a:rPr>
              <a:t>Result</a:t>
            </a:r>
            <a:endParaRPr sz="3000" dirty="0">
              <a:solidFill>
                <a:srgbClr val="000000"/>
              </a:solidFill>
              <a:latin typeface="Times New Roman"/>
              <a:ea typeface="Times New Roman"/>
              <a:cs typeface="Times New Roman"/>
              <a:sym typeface="Times New Roman"/>
            </a:endParaRPr>
          </a:p>
          <a:p>
            <a:pPr marL="419100" lvl="0" indent="-457200" algn="l" rtl="0">
              <a:lnSpc>
                <a:spcPct val="90000"/>
              </a:lnSpc>
              <a:spcBef>
                <a:spcPts val="1000"/>
              </a:spcBef>
              <a:spcAft>
                <a:spcPts val="0"/>
              </a:spcAft>
              <a:buClr>
                <a:srgbClr val="000000"/>
              </a:buClr>
              <a:buSzPts val="3000"/>
              <a:buFont typeface="Wingdings" panose="05000000000000000000" pitchFamily="2" charset="2"/>
              <a:buChar char="v"/>
            </a:pPr>
            <a:r>
              <a:rPr lang="en-US" sz="3000" dirty="0">
                <a:solidFill>
                  <a:srgbClr val="000000"/>
                </a:solidFill>
                <a:latin typeface="Times New Roman"/>
                <a:ea typeface="Times New Roman"/>
                <a:cs typeface="Times New Roman"/>
                <a:sym typeface="Times New Roman"/>
              </a:rPr>
              <a:t>Conclusion</a:t>
            </a:r>
            <a:endParaRPr sz="3000" dirty="0">
              <a:solidFill>
                <a:srgbClr val="000000"/>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rgbClr val="F2F2F2"/>
            </a:gs>
            <a:gs pos="100000">
              <a:srgbClr val="A6A6A6"/>
            </a:gs>
          </a:gsLst>
          <a:lin ang="5400012" scaled="0"/>
        </a:gradFill>
        <a:effectLst/>
      </p:bgPr>
    </p:bg>
    <p:spTree>
      <p:nvGrpSpPr>
        <p:cNvPr id="1" name="Shape 433"/>
        <p:cNvGrpSpPr/>
        <p:nvPr/>
      </p:nvGrpSpPr>
      <p:grpSpPr>
        <a:xfrm>
          <a:off x="0" y="0"/>
          <a:ext cx="0" cy="0"/>
          <a:chOff x="0" y="0"/>
          <a:chExt cx="0" cy="0"/>
        </a:xfrm>
      </p:grpSpPr>
      <p:sp>
        <p:nvSpPr>
          <p:cNvPr id="434" name="Google Shape;434;p55"/>
          <p:cNvSpPr txBox="1">
            <a:spLocks noGrp="1"/>
          </p:cNvSpPr>
          <p:nvPr>
            <p:ph type="title"/>
          </p:nvPr>
        </p:nvSpPr>
        <p:spPr>
          <a:xfrm>
            <a:off x="1995050" y="635835"/>
            <a:ext cx="8911800" cy="12810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262626"/>
              </a:buClr>
              <a:buSzPts val="3600"/>
              <a:buFont typeface="Century Gothic"/>
              <a:buNone/>
            </a:pPr>
            <a:r>
              <a:rPr lang="en-US" b="1">
                <a:solidFill>
                  <a:srgbClr val="000000"/>
                </a:solidFill>
                <a:latin typeface="Times New Roman"/>
                <a:ea typeface="Times New Roman"/>
                <a:cs typeface="Times New Roman"/>
                <a:sym typeface="Times New Roman"/>
              </a:rPr>
              <a:t>Methods and Algorithms</a:t>
            </a:r>
            <a:endParaRPr b="1">
              <a:solidFill>
                <a:srgbClr val="000000"/>
              </a:solidFill>
              <a:latin typeface="Times New Roman"/>
              <a:ea typeface="Times New Roman"/>
              <a:cs typeface="Times New Roman"/>
              <a:sym typeface="Times New Roman"/>
            </a:endParaRPr>
          </a:p>
        </p:txBody>
      </p:sp>
      <p:sp>
        <p:nvSpPr>
          <p:cNvPr id="435" name="Google Shape;435;p55"/>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None/>
            </a:pPr>
            <a:r>
              <a:rPr lang="en-US" sz="3300">
                <a:solidFill>
                  <a:srgbClr val="000000"/>
                </a:solidFill>
                <a:latin typeface="Times New Roman"/>
                <a:ea typeface="Times New Roman"/>
                <a:cs typeface="Times New Roman"/>
                <a:sym typeface="Times New Roman"/>
              </a:rPr>
              <a:t>Methods: </a:t>
            </a:r>
            <a:endParaRPr sz="3300">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1800"/>
              <a:buNone/>
            </a:pPr>
            <a:endParaRPr sz="3300">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1800"/>
              <a:buNone/>
            </a:pPr>
            <a:r>
              <a:rPr lang="en-US" sz="3300">
                <a:solidFill>
                  <a:srgbClr val="000000"/>
                </a:solidFill>
                <a:latin typeface="Times New Roman"/>
                <a:ea typeface="Times New Roman"/>
                <a:cs typeface="Times New Roman"/>
                <a:sym typeface="Times New Roman"/>
              </a:rPr>
              <a:t>1. Content Based</a:t>
            </a:r>
            <a:endParaRPr sz="3300">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1800"/>
              <a:buNone/>
            </a:pPr>
            <a:r>
              <a:rPr lang="en-US" sz="3300">
                <a:solidFill>
                  <a:srgbClr val="000000"/>
                </a:solidFill>
                <a:latin typeface="Times New Roman"/>
                <a:ea typeface="Times New Roman"/>
                <a:cs typeface="Times New Roman"/>
                <a:sym typeface="Times New Roman"/>
              </a:rPr>
              <a:t>2. Collaborative Filtering </a:t>
            </a:r>
            <a:endParaRPr sz="3300">
              <a:solidFill>
                <a:srgbClr val="000000"/>
              </a:solidFill>
              <a:latin typeface="Times New Roman"/>
              <a:ea typeface="Times New Roman"/>
              <a:cs typeface="Times New Roman"/>
              <a:sym typeface="Times New Roman"/>
            </a:endParaRPr>
          </a:p>
          <a:p>
            <a:pPr marL="0" lvl="0" indent="0" algn="l" rtl="0">
              <a:lnSpc>
                <a:spcPct val="100000"/>
              </a:lnSpc>
              <a:spcBef>
                <a:spcPts val="1000"/>
              </a:spcBef>
              <a:spcAft>
                <a:spcPts val="0"/>
              </a:spcAft>
              <a:buSzPts val="1800"/>
              <a:buNone/>
            </a:pPr>
            <a:r>
              <a:rPr lang="en-US" sz="3200"/>
              <a: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rgbClr val="F2F2F2"/>
            </a:gs>
            <a:gs pos="100000">
              <a:srgbClr val="A6A6A6"/>
            </a:gs>
          </a:gsLst>
          <a:lin ang="5400012" scaled="0"/>
        </a:gradFill>
        <a:effectLst/>
      </p:bgPr>
    </p:bg>
    <p:spTree>
      <p:nvGrpSpPr>
        <p:cNvPr id="1" name="Shape 439"/>
        <p:cNvGrpSpPr/>
        <p:nvPr/>
      </p:nvGrpSpPr>
      <p:grpSpPr>
        <a:xfrm>
          <a:off x="0" y="0"/>
          <a:ext cx="0" cy="0"/>
          <a:chOff x="0" y="0"/>
          <a:chExt cx="0" cy="0"/>
        </a:xfrm>
      </p:grpSpPr>
      <p:sp>
        <p:nvSpPr>
          <p:cNvPr id="440" name="Google Shape;440;p56"/>
          <p:cNvSpPr txBox="1">
            <a:spLocks noGrp="1"/>
          </p:cNvSpPr>
          <p:nvPr>
            <p:ph type="title"/>
          </p:nvPr>
        </p:nvSpPr>
        <p:spPr>
          <a:xfrm>
            <a:off x="1895775" y="454135"/>
            <a:ext cx="8911800" cy="1281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Arial"/>
              <a:buNone/>
            </a:pPr>
            <a:r>
              <a:rPr lang="en-US" sz="4500" b="1">
                <a:solidFill>
                  <a:srgbClr val="000000"/>
                </a:solidFill>
                <a:latin typeface="Times New Roman"/>
                <a:ea typeface="Times New Roman"/>
                <a:cs typeface="Times New Roman"/>
                <a:sym typeface="Times New Roman"/>
              </a:rPr>
              <a:t>Content Based</a:t>
            </a:r>
            <a:endParaRPr sz="4500" b="1">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Clr>
                <a:srgbClr val="262626"/>
              </a:buClr>
              <a:buSzPts val="3600"/>
              <a:buFont typeface="Century Gothic"/>
              <a:buNone/>
            </a:pPr>
            <a:endParaRPr/>
          </a:p>
        </p:txBody>
      </p:sp>
      <p:sp>
        <p:nvSpPr>
          <p:cNvPr id="441" name="Google Shape;441;p56"/>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Autofit/>
          </a:bodyPr>
          <a:lstStyle/>
          <a:p>
            <a:pPr marL="342900" lvl="0" indent="0" algn="l" rtl="0">
              <a:lnSpc>
                <a:spcPct val="100000"/>
              </a:lnSpc>
              <a:spcBef>
                <a:spcPts val="0"/>
              </a:spcBef>
              <a:spcAft>
                <a:spcPts val="0"/>
              </a:spcAft>
              <a:buSzPts val="1800"/>
              <a:buNone/>
            </a:pPr>
            <a:endParaRPr/>
          </a:p>
          <a:p>
            <a:pPr marL="342900" lvl="0" indent="-228600" algn="l" rtl="0">
              <a:lnSpc>
                <a:spcPct val="100000"/>
              </a:lnSpc>
              <a:spcBef>
                <a:spcPts val="1000"/>
              </a:spcBef>
              <a:spcAft>
                <a:spcPts val="0"/>
              </a:spcAft>
              <a:buSzPts val="1800"/>
              <a:buNone/>
            </a:pPr>
            <a:endParaRPr/>
          </a:p>
        </p:txBody>
      </p:sp>
      <p:pic>
        <p:nvPicPr>
          <p:cNvPr id="442" name="Google Shape;442;p56"/>
          <p:cNvPicPr preferRelativeResize="0"/>
          <p:nvPr/>
        </p:nvPicPr>
        <p:blipFill rotWithShape="1">
          <a:blip r:embed="rId3">
            <a:alphaModFix/>
          </a:blip>
          <a:srcRect/>
          <a:stretch/>
        </p:blipFill>
        <p:spPr>
          <a:xfrm>
            <a:off x="2138900" y="1907625"/>
            <a:ext cx="8810474" cy="3956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rgbClr val="F2F2F2"/>
            </a:gs>
            <a:gs pos="100000">
              <a:srgbClr val="A6A6A6"/>
            </a:gs>
          </a:gsLst>
          <a:lin ang="5400012" scaled="0"/>
        </a:gradFill>
        <a:effectLst/>
      </p:bgPr>
    </p:bg>
    <p:spTree>
      <p:nvGrpSpPr>
        <p:cNvPr id="1" name="Shape 446"/>
        <p:cNvGrpSpPr/>
        <p:nvPr/>
      </p:nvGrpSpPr>
      <p:grpSpPr>
        <a:xfrm>
          <a:off x="0" y="0"/>
          <a:ext cx="0" cy="0"/>
          <a:chOff x="0" y="0"/>
          <a:chExt cx="0" cy="0"/>
        </a:xfrm>
      </p:grpSpPr>
      <p:sp>
        <p:nvSpPr>
          <p:cNvPr id="447" name="Google Shape;447;p57"/>
          <p:cNvSpPr txBox="1"/>
          <p:nvPr/>
        </p:nvSpPr>
        <p:spPr>
          <a:xfrm>
            <a:off x="1774050" y="457200"/>
            <a:ext cx="8643900" cy="877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4500"/>
              <a:buFont typeface="Arial"/>
              <a:buNone/>
            </a:pPr>
            <a:r>
              <a:rPr lang="en-US" sz="3600" b="1" i="0" u="none" strike="noStrike" cap="none">
                <a:latin typeface="Times New Roman"/>
                <a:ea typeface="Times New Roman"/>
                <a:cs typeface="Times New Roman"/>
                <a:sym typeface="Times New Roman"/>
              </a:rPr>
              <a:t>User Based Collaborative Filtering</a:t>
            </a:r>
            <a:endParaRPr sz="3600" b="1" i="0" u="none" strike="noStrike" cap="none">
              <a:latin typeface="Times New Roman"/>
              <a:ea typeface="Times New Roman"/>
              <a:cs typeface="Times New Roman"/>
              <a:sym typeface="Times New Roman"/>
            </a:endParaRPr>
          </a:p>
        </p:txBody>
      </p:sp>
      <p:pic>
        <p:nvPicPr>
          <p:cNvPr id="448" name="Google Shape;448;p57"/>
          <p:cNvPicPr preferRelativeResize="0"/>
          <p:nvPr/>
        </p:nvPicPr>
        <p:blipFill rotWithShape="1">
          <a:blip r:embed="rId3">
            <a:alphaModFix/>
          </a:blip>
          <a:srcRect/>
          <a:stretch/>
        </p:blipFill>
        <p:spPr>
          <a:xfrm>
            <a:off x="2357450" y="1586850"/>
            <a:ext cx="8362950" cy="41433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rgbClr val="F2F2F2"/>
            </a:gs>
            <a:gs pos="100000">
              <a:srgbClr val="A6A6A6"/>
            </a:gs>
          </a:gsLst>
          <a:lin ang="5400012" scaled="0"/>
        </a:gradFill>
        <a:effectLst/>
      </p:bgPr>
    </p:bg>
    <p:spTree>
      <p:nvGrpSpPr>
        <p:cNvPr id="1" name="Shape 452"/>
        <p:cNvGrpSpPr/>
        <p:nvPr/>
      </p:nvGrpSpPr>
      <p:grpSpPr>
        <a:xfrm>
          <a:off x="0" y="0"/>
          <a:ext cx="0" cy="0"/>
          <a:chOff x="0" y="0"/>
          <a:chExt cx="0" cy="0"/>
        </a:xfrm>
      </p:grpSpPr>
      <p:sp>
        <p:nvSpPr>
          <p:cNvPr id="453" name="Google Shape;453;p58"/>
          <p:cNvSpPr txBox="1">
            <a:spLocks noGrp="1"/>
          </p:cNvSpPr>
          <p:nvPr>
            <p:ph type="title"/>
          </p:nvPr>
        </p:nvSpPr>
        <p:spPr>
          <a:xfrm>
            <a:off x="1749950" y="424060"/>
            <a:ext cx="8911800" cy="1281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Arial"/>
              <a:buNone/>
            </a:pPr>
            <a:r>
              <a:rPr lang="en-US" b="1">
                <a:solidFill>
                  <a:srgbClr val="000000"/>
                </a:solidFill>
                <a:latin typeface="Times New Roman"/>
                <a:ea typeface="Times New Roman"/>
                <a:cs typeface="Times New Roman"/>
                <a:sym typeface="Times New Roman"/>
              </a:rPr>
              <a:t>Item Based Collaborative Filtering</a:t>
            </a:r>
            <a:endParaRPr b="1">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1800"/>
              <a:buNone/>
            </a:pPr>
            <a:endParaRPr b="1">
              <a:latin typeface="Times New Roman"/>
              <a:ea typeface="Times New Roman"/>
              <a:cs typeface="Times New Roman"/>
              <a:sym typeface="Times New Roman"/>
            </a:endParaRPr>
          </a:p>
        </p:txBody>
      </p:sp>
      <p:sp>
        <p:nvSpPr>
          <p:cNvPr id="454" name="Google Shape;454;p58"/>
          <p:cNvSpPr txBox="1">
            <a:spLocks noGrp="1"/>
          </p:cNvSpPr>
          <p:nvPr>
            <p:ph type="body" idx="1"/>
          </p:nvPr>
        </p:nvSpPr>
        <p:spPr>
          <a:xfrm>
            <a:off x="2589212" y="2133600"/>
            <a:ext cx="8915400" cy="3777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1000"/>
              </a:spcBef>
              <a:spcAft>
                <a:spcPts val="0"/>
              </a:spcAft>
              <a:buSzPts val="1800"/>
              <a:buNone/>
            </a:pPr>
            <a:endParaRPr/>
          </a:p>
        </p:txBody>
      </p:sp>
      <p:pic>
        <p:nvPicPr>
          <p:cNvPr id="455" name="Google Shape;455;p58"/>
          <p:cNvPicPr preferRelativeResize="0"/>
          <p:nvPr/>
        </p:nvPicPr>
        <p:blipFill rotWithShape="1">
          <a:blip r:embed="rId3">
            <a:alphaModFix/>
          </a:blip>
          <a:srcRect/>
          <a:stretch/>
        </p:blipFill>
        <p:spPr>
          <a:xfrm>
            <a:off x="3130050" y="1806725"/>
            <a:ext cx="8194449" cy="42902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rgbClr val="F2F2F2"/>
            </a:gs>
            <a:gs pos="100000">
              <a:srgbClr val="A6A6A6"/>
            </a:gs>
          </a:gsLst>
          <a:lin ang="5400012" scaled="0"/>
        </a:gradFill>
        <a:effectLst/>
      </p:bgPr>
    </p:bg>
    <p:spTree>
      <p:nvGrpSpPr>
        <p:cNvPr id="1" name="Shape 459"/>
        <p:cNvGrpSpPr/>
        <p:nvPr/>
      </p:nvGrpSpPr>
      <p:grpSpPr>
        <a:xfrm>
          <a:off x="0" y="0"/>
          <a:ext cx="0" cy="0"/>
          <a:chOff x="0" y="0"/>
          <a:chExt cx="0" cy="0"/>
        </a:xfrm>
      </p:grpSpPr>
      <p:sp>
        <p:nvSpPr>
          <p:cNvPr id="460" name="Google Shape;460;p59"/>
          <p:cNvSpPr txBox="1">
            <a:spLocks noGrp="1"/>
          </p:cNvSpPr>
          <p:nvPr>
            <p:ph type="title"/>
          </p:nvPr>
        </p:nvSpPr>
        <p:spPr>
          <a:xfrm>
            <a:off x="1640100" y="381210"/>
            <a:ext cx="8911800" cy="1281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262626"/>
              </a:buClr>
              <a:buSzPts val="3600"/>
              <a:buFont typeface="Century Gothic"/>
              <a:buNone/>
            </a:pPr>
            <a:r>
              <a:rPr lang="en-US" sz="4000" b="1">
                <a:latin typeface="Times New Roman"/>
                <a:ea typeface="Times New Roman"/>
                <a:cs typeface="Times New Roman"/>
                <a:sym typeface="Times New Roman"/>
              </a:rPr>
              <a:t>Accuracy : User Based</a:t>
            </a:r>
            <a:r>
              <a:rPr lang="en-US"/>
              <a:t> </a:t>
            </a:r>
            <a:endParaRPr/>
          </a:p>
        </p:txBody>
      </p:sp>
      <p:pic>
        <p:nvPicPr>
          <p:cNvPr id="461" name="Google Shape;461;p59"/>
          <p:cNvPicPr preferRelativeResize="0"/>
          <p:nvPr/>
        </p:nvPicPr>
        <p:blipFill rotWithShape="1">
          <a:blip r:embed="rId3">
            <a:alphaModFix/>
          </a:blip>
          <a:srcRect/>
          <a:stretch/>
        </p:blipFill>
        <p:spPr>
          <a:xfrm>
            <a:off x="1771650" y="1943125"/>
            <a:ext cx="9939700" cy="37433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rgbClr val="F2F2F2"/>
            </a:gs>
            <a:gs pos="100000">
              <a:srgbClr val="A6A6A6"/>
            </a:gs>
          </a:gsLst>
          <a:lin ang="5400012" scaled="0"/>
        </a:gradFill>
        <a:effectLst/>
      </p:bgPr>
    </p:bg>
    <p:spTree>
      <p:nvGrpSpPr>
        <p:cNvPr id="1" name="Shape 465"/>
        <p:cNvGrpSpPr/>
        <p:nvPr/>
      </p:nvGrpSpPr>
      <p:grpSpPr>
        <a:xfrm>
          <a:off x="0" y="0"/>
          <a:ext cx="0" cy="0"/>
          <a:chOff x="0" y="0"/>
          <a:chExt cx="0" cy="0"/>
        </a:xfrm>
      </p:grpSpPr>
      <p:sp>
        <p:nvSpPr>
          <p:cNvPr id="466" name="Google Shape;466;p60"/>
          <p:cNvSpPr txBox="1">
            <a:spLocks noGrp="1"/>
          </p:cNvSpPr>
          <p:nvPr>
            <p:ph type="title"/>
          </p:nvPr>
        </p:nvSpPr>
        <p:spPr>
          <a:xfrm>
            <a:off x="1749950" y="409785"/>
            <a:ext cx="8911800" cy="1281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262626"/>
              </a:buClr>
              <a:buSzPts val="3600"/>
              <a:buFont typeface="Century Gothic"/>
              <a:buNone/>
            </a:pPr>
            <a:r>
              <a:rPr lang="en-US" sz="4000" b="1">
                <a:latin typeface="Times New Roman"/>
                <a:ea typeface="Times New Roman"/>
                <a:cs typeface="Times New Roman"/>
                <a:sym typeface="Times New Roman"/>
              </a:rPr>
              <a:t>Accuracy : Item Based</a:t>
            </a:r>
            <a:endParaRPr sz="4000" b="1">
              <a:latin typeface="Times New Roman"/>
              <a:ea typeface="Times New Roman"/>
              <a:cs typeface="Times New Roman"/>
              <a:sym typeface="Times New Roman"/>
            </a:endParaRPr>
          </a:p>
        </p:txBody>
      </p:sp>
      <p:sp>
        <p:nvSpPr>
          <p:cNvPr id="467" name="Google Shape;467;p60"/>
          <p:cNvSpPr txBox="1">
            <a:spLocks noGrp="1"/>
          </p:cNvSpPr>
          <p:nvPr>
            <p:ph type="body" idx="1"/>
          </p:nvPr>
        </p:nvSpPr>
        <p:spPr>
          <a:xfrm>
            <a:off x="2589212" y="2133600"/>
            <a:ext cx="8915400" cy="3777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1000"/>
              </a:spcBef>
              <a:spcAft>
                <a:spcPts val="0"/>
              </a:spcAft>
              <a:buSzPts val="1800"/>
              <a:buNone/>
            </a:pPr>
            <a:endParaRPr/>
          </a:p>
        </p:txBody>
      </p:sp>
      <p:pic>
        <p:nvPicPr>
          <p:cNvPr id="468" name="Google Shape;468;p60"/>
          <p:cNvPicPr preferRelativeResize="0"/>
          <p:nvPr/>
        </p:nvPicPr>
        <p:blipFill rotWithShape="1">
          <a:blip r:embed="rId3">
            <a:alphaModFix/>
          </a:blip>
          <a:srcRect/>
          <a:stretch/>
        </p:blipFill>
        <p:spPr>
          <a:xfrm>
            <a:off x="2180960" y="1876425"/>
            <a:ext cx="9554165" cy="34671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rgbClr val="F2F2F2"/>
            </a:gs>
            <a:gs pos="100000">
              <a:srgbClr val="A6A6A6"/>
            </a:gs>
          </a:gsLst>
          <a:lin ang="5400012" scaled="0"/>
        </a:gradFill>
        <a:effectLst/>
      </p:bgPr>
    </p:bg>
    <p:spTree>
      <p:nvGrpSpPr>
        <p:cNvPr id="1" name="Shape 472"/>
        <p:cNvGrpSpPr/>
        <p:nvPr/>
      </p:nvGrpSpPr>
      <p:grpSpPr>
        <a:xfrm>
          <a:off x="0" y="0"/>
          <a:ext cx="0" cy="0"/>
          <a:chOff x="0" y="0"/>
          <a:chExt cx="0" cy="0"/>
        </a:xfrm>
      </p:grpSpPr>
      <p:sp>
        <p:nvSpPr>
          <p:cNvPr id="473" name="Google Shape;473;p61"/>
          <p:cNvSpPr txBox="1">
            <a:spLocks noGrp="1"/>
          </p:cNvSpPr>
          <p:nvPr>
            <p:ph type="title"/>
          </p:nvPr>
        </p:nvSpPr>
        <p:spPr>
          <a:xfrm>
            <a:off x="2064300" y="481235"/>
            <a:ext cx="8911800" cy="12810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262626"/>
              </a:buClr>
              <a:buSzPts val="4000"/>
              <a:buFont typeface="Century Gothic"/>
              <a:buNone/>
            </a:pPr>
            <a:r>
              <a:rPr lang="en-US" sz="4000" b="1">
                <a:latin typeface="Times New Roman"/>
                <a:ea typeface="Times New Roman"/>
                <a:cs typeface="Times New Roman"/>
                <a:sym typeface="Times New Roman"/>
              </a:rPr>
              <a:t>Conclusion</a:t>
            </a:r>
            <a:endParaRPr sz="4000" b="1">
              <a:latin typeface="Times New Roman"/>
              <a:ea typeface="Times New Roman"/>
              <a:cs typeface="Times New Roman"/>
              <a:sym typeface="Times New Roman"/>
            </a:endParaRPr>
          </a:p>
        </p:txBody>
      </p:sp>
      <p:sp>
        <p:nvSpPr>
          <p:cNvPr id="474" name="Google Shape;474;p61"/>
          <p:cNvSpPr txBox="1">
            <a:spLocks noGrp="1"/>
          </p:cNvSpPr>
          <p:nvPr>
            <p:ph type="body" idx="1"/>
          </p:nvPr>
        </p:nvSpPr>
        <p:spPr>
          <a:xfrm>
            <a:off x="2517787" y="1762125"/>
            <a:ext cx="8915400" cy="3777600"/>
          </a:xfrm>
          <a:prstGeom prst="rect">
            <a:avLst/>
          </a:prstGeom>
          <a:noFill/>
          <a:ln>
            <a:noFill/>
          </a:ln>
        </p:spPr>
        <p:txBody>
          <a:bodyPr spcFirstLastPara="1" wrap="square" lIns="91425" tIns="45700" rIns="91425" bIns="45700" anchor="t" anchorCtr="0">
            <a:noAutofit/>
          </a:bodyPr>
          <a:lstStyle/>
          <a:p>
            <a:pPr marL="342900" lvl="0" algn="just" rtl="0">
              <a:lnSpc>
                <a:spcPct val="150000"/>
              </a:lnSpc>
              <a:spcBef>
                <a:spcPts val="0"/>
              </a:spcBef>
              <a:spcAft>
                <a:spcPts val="0"/>
              </a:spcAft>
              <a:buClr>
                <a:schemeClr val="dk1"/>
              </a:buClr>
              <a:buSzPts val="1100"/>
              <a:buFont typeface="Wingdings" panose="05000000000000000000" pitchFamily="2" charset="2"/>
              <a:buChar char="q"/>
            </a:pPr>
            <a:r>
              <a:rPr lang="en-US" sz="2200" dirty="0">
                <a:solidFill>
                  <a:srgbClr val="000000"/>
                </a:solidFill>
                <a:latin typeface="Times New Roman"/>
                <a:ea typeface="Times New Roman"/>
                <a:cs typeface="Times New Roman"/>
                <a:sym typeface="Times New Roman"/>
              </a:rPr>
              <a:t>In  our  project  we  have improvised and modiﬁed the recommendation systems. This Book  Recommendation  System  has  considered  many parameters  like  ratings,  book  name,  author name, image links etc. We  successfully  implemented  and  found  the similar  books  using  cosine similarity.  Also,  the  recommendation  system  was implemented using book  dataset and ratings dataset and KNN algorithm to display most similar books based on User based and Item based Collaborative Filtering.</a:t>
            </a:r>
            <a:endParaRPr sz="2200" dirty="0">
              <a:solidFill>
                <a:srgbClr val="000000"/>
              </a:solidFill>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ts val="1100"/>
              <a:buFont typeface="Arial"/>
              <a:buNone/>
            </a:pPr>
            <a:endParaRPr sz="2100" dirty="0">
              <a:solidFill>
                <a:srgbClr val="444444"/>
              </a:solidFill>
              <a:latin typeface="Times New Roman"/>
              <a:ea typeface="Times New Roman"/>
              <a:cs typeface="Times New Roman"/>
              <a:sym typeface="Times New Roman"/>
            </a:endParaRPr>
          </a:p>
          <a:p>
            <a:pPr marL="0" lvl="0" indent="0" algn="just" rtl="0">
              <a:lnSpc>
                <a:spcPct val="150000"/>
              </a:lnSpc>
              <a:spcBef>
                <a:spcPts val="0"/>
              </a:spcBef>
              <a:spcAft>
                <a:spcPts val="0"/>
              </a:spcAft>
              <a:buSzPts val="1800"/>
              <a:buNone/>
            </a:pPr>
            <a:endParaRPr dirty="0">
              <a:solidFill>
                <a:srgbClr val="444444"/>
              </a:solidFill>
              <a:latin typeface="Georgia"/>
              <a:ea typeface="Georgia"/>
              <a:cs typeface="Georgia"/>
              <a:sym typeface="Georgi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rgbClr val="F2F2F2"/>
            </a:gs>
            <a:gs pos="100000">
              <a:srgbClr val="A6A6A6"/>
            </a:gs>
          </a:gsLst>
          <a:lin ang="5400012" scaled="0"/>
        </a:gradFill>
        <a:effectLst/>
      </p:bgPr>
    </p:bg>
    <p:spTree>
      <p:nvGrpSpPr>
        <p:cNvPr id="1" name="Shape 478"/>
        <p:cNvGrpSpPr/>
        <p:nvPr/>
      </p:nvGrpSpPr>
      <p:grpSpPr>
        <a:xfrm>
          <a:off x="0" y="0"/>
          <a:ext cx="0" cy="0"/>
          <a:chOff x="0" y="0"/>
          <a:chExt cx="0" cy="0"/>
        </a:xfrm>
      </p:grpSpPr>
      <p:sp>
        <p:nvSpPr>
          <p:cNvPr id="479" name="Google Shape;479;p62"/>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262626"/>
              </a:buClr>
              <a:buSzPts val="3600"/>
              <a:buFont typeface="Century Gothic"/>
              <a:buNone/>
            </a:pPr>
            <a:endParaRPr/>
          </a:p>
        </p:txBody>
      </p:sp>
      <p:sp>
        <p:nvSpPr>
          <p:cNvPr id="480" name="Google Shape;480;p62"/>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None/>
            </a:pPr>
            <a:r>
              <a:rPr lang="en-US"/>
              <a:t> </a:t>
            </a:r>
            <a:endParaRPr/>
          </a:p>
          <a:p>
            <a:pPr marL="0" lvl="0" indent="0" algn="l" rtl="0">
              <a:lnSpc>
                <a:spcPct val="100000"/>
              </a:lnSpc>
              <a:spcBef>
                <a:spcPts val="0"/>
              </a:spcBef>
              <a:spcAft>
                <a:spcPts val="0"/>
              </a:spcAft>
              <a:buSzPts val="1800"/>
              <a:buNone/>
            </a:pPr>
            <a:endParaRPr/>
          </a:p>
          <a:p>
            <a:pPr marL="0" lvl="0" indent="0" algn="l" rtl="0">
              <a:lnSpc>
                <a:spcPct val="100000"/>
              </a:lnSpc>
              <a:spcBef>
                <a:spcPts val="0"/>
              </a:spcBef>
              <a:spcAft>
                <a:spcPts val="0"/>
              </a:spcAft>
              <a:buSzPts val="1800"/>
              <a:buNone/>
            </a:pPr>
            <a:endParaRPr/>
          </a:p>
          <a:p>
            <a:pPr marL="0" lvl="0" indent="0" algn="l" rtl="0">
              <a:lnSpc>
                <a:spcPct val="100000"/>
              </a:lnSpc>
              <a:spcBef>
                <a:spcPts val="0"/>
              </a:spcBef>
              <a:spcAft>
                <a:spcPts val="0"/>
              </a:spcAft>
              <a:buSzPts val="1800"/>
              <a:buNone/>
            </a:pPr>
            <a:endParaRPr/>
          </a:p>
          <a:p>
            <a:pPr marL="0" lvl="0" indent="0" algn="l" rtl="0">
              <a:lnSpc>
                <a:spcPct val="100000"/>
              </a:lnSpc>
              <a:spcBef>
                <a:spcPts val="0"/>
              </a:spcBef>
              <a:spcAft>
                <a:spcPts val="0"/>
              </a:spcAft>
              <a:buSzPts val="1800"/>
              <a:buNone/>
            </a:pPr>
            <a:r>
              <a:rPr lang="en-US"/>
              <a:t>                               </a:t>
            </a:r>
            <a:r>
              <a:rPr lang="en-US" sz="5000" b="1">
                <a:solidFill>
                  <a:srgbClr val="000000"/>
                </a:solidFill>
                <a:latin typeface="Times New Roman"/>
                <a:ea typeface="Times New Roman"/>
                <a:cs typeface="Times New Roman"/>
                <a:sym typeface="Times New Roman"/>
              </a:rPr>
              <a:t>THANK YOU!</a:t>
            </a:r>
            <a:endParaRPr sz="5000" b="1">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F2F2F2"/>
            </a:gs>
            <a:gs pos="100000">
              <a:srgbClr val="A6A6A6"/>
            </a:gs>
          </a:gsLst>
          <a:lin ang="5400012" scaled="0"/>
        </a:gradFill>
        <a:effectLst/>
      </p:bgPr>
    </p:bg>
    <p:spTree>
      <p:nvGrpSpPr>
        <p:cNvPr id="1" name="Shape 324"/>
        <p:cNvGrpSpPr/>
        <p:nvPr/>
      </p:nvGrpSpPr>
      <p:grpSpPr>
        <a:xfrm>
          <a:off x="0" y="0"/>
          <a:ext cx="0" cy="0"/>
          <a:chOff x="0" y="0"/>
          <a:chExt cx="0" cy="0"/>
        </a:xfrm>
      </p:grpSpPr>
      <p:sp>
        <p:nvSpPr>
          <p:cNvPr id="325" name="Google Shape;325;p38"/>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262626"/>
              </a:buClr>
              <a:buSzPts val="3600"/>
              <a:buFont typeface="Century Gothic"/>
              <a:buNone/>
            </a:pPr>
            <a:r>
              <a:rPr lang="en-US" sz="4300">
                <a:latin typeface="Times New Roman"/>
                <a:ea typeface="Times New Roman"/>
                <a:cs typeface="Times New Roman"/>
                <a:sym typeface="Times New Roman"/>
              </a:rPr>
              <a:t>                   </a:t>
            </a:r>
            <a:r>
              <a:rPr lang="en-US" b="1">
                <a:latin typeface="Times New Roman"/>
                <a:ea typeface="Times New Roman"/>
                <a:cs typeface="Times New Roman"/>
                <a:sym typeface="Times New Roman"/>
              </a:rPr>
              <a:t>Introduction</a:t>
            </a:r>
            <a:endParaRPr b="1">
              <a:latin typeface="Times New Roman"/>
              <a:ea typeface="Times New Roman"/>
              <a:cs typeface="Times New Roman"/>
              <a:sym typeface="Times New Roman"/>
            </a:endParaRPr>
          </a:p>
        </p:txBody>
      </p:sp>
      <p:sp>
        <p:nvSpPr>
          <p:cNvPr id="326" name="Google Shape;326;p38"/>
          <p:cNvSpPr txBox="1">
            <a:spLocks noGrp="1"/>
          </p:cNvSpPr>
          <p:nvPr>
            <p:ph type="body" idx="1"/>
          </p:nvPr>
        </p:nvSpPr>
        <p:spPr>
          <a:xfrm>
            <a:off x="2022837" y="1774950"/>
            <a:ext cx="8915400" cy="3777600"/>
          </a:xfrm>
          <a:prstGeom prst="rect">
            <a:avLst/>
          </a:prstGeom>
          <a:noFill/>
          <a:ln>
            <a:noFill/>
          </a:ln>
        </p:spPr>
        <p:txBody>
          <a:bodyPr spcFirstLastPara="1" wrap="square" lIns="91425" tIns="45700" rIns="91425" bIns="45700" anchor="t" anchorCtr="0">
            <a:noAutofit/>
          </a:bodyPr>
          <a:lstStyle/>
          <a:p>
            <a:pPr marL="914400" lvl="0" indent="-457200" algn="just" rtl="0">
              <a:lnSpc>
                <a:spcPct val="90000"/>
              </a:lnSpc>
              <a:spcBef>
                <a:spcPts val="1000"/>
              </a:spcBef>
              <a:spcAft>
                <a:spcPts val="0"/>
              </a:spcAft>
              <a:buFont typeface="Wingdings" panose="05000000000000000000" pitchFamily="2" charset="2"/>
              <a:buChar char="q"/>
            </a:pPr>
            <a:r>
              <a:rPr lang="en-US" sz="3000" b="1" dirty="0">
                <a:solidFill>
                  <a:schemeClr val="dk1"/>
                </a:solidFill>
                <a:latin typeface="Times New Roman"/>
                <a:ea typeface="Times New Roman"/>
                <a:cs typeface="Times New Roman"/>
                <a:sym typeface="Times New Roman"/>
              </a:rPr>
              <a:t>Book Recommendation system</a:t>
            </a:r>
            <a:r>
              <a:rPr lang="en-US" sz="3000" dirty="0">
                <a:solidFill>
                  <a:schemeClr val="dk1"/>
                </a:solidFill>
                <a:latin typeface="Times New Roman"/>
                <a:ea typeface="Times New Roman"/>
                <a:cs typeface="Times New Roman"/>
                <a:sym typeface="Times New Roman"/>
              </a:rPr>
              <a:t> is used to recommend books to the users based on their interest and previous records. There are different ways to approach a recommendation system. They are basically divided into Content-based and Collaborative Filtering systems.</a:t>
            </a:r>
            <a:endParaRPr sz="3000" dirty="0">
              <a:solidFill>
                <a:schemeClr val="dk1"/>
              </a:solidFill>
              <a:latin typeface="Times New Roman"/>
              <a:ea typeface="Times New Roman"/>
              <a:cs typeface="Times New Roman"/>
              <a:sym typeface="Times New Roman"/>
            </a:endParaRPr>
          </a:p>
          <a:p>
            <a:pPr marL="342900" lvl="0" indent="0" algn="just" rtl="0">
              <a:lnSpc>
                <a:spcPct val="90000"/>
              </a:lnSpc>
              <a:spcBef>
                <a:spcPts val="1000"/>
              </a:spcBef>
              <a:spcAft>
                <a:spcPts val="0"/>
              </a:spcAft>
              <a:buSzPts val="1800"/>
              <a:buNone/>
            </a:pPr>
            <a:endParaRPr sz="3000" b="1" dirty="0">
              <a:solidFill>
                <a:srgbClr val="202124"/>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F2F2F2"/>
            </a:gs>
            <a:gs pos="100000">
              <a:srgbClr val="A6A6A6"/>
            </a:gs>
          </a:gsLst>
          <a:lin ang="5400012" scaled="0"/>
        </a:gradFill>
        <a:effectLst/>
      </p:bgPr>
    </p:bg>
    <p:spTree>
      <p:nvGrpSpPr>
        <p:cNvPr id="1" name="Shape 330"/>
        <p:cNvGrpSpPr/>
        <p:nvPr/>
      </p:nvGrpSpPr>
      <p:grpSpPr>
        <a:xfrm>
          <a:off x="0" y="0"/>
          <a:ext cx="0" cy="0"/>
          <a:chOff x="0" y="0"/>
          <a:chExt cx="0" cy="0"/>
        </a:xfrm>
      </p:grpSpPr>
      <p:sp>
        <p:nvSpPr>
          <p:cNvPr id="331" name="Google Shape;331;p39"/>
          <p:cNvSpPr txBox="1">
            <a:spLocks noGrp="1"/>
          </p:cNvSpPr>
          <p:nvPr>
            <p:ph type="title"/>
          </p:nvPr>
        </p:nvSpPr>
        <p:spPr>
          <a:xfrm>
            <a:off x="1978575" y="724135"/>
            <a:ext cx="8911800" cy="12810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262626"/>
              </a:buClr>
              <a:buSzPts val="3600"/>
              <a:buFont typeface="Century Gothic"/>
              <a:buNone/>
            </a:pPr>
            <a:r>
              <a:rPr lang="en-US" b="1">
                <a:latin typeface="Times New Roman"/>
                <a:ea typeface="Times New Roman"/>
                <a:cs typeface="Times New Roman"/>
                <a:sym typeface="Times New Roman"/>
              </a:rPr>
              <a:t>Objective</a:t>
            </a:r>
            <a:endParaRPr b="1">
              <a:latin typeface="Times New Roman"/>
              <a:ea typeface="Times New Roman"/>
              <a:cs typeface="Times New Roman"/>
              <a:sym typeface="Times New Roman"/>
            </a:endParaRPr>
          </a:p>
        </p:txBody>
      </p:sp>
      <p:sp>
        <p:nvSpPr>
          <p:cNvPr id="332" name="Google Shape;332;p39"/>
          <p:cNvSpPr txBox="1">
            <a:spLocks noGrp="1"/>
          </p:cNvSpPr>
          <p:nvPr>
            <p:ph type="body" idx="1"/>
          </p:nvPr>
        </p:nvSpPr>
        <p:spPr>
          <a:xfrm>
            <a:off x="2532062" y="1747850"/>
            <a:ext cx="8915400" cy="3777600"/>
          </a:xfrm>
          <a:prstGeom prst="rect">
            <a:avLst/>
          </a:prstGeom>
          <a:noFill/>
          <a:ln>
            <a:noFill/>
          </a:ln>
        </p:spPr>
        <p:txBody>
          <a:bodyPr spcFirstLastPara="1" wrap="square" lIns="91425" tIns="45700" rIns="91425" bIns="45700" anchor="t" anchorCtr="0">
            <a:noAutofit/>
          </a:bodyPr>
          <a:lstStyle/>
          <a:p>
            <a:pPr lvl="0" indent="-457200" algn="l" rtl="0">
              <a:lnSpc>
                <a:spcPct val="100000"/>
              </a:lnSpc>
              <a:spcBef>
                <a:spcPts val="0"/>
              </a:spcBef>
              <a:spcAft>
                <a:spcPts val="0"/>
              </a:spcAft>
              <a:buClr>
                <a:srgbClr val="000000"/>
              </a:buClr>
              <a:buSzPts val="3000"/>
              <a:buFont typeface="Wingdings" panose="05000000000000000000" pitchFamily="2" charset="2"/>
              <a:buChar char="q"/>
            </a:pPr>
            <a:r>
              <a:rPr lang="en-US" sz="3000" dirty="0">
                <a:solidFill>
                  <a:srgbClr val="000000"/>
                </a:solidFill>
                <a:latin typeface="Times New Roman"/>
                <a:ea typeface="Times New Roman"/>
                <a:cs typeface="Times New Roman"/>
                <a:sym typeface="Times New Roman"/>
              </a:rPr>
              <a:t>Developing a machine learning recommendation system which recommends the books to the user based on their interests and previous records.</a:t>
            </a:r>
            <a:endParaRPr sz="3000" dirty="0">
              <a:solidFill>
                <a:srgbClr val="000000"/>
              </a:solidFill>
              <a:latin typeface="Times New Roman"/>
              <a:ea typeface="Times New Roman"/>
              <a:cs typeface="Times New Roman"/>
              <a:sym typeface="Times New Roman"/>
            </a:endParaRPr>
          </a:p>
          <a:p>
            <a:pPr lvl="0" indent="-457200" algn="l" rtl="0">
              <a:lnSpc>
                <a:spcPct val="100000"/>
              </a:lnSpc>
              <a:spcBef>
                <a:spcPts val="1000"/>
              </a:spcBef>
              <a:spcAft>
                <a:spcPts val="0"/>
              </a:spcAft>
              <a:buClr>
                <a:srgbClr val="000000"/>
              </a:buClr>
              <a:buSzPts val="3000"/>
              <a:buFont typeface="Wingdings" panose="05000000000000000000" pitchFamily="2" charset="2"/>
              <a:buChar char="q"/>
            </a:pPr>
            <a:r>
              <a:rPr lang="en-US" sz="3000" dirty="0">
                <a:solidFill>
                  <a:srgbClr val="000000"/>
                </a:solidFill>
                <a:latin typeface="Times New Roman"/>
                <a:ea typeface="Times New Roman"/>
                <a:cs typeface="Times New Roman"/>
                <a:sym typeface="Times New Roman"/>
              </a:rPr>
              <a:t>Another objective is to build  a recommendation system with good accuracy. </a:t>
            </a:r>
            <a:endParaRPr sz="3000" dirty="0">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F2F2F2"/>
            </a:gs>
            <a:gs pos="100000">
              <a:srgbClr val="A6A6A6"/>
            </a:gs>
          </a:gsLst>
          <a:lin ang="5400012" scaled="0"/>
        </a:gradFill>
        <a:effectLst/>
      </p:bgPr>
    </p:bg>
    <p:spTree>
      <p:nvGrpSpPr>
        <p:cNvPr id="1" name="Shape 336"/>
        <p:cNvGrpSpPr/>
        <p:nvPr/>
      </p:nvGrpSpPr>
      <p:grpSpPr>
        <a:xfrm>
          <a:off x="0" y="0"/>
          <a:ext cx="0" cy="0"/>
          <a:chOff x="0" y="0"/>
          <a:chExt cx="0" cy="0"/>
        </a:xfrm>
      </p:grpSpPr>
      <p:sp>
        <p:nvSpPr>
          <p:cNvPr id="337" name="Google Shape;337;p40"/>
          <p:cNvSpPr txBox="1">
            <a:spLocks noGrp="1"/>
          </p:cNvSpPr>
          <p:nvPr>
            <p:ph type="title"/>
          </p:nvPr>
        </p:nvSpPr>
        <p:spPr>
          <a:xfrm>
            <a:off x="1713675" y="928910"/>
            <a:ext cx="8911800" cy="12810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262626"/>
              </a:buClr>
              <a:buSzPts val="4000"/>
              <a:buFont typeface="Century Gothic"/>
              <a:buNone/>
            </a:pPr>
            <a:r>
              <a:rPr lang="en-US" b="1">
                <a:latin typeface="Times New Roman"/>
                <a:ea typeface="Times New Roman"/>
                <a:cs typeface="Times New Roman"/>
                <a:sym typeface="Times New Roman"/>
              </a:rPr>
              <a:t>Flow of Execution</a:t>
            </a:r>
            <a:endParaRPr b="1">
              <a:latin typeface="Times New Roman"/>
              <a:ea typeface="Times New Roman"/>
              <a:cs typeface="Times New Roman"/>
              <a:sym typeface="Times New Roman"/>
            </a:endParaRPr>
          </a:p>
        </p:txBody>
      </p:sp>
      <p:sp>
        <p:nvSpPr>
          <p:cNvPr id="338" name="Google Shape;338;p40"/>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Autofit/>
          </a:bodyPr>
          <a:lstStyle/>
          <a:p>
            <a:pPr lvl="0" indent="-457200" algn="l" rtl="0">
              <a:lnSpc>
                <a:spcPct val="100000"/>
              </a:lnSpc>
              <a:spcBef>
                <a:spcPts val="0"/>
              </a:spcBef>
              <a:spcAft>
                <a:spcPts val="0"/>
              </a:spcAft>
              <a:buClr>
                <a:srgbClr val="000000"/>
              </a:buClr>
              <a:buSzPts val="3000"/>
              <a:buFont typeface="Wingdings" panose="05000000000000000000" pitchFamily="2" charset="2"/>
              <a:buChar char="q"/>
            </a:pPr>
            <a:r>
              <a:rPr lang="en-US" sz="3000" dirty="0">
                <a:solidFill>
                  <a:srgbClr val="000000"/>
                </a:solidFill>
                <a:latin typeface="Times New Roman"/>
                <a:ea typeface="Times New Roman"/>
                <a:cs typeface="Times New Roman"/>
                <a:sym typeface="Times New Roman"/>
              </a:rPr>
              <a:t>Loading Books and Rating Datasets.</a:t>
            </a:r>
            <a:endParaRPr sz="3000" dirty="0">
              <a:solidFill>
                <a:srgbClr val="000000"/>
              </a:solidFill>
              <a:latin typeface="Times New Roman"/>
              <a:ea typeface="Times New Roman"/>
              <a:cs typeface="Times New Roman"/>
              <a:sym typeface="Times New Roman"/>
            </a:endParaRPr>
          </a:p>
          <a:p>
            <a:pPr lvl="0" indent="-457200" algn="l" rtl="0">
              <a:lnSpc>
                <a:spcPct val="100000"/>
              </a:lnSpc>
              <a:spcBef>
                <a:spcPts val="1000"/>
              </a:spcBef>
              <a:spcAft>
                <a:spcPts val="0"/>
              </a:spcAft>
              <a:buClr>
                <a:srgbClr val="000000"/>
              </a:buClr>
              <a:buSzPts val="3000"/>
              <a:buFont typeface="Wingdings" panose="05000000000000000000" pitchFamily="2" charset="2"/>
              <a:buChar char="q"/>
            </a:pPr>
            <a:r>
              <a:rPr lang="en-US" sz="3000" dirty="0">
                <a:solidFill>
                  <a:srgbClr val="000000"/>
                </a:solidFill>
                <a:latin typeface="Times New Roman"/>
                <a:ea typeface="Times New Roman"/>
                <a:cs typeface="Times New Roman"/>
                <a:sym typeface="Times New Roman"/>
              </a:rPr>
              <a:t>Merging both dataset.</a:t>
            </a:r>
            <a:endParaRPr sz="3000" dirty="0">
              <a:solidFill>
                <a:srgbClr val="000000"/>
              </a:solidFill>
              <a:latin typeface="Times New Roman"/>
              <a:ea typeface="Times New Roman"/>
              <a:cs typeface="Times New Roman"/>
              <a:sym typeface="Times New Roman"/>
            </a:endParaRPr>
          </a:p>
          <a:p>
            <a:pPr lvl="0" indent="-457200" algn="l" rtl="0">
              <a:lnSpc>
                <a:spcPct val="100000"/>
              </a:lnSpc>
              <a:spcBef>
                <a:spcPts val="1000"/>
              </a:spcBef>
              <a:spcAft>
                <a:spcPts val="0"/>
              </a:spcAft>
              <a:buClr>
                <a:srgbClr val="000000"/>
              </a:buClr>
              <a:buSzPts val="3000"/>
              <a:buFont typeface="Wingdings" panose="05000000000000000000" pitchFamily="2" charset="2"/>
              <a:buChar char="q"/>
            </a:pPr>
            <a:r>
              <a:rPr lang="en-US" sz="3000" dirty="0">
                <a:solidFill>
                  <a:srgbClr val="000000"/>
                </a:solidFill>
                <a:latin typeface="Times New Roman"/>
                <a:ea typeface="Times New Roman"/>
                <a:cs typeface="Times New Roman"/>
                <a:sym typeface="Times New Roman"/>
              </a:rPr>
              <a:t>Data Cleaning.</a:t>
            </a:r>
            <a:endParaRPr sz="3000" dirty="0">
              <a:solidFill>
                <a:srgbClr val="000000"/>
              </a:solidFill>
              <a:latin typeface="Times New Roman"/>
              <a:ea typeface="Times New Roman"/>
              <a:cs typeface="Times New Roman"/>
              <a:sym typeface="Times New Roman"/>
            </a:endParaRPr>
          </a:p>
          <a:p>
            <a:pPr lvl="0" indent="-457200" algn="l" rtl="0">
              <a:lnSpc>
                <a:spcPct val="100000"/>
              </a:lnSpc>
              <a:spcBef>
                <a:spcPts val="1000"/>
              </a:spcBef>
              <a:spcAft>
                <a:spcPts val="0"/>
              </a:spcAft>
              <a:buClr>
                <a:srgbClr val="000000"/>
              </a:buClr>
              <a:buSzPts val="3000"/>
              <a:buFont typeface="Wingdings" panose="05000000000000000000" pitchFamily="2" charset="2"/>
              <a:buChar char="q"/>
            </a:pPr>
            <a:r>
              <a:rPr lang="en-US" sz="3000" dirty="0">
                <a:solidFill>
                  <a:srgbClr val="000000"/>
                </a:solidFill>
                <a:latin typeface="Times New Roman"/>
                <a:ea typeface="Times New Roman"/>
                <a:cs typeface="Times New Roman"/>
                <a:sym typeface="Times New Roman"/>
              </a:rPr>
              <a:t>Data Visualization.</a:t>
            </a:r>
            <a:endParaRPr sz="3000" dirty="0">
              <a:solidFill>
                <a:srgbClr val="000000"/>
              </a:solidFill>
              <a:latin typeface="Times New Roman"/>
              <a:ea typeface="Times New Roman"/>
              <a:cs typeface="Times New Roman"/>
              <a:sym typeface="Times New Roman"/>
            </a:endParaRPr>
          </a:p>
          <a:p>
            <a:pPr lvl="0" indent="-457200" algn="l" rtl="0">
              <a:lnSpc>
                <a:spcPct val="100000"/>
              </a:lnSpc>
              <a:spcBef>
                <a:spcPts val="1000"/>
              </a:spcBef>
              <a:spcAft>
                <a:spcPts val="0"/>
              </a:spcAft>
              <a:buClr>
                <a:srgbClr val="000000"/>
              </a:buClr>
              <a:buSzPts val="3000"/>
              <a:buFont typeface="Wingdings" panose="05000000000000000000" pitchFamily="2" charset="2"/>
              <a:buChar char="q"/>
            </a:pPr>
            <a:r>
              <a:rPr lang="en-US" sz="3000" dirty="0">
                <a:solidFill>
                  <a:srgbClr val="000000"/>
                </a:solidFill>
                <a:latin typeface="Times New Roman"/>
                <a:ea typeface="Times New Roman"/>
                <a:cs typeface="Times New Roman"/>
                <a:sym typeface="Times New Roman"/>
              </a:rPr>
              <a:t>Recommendation Systems.</a:t>
            </a:r>
            <a:endParaRPr sz="3000" dirty="0">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F2F2F2"/>
            </a:gs>
            <a:gs pos="100000">
              <a:srgbClr val="A6A6A6"/>
            </a:gs>
          </a:gsLst>
          <a:lin ang="5400012" scaled="0"/>
        </a:gradFill>
        <a:effectLst/>
      </p:bgPr>
    </p:bg>
    <p:spTree>
      <p:nvGrpSpPr>
        <p:cNvPr id="1" name="Shape 342"/>
        <p:cNvGrpSpPr/>
        <p:nvPr/>
      </p:nvGrpSpPr>
      <p:grpSpPr>
        <a:xfrm>
          <a:off x="0" y="0"/>
          <a:ext cx="0" cy="0"/>
          <a:chOff x="0" y="0"/>
          <a:chExt cx="0" cy="0"/>
        </a:xfrm>
      </p:grpSpPr>
      <p:sp>
        <p:nvSpPr>
          <p:cNvPr id="343" name="Google Shape;343;p41"/>
          <p:cNvSpPr txBox="1">
            <a:spLocks noGrp="1"/>
          </p:cNvSpPr>
          <p:nvPr>
            <p:ph type="title"/>
          </p:nvPr>
        </p:nvSpPr>
        <p:spPr>
          <a:xfrm>
            <a:off x="1764250" y="852710"/>
            <a:ext cx="8911800" cy="12810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262626"/>
              </a:buClr>
              <a:buSzPts val="4000"/>
              <a:buFont typeface="Century Gothic"/>
              <a:buNone/>
            </a:pPr>
            <a:r>
              <a:rPr lang="en-US" b="1">
                <a:latin typeface="Times New Roman"/>
                <a:ea typeface="Times New Roman"/>
                <a:cs typeface="Times New Roman"/>
                <a:sym typeface="Times New Roman"/>
              </a:rPr>
              <a:t>Requirements</a:t>
            </a:r>
            <a:endParaRPr sz="3200" b="1">
              <a:latin typeface="Times New Roman"/>
              <a:ea typeface="Times New Roman"/>
              <a:cs typeface="Times New Roman"/>
              <a:sym typeface="Times New Roman"/>
            </a:endParaRPr>
          </a:p>
        </p:txBody>
      </p:sp>
      <p:sp>
        <p:nvSpPr>
          <p:cNvPr id="344" name="Google Shape;344;p41"/>
          <p:cNvSpPr txBox="1">
            <a:spLocks noGrp="1"/>
          </p:cNvSpPr>
          <p:nvPr>
            <p:ph type="body" idx="1"/>
          </p:nvPr>
        </p:nvSpPr>
        <p:spPr>
          <a:xfrm>
            <a:off x="1120346" y="2133599"/>
            <a:ext cx="10384266" cy="4539049"/>
          </a:xfrm>
          <a:prstGeom prst="rect">
            <a:avLst/>
          </a:prstGeom>
          <a:noFill/>
          <a:ln>
            <a:noFill/>
          </a:ln>
        </p:spPr>
        <p:txBody>
          <a:bodyPr spcFirstLastPara="1" wrap="square" lIns="91425" tIns="45700" rIns="91425" bIns="45700" anchor="t" anchorCtr="0">
            <a:noAutofit/>
          </a:bodyPr>
          <a:lstStyle/>
          <a:p>
            <a:pPr lvl="0" indent="-457200" algn="l" rtl="0">
              <a:lnSpc>
                <a:spcPct val="100000"/>
              </a:lnSpc>
              <a:spcBef>
                <a:spcPts val="0"/>
              </a:spcBef>
              <a:spcAft>
                <a:spcPts val="0"/>
              </a:spcAft>
              <a:buClr>
                <a:srgbClr val="000000"/>
              </a:buClr>
              <a:buSzPts val="3000"/>
              <a:buFont typeface="Wingdings" panose="05000000000000000000" pitchFamily="2" charset="2"/>
              <a:buChar char="q"/>
            </a:pPr>
            <a:r>
              <a:rPr lang="en-US" sz="3000" dirty="0">
                <a:solidFill>
                  <a:srgbClr val="000000"/>
                </a:solidFill>
                <a:latin typeface="Times New Roman"/>
                <a:ea typeface="Times New Roman"/>
                <a:cs typeface="Times New Roman"/>
                <a:sym typeface="Times New Roman"/>
              </a:rPr>
              <a:t>Data set : Books and Ratings Dataset</a:t>
            </a:r>
            <a:endParaRPr sz="3000" dirty="0">
              <a:solidFill>
                <a:srgbClr val="000000"/>
              </a:solidFill>
              <a:latin typeface="Times New Roman"/>
              <a:ea typeface="Times New Roman"/>
              <a:cs typeface="Times New Roman"/>
              <a:sym typeface="Times New Roman"/>
            </a:endParaRPr>
          </a:p>
          <a:p>
            <a:pPr lvl="0" indent="-457200" algn="l" rtl="0">
              <a:lnSpc>
                <a:spcPct val="100000"/>
              </a:lnSpc>
              <a:spcBef>
                <a:spcPts val="1000"/>
              </a:spcBef>
              <a:spcAft>
                <a:spcPts val="0"/>
              </a:spcAft>
              <a:buClr>
                <a:srgbClr val="000000"/>
              </a:buClr>
              <a:buSzPts val="3000"/>
              <a:buFont typeface="Wingdings" panose="05000000000000000000" pitchFamily="2" charset="2"/>
              <a:buChar char="q"/>
            </a:pPr>
            <a:r>
              <a:rPr lang="en-US" sz="3000" dirty="0">
                <a:solidFill>
                  <a:srgbClr val="000000"/>
                </a:solidFill>
                <a:latin typeface="Times New Roman"/>
                <a:ea typeface="Times New Roman"/>
                <a:cs typeface="Times New Roman"/>
                <a:sym typeface="Times New Roman"/>
              </a:rPr>
              <a:t>Software : Jupyter Notebook, Google colab</a:t>
            </a:r>
            <a:endParaRPr sz="3000" dirty="0">
              <a:solidFill>
                <a:srgbClr val="000000"/>
              </a:solidFill>
              <a:latin typeface="Times New Roman"/>
              <a:ea typeface="Times New Roman"/>
              <a:cs typeface="Times New Roman"/>
              <a:sym typeface="Times New Roman"/>
            </a:endParaRPr>
          </a:p>
          <a:p>
            <a:pPr lvl="0" indent="-457200" algn="l" rtl="0">
              <a:lnSpc>
                <a:spcPct val="100000"/>
              </a:lnSpc>
              <a:spcBef>
                <a:spcPts val="1000"/>
              </a:spcBef>
              <a:spcAft>
                <a:spcPts val="0"/>
              </a:spcAft>
              <a:buClr>
                <a:srgbClr val="000000"/>
              </a:buClr>
              <a:buSzPts val="3000"/>
              <a:buFont typeface="Wingdings" panose="05000000000000000000" pitchFamily="2" charset="2"/>
              <a:buChar char="q"/>
            </a:pPr>
            <a:r>
              <a:rPr lang="en-US" sz="3000" dirty="0">
                <a:solidFill>
                  <a:srgbClr val="000000"/>
                </a:solidFill>
                <a:latin typeface="Times New Roman"/>
                <a:ea typeface="Times New Roman"/>
                <a:cs typeface="Times New Roman"/>
                <a:sym typeface="Times New Roman"/>
              </a:rPr>
              <a:t>Programming language: Python and Machine learning</a:t>
            </a:r>
            <a:endParaRPr sz="3000" dirty="0">
              <a:solidFill>
                <a:srgbClr val="000000"/>
              </a:solidFill>
              <a:latin typeface="Times New Roman"/>
              <a:ea typeface="Times New Roman"/>
              <a:cs typeface="Times New Roman"/>
              <a:sym typeface="Times New Roman"/>
            </a:endParaRPr>
          </a:p>
          <a:p>
            <a:pPr lvl="0" indent="-457200" algn="l" rtl="0">
              <a:lnSpc>
                <a:spcPct val="100000"/>
              </a:lnSpc>
              <a:spcBef>
                <a:spcPts val="1000"/>
              </a:spcBef>
              <a:spcAft>
                <a:spcPts val="0"/>
              </a:spcAft>
              <a:buClr>
                <a:srgbClr val="000000"/>
              </a:buClr>
              <a:buSzPts val="3000"/>
              <a:buFont typeface="Wingdings" panose="05000000000000000000" pitchFamily="2" charset="2"/>
              <a:buChar char="q"/>
            </a:pPr>
            <a:r>
              <a:rPr lang="en-US" sz="3000" dirty="0">
                <a:solidFill>
                  <a:srgbClr val="000000"/>
                </a:solidFill>
                <a:latin typeface="Times New Roman"/>
                <a:ea typeface="Times New Roman"/>
                <a:cs typeface="Times New Roman"/>
                <a:sym typeface="Times New Roman"/>
              </a:rPr>
              <a:t>Libraries: 1) Data visualization: Plotly, Matplotlib</a:t>
            </a:r>
            <a:endParaRPr sz="3000" dirty="0">
              <a:solidFill>
                <a:srgbClr val="000000"/>
              </a:solidFill>
              <a:latin typeface="Times New Roman"/>
              <a:ea typeface="Times New Roman"/>
              <a:cs typeface="Times New Roman"/>
              <a:sym typeface="Times New Roman"/>
            </a:endParaRPr>
          </a:p>
          <a:p>
            <a:pPr marL="0" lvl="0" indent="0" algn="l" rtl="0">
              <a:lnSpc>
                <a:spcPct val="100000"/>
              </a:lnSpc>
              <a:spcBef>
                <a:spcPts val="1000"/>
              </a:spcBef>
              <a:spcAft>
                <a:spcPts val="0"/>
              </a:spcAft>
              <a:buSzPts val="2000"/>
              <a:buNone/>
            </a:pPr>
            <a:r>
              <a:rPr lang="en-US" sz="3000" dirty="0">
                <a:solidFill>
                  <a:srgbClr val="000000"/>
                </a:solidFill>
                <a:latin typeface="Times New Roman"/>
                <a:ea typeface="Times New Roman"/>
                <a:cs typeface="Times New Roman"/>
                <a:sym typeface="Times New Roman"/>
              </a:rPr>
              <a:t>                    2) Machine learning:  Sklearn, pandas,    </a:t>
            </a:r>
          </a:p>
          <a:p>
            <a:pPr marL="0" lvl="0" indent="0" algn="l" rtl="0">
              <a:lnSpc>
                <a:spcPct val="100000"/>
              </a:lnSpc>
              <a:spcBef>
                <a:spcPts val="1000"/>
              </a:spcBef>
              <a:spcAft>
                <a:spcPts val="0"/>
              </a:spcAft>
              <a:buSzPts val="2000"/>
              <a:buNone/>
            </a:pPr>
            <a:r>
              <a:rPr lang="en-US" sz="3000" dirty="0">
                <a:solidFill>
                  <a:srgbClr val="000000"/>
                </a:solidFill>
                <a:latin typeface="Times New Roman"/>
                <a:ea typeface="Times New Roman"/>
                <a:cs typeface="Times New Roman"/>
                <a:sym typeface="Times New Roman"/>
              </a:rPr>
              <a:t>                                                        Surprise, NumPy</a:t>
            </a:r>
            <a:endParaRPr dirty="0"/>
          </a:p>
          <a:p>
            <a:pPr marL="342900" lvl="0" indent="-228600" algn="l" rtl="0">
              <a:lnSpc>
                <a:spcPct val="100000"/>
              </a:lnSpc>
              <a:spcBef>
                <a:spcPts val="1000"/>
              </a:spcBef>
              <a:spcAft>
                <a:spcPts val="0"/>
              </a:spcAft>
              <a:buSzPts val="1800"/>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F2F2F2"/>
            </a:gs>
            <a:gs pos="100000">
              <a:srgbClr val="A6A6A6"/>
            </a:gs>
          </a:gsLst>
          <a:lin ang="5400012" scaled="0"/>
        </a:gradFill>
        <a:effectLst/>
      </p:bgPr>
    </p:bg>
    <p:spTree>
      <p:nvGrpSpPr>
        <p:cNvPr id="1" name="Shape 348"/>
        <p:cNvGrpSpPr/>
        <p:nvPr/>
      </p:nvGrpSpPr>
      <p:grpSpPr>
        <a:xfrm>
          <a:off x="0" y="0"/>
          <a:ext cx="0" cy="0"/>
          <a:chOff x="0" y="0"/>
          <a:chExt cx="0" cy="0"/>
        </a:xfrm>
      </p:grpSpPr>
      <p:sp>
        <p:nvSpPr>
          <p:cNvPr id="349" name="Google Shape;349;p42"/>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262626"/>
              </a:buClr>
              <a:buSzPts val="3600"/>
              <a:buFont typeface="Century Gothic"/>
              <a:buNone/>
            </a:pPr>
            <a:r>
              <a:rPr lang="en-US" b="1">
                <a:solidFill>
                  <a:srgbClr val="000000"/>
                </a:solidFill>
                <a:latin typeface="Times New Roman"/>
                <a:ea typeface="Times New Roman"/>
                <a:cs typeface="Times New Roman"/>
                <a:sym typeface="Times New Roman"/>
              </a:rPr>
              <a:t>Dataset Description</a:t>
            </a:r>
            <a:endParaRPr b="1">
              <a:solidFill>
                <a:srgbClr val="000000"/>
              </a:solidFill>
              <a:latin typeface="Times New Roman"/>
              <a:ea typeface="Times New Roman"/>
              <a:cs typeface="Times New Roman"/>
              <a:sym typeface="Times New Roman"/>
            </a:endParaRPr>
          </a:p>
        </p:txBody>
      </p:sp>
      <p:sp>
        <p:nvSpPr>
          <p:cNvPr id="350" name="Google Shape;350;p42"/>
          <p:cNvSpPr txBox="1">
            <a:spLocks noGrp="1"/>
          </p:cNvSpPr>
          <p:nvPr>
            <p:ph type="body" idx="1"/>
          </p:nvPr>
        </p:nvSpPr>
        <p:spPr>
          <a:xfrm>
            <a:off x="2460637" y="1540188"/>
            <a:ext cx="8915400" cy="3777600"/>
          </a:xfrm>
          <a:prstGeom prst="rect">
            <a:avLst/>
          </a:prstGeom>
          <a:noFill/>
          <a:ln>
            <a:noFill/>
          </a:ln>
        </p:spPr>
        <p:txBody>
          <a:bodyPr spcFirstLastPara="1" wrap="square" lIns="91425" tIns="45700" rIns="91425" bIns="45700" anchor="t" anchorCtr="0">
            <a:noAutofit/>
          </a:bodyPr>
          <a:lstStyle/>
          <a:p>
            <a:pPr lvl="0" indent="-457200" algn="l" rtl="0">
              <a:lnSpc>
                <a:spcPct val="80000"/>
              </a:lnSpc>
              <a:spcBef>
                <a:spcPts val="0"/>
              </a:spcBef>
              <a:spcAft>
                <a:spcPts val="0"/>
              </a:spcAft>
              <a:buClr>
                <a:srgbClr val="000000"/>
              </a:buClr>
              <a:buSzPts val="3000"/>
              <a:buFont typeface="Wingdings" panose="05000000000000000000" pitchFamily="2" charset="2"/>
              <a:buChar char="q"/>
            </a:pPr>
            <a:r>
              <a:rPr lang="en-US" sz="3000" dirty="0">
                <a:solidFill>
                  <a:srgbClr val="000000"/>
                </a:solidFill>
                <a:latin typeface="Times New Roman"/>
                <a:ea typeface="Times New Roman"/>
                <a:cs typeface="Times New Roman"/>
                <a:sym typeface="Times New Roman"/>
              </a:rPr>
              <a:t>The BOOK Dataset consists of 10000 rows and 23 columns and The RATINGS dataset consists of 981756 rows and 3 columns. i.e. User-id Book-id and Ratings.</a:t>
            </a:r>
            <a:endParaRPr sz="3000" dirty="0">
              <a:solidFill>
                <a:srgbClr val="000000"/>
              </a:solidFill>
              <a:highlight>
                <a:srgbClr val="FFFFFF"/>
              </a:highlight>
              <a:latin typeface="Times New Roman"/>
              <a:ea typeface="Times New Roman"/>
              <a:cs typeface="Times New Roman"/>
              <a:sym typeface="Times New Roman"/>
            </a:endParaRPr>
          </a:p>
          <a:p>
            <a:pPr lvl="0" indent="-457200" algn="l" rtl="0">
              <a:lnSpc>
                <a:spcPct val="80000"/>
              </a:lnSpc>
              <a:spcBef>
                <a:spcPts val="0"/>
              </a:spcBef>
              <a:spcAft>
                <a:spcPts val="0"/>
              </a:spcAft>
              <a:buClr>
                <a:srgbClr val="000000"/>
              </a:buClr>
              <a:buSzPts val="3000"/>
              <a:buFont typeface="Wingdings" panose="05000000000000000000" pitchFamily="2" charset="2"/>
              <a:buChar char="q"/>
            </a:pPr>
            <a:r>
              <a:rPr lang="en-US" sz="3000" dirty="0">
                <a:solidFill>
                  <a:srgbClr val="000000"/>
                </a:solidFill>
                <a:latin typeface="Times New Roman"/>
                <a:ea typeface="Times New Roman"/>
                <a:cs typeface="Times New Roman"/>
                <a:sym typeface="Times New Roman"/>
              </a:rPr>
              <a:t>We merged the books and ratings dataset for Data visualization and recommendation system. We merged these two datasets based on Book-id.</a:t>
            </a:r>
            <a:endParaRPr sz="3000" dirty="0">
              <a:solidFill>
                <a:srgbClr val="000000"/>
              </a:solidFill>
              <a:latin typeface="Times New Roman"/>
              <a:ea typeface="Times New Roman"/>
              <a:cs typeface="Times New Roman"/>
              <a:sym typeface="Times New Roman"/>
            </a:endParaRPr>
          </a:p>
          <a:p>
            <a:pPr lvl="0" indent="-457200" algn="l" rtl="0">
              <a:lnSpc>
                <a:spcPct val="80000"/>
              </a:lnSpc>
              <a:spcBef>
                <a:spcPts val="0"/>
              </a:spcBef>
              <a:spcAft>
                <a:spcPts val="0"/>
              </a:spcAft>
              <a:buClr>
                <a:srgbClr val="000000"/>
              </a:buClr>
              <a:buSzPts val="3000"/>
              <a:buFont typeface="Wingdings" panose="05000000000000000000" pitchFamily="2" charset="2"/>
              <a:buChar char="q"/>
            </a:pPr>
            <a:r>
              <a:rPr lang="en-US" sz="3000" dirty="0">
                <a:solidFill>
                  <a:srgbClr val="000000"/>
                </a:solidFill>
                <a:latin typeface="Times New Roman"/>
                <a:ea typeface="Times New Roman"/>
                <a:cs typeface="Times New Roman"/>
                <a:sym typeface="Times New Roman"/>
              </a:rPr>
              <a:t>After merging of two dataset the merged dataset consists of 23 columns.</a:t>
            </a:r>
            <a:endParaRPr sz="3000" dirty="0">
              <a:solidFill>
                <a:srgbClr val="000000"/>
              </a:solidFill>
              <a:latin typeface="Times New Roman"/>
              <a:ea typeface="Times New Roman"/>
              <a:cs typeface="Times New Roman"/>
              <a:sym typeface="Times New Roman"/>
            </a:endParaRPr>
          </a:p>
          <a:p>
            <a:pPr marL="0" lvl="0" indent="0" algn="l" rtl="0">
              <a:lnSpc>
                <a:spcPct val="80000"/>
              </a:lnSpc>
              <a:spcBef>
                <a:spcPts val="1000"/>
              </a:spcBef>
              <a:spcAft>
                <a:spcPts val="0"/>
              </a:spcAft>
              <a:buSzPts val="1800"/>
              <a:buNone/>
            </a:pPr>
            <a:endParaRPr sz="1400" dirty="0">
              <a:latin typeface="Times New Roman"/>
              <a:ea typeface="Times New Roman"/>
              <a:cs typeface="Times New Roman"/>
              <a:sym typeface="Times New Roman"/>
            </a:endParaRPr>
          </a:p>
          <a:p>
            <a:pPr marL="342900" lvl="0" indent="-245745" algn="l" rtl="0">
              <a:lnSpc>
                <a:spcPct val="80000"/>
              </a:lnSpc>
              <a:spcBef>
                <a:spcPts val="1000"/>
              </a:spcBef>
              <a:spcAft>
                <a:spcPts val="0"/>
              </a:spcAft>
              <a:buSzPts val="1530"/>
              <a:buNone/>
            </a:pPr>
            <a:endParaRPr sz="153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F2F2F2"/>
            </a:gs>
            <a:gs pos="100000">
              <a:srgbClr val="A6A6A6"/>
            </a:gs>
          </a:gsLst>
          <a:lin ang="5400012" scaled="0"/>
        </a:gradFill>
        <a:effectLst/>
      </p:bgPr>
    </p:bg>
    <p:spTree>
      <p:nvGrpSpPr>
        <p:cNvPr id="1" name="Shape 354"/>
        <p:cNvGrpSpPr/>
        <p:nvPr/>
      </p:nvGrpSpPr>
      <p:grpSpPr>
        <a:xfrm>
          <a:off x="0" y="0"/>
          <a:ext cx="0" cy="0"/>
          <a:chOff x="0" y="0"/>
          <a:chExt cx="0" cy="0"/>
        </a:xfrm>
      </p:grpSpPr>
      <p:sp>
        <p:nvSpPr>
          <p:cNvPr id="355" name="Google Shape;355;p43"/>
          <p:cNvSpPr txBox="1">
            <a:spLocks noGrp="1"/>
          </p:cNvSpPr>
          <p:nvPr>
            <p:ph type="title"/>
          </p:nvPr>
        </p:nvSpPr>
        <p:spPr>
          <a:xfrm>
            <a:off x="2592925" y="624110"/>
            <a:ext cx="8911800" cy="1281000"/>
          </a:xfrm>
          <a:prstGeom prst="rect">
            <a:avLst/>
          </a:prstGeom>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4860"/>
              <a:buFont typeface="Times New Roman"/>
              <a:buNone/>
            </a:pPr>
            <a:r>
              <a:rPr lang="en-US" sz="4800" b="1">
                <a:solidFill>
                  <a:schemeClr val="dk1"/>
                </a:solidFill>
                <a:latin typeface="Times New Roman"/>
                <a:ea typeface="Times New Roman"/>
                <a:cs typeface="Times New Roman"/>
                <a:sym typeface="Times New Roman"/>
              </a:rPr>
              <a:t>Content based recommendation</a:t>
            </a:r>
            <a:br>
              <a:rPr lang="en-US" sz="4800" b="1">
                <a:solidFill>
                  <a:schemeClr val="dk1"/>
                </a:solidFill>
                <a:latin typeface="Times New Roman"/>
                <a:ea typeface="Times New Roman"/>
                <a:cs typeface="Times New Roman"/>
                <a:sym typeface="Times New Roman"/>
              </a:rPr>
            </a:br>
            <a:endParaRPr/>
          </a:p>
        </p:txBody>
      </p:sp>
      <p:sp>
        <p:nvSpPr>
          <p:cNvPr id="356" name="Google Shape;356;p43"/>
          <p:cNvSpPr txBox="1">
            <a:spLocks noGrp="1"/>
          </p:cNvSpPr>
          <p:nvPr>
            <p:ph type="body" idx="1"/>
          </p:nvPr>
        </p:nvSpPr>
        <p:spPr>
          <a:xfrm>
            <a:off x="2589212" y="2133600"/>
            <a:ext cx="8915400" cy="3777600"/>
          </a:xfrm>
          <a:prstGeom prst="rect">
            <a:avLst/>
          </a:prstGeom>
        </p:spPr>
        <p:txBody>
          <a:bodyPr spcFirstLastPara="1" wrap="square" lIns="91425" tIns="45700" rIns="91425" bIns="45700" anchor="t" anchorCtr="0">
            <a:noAutofit/>
          </a:bodyPr>
          <a:lstStyle/>
          <a:p>
            <a:pPr marL="342900" lvl="0" indent="-342900" algn="just" rtl="0">
              <a:lnSpc>
                <a:spcPct val="90000"/>
              </a:lnSpc>
              <a:spcBef>
                <a:spcPts val="1000"/>
              </a:spcBef>
              <a:spcAft>
                <a:spcPts val="0"/>
              </a:spcAft>
              <a:buClr>
                <a:schemeClr val="dk1"/>
              </a:buClr>
              <a:buSzPts val="2400"/>
              <a:buFont typeface="Noto Sans Symbols"/>
              <a:buChar char="❑"/>
            </a:pPr>
            <a:r>
              <a:rPr lang="en-US" sz="2800">
                <a:solidFill>
                  <a:schemeClr val="dk1"/>
                </a:solidFill>
                <a:latin typeface="Times New Roman"/>
                <a:ea typeface="Times New Roman"/>
                <a:cs typeface="Times New Roman"/>
                <a:sym typeface="Times New Roman"/>
              </a:rPr>
              <a:t>Content Based Systems recommend items similar to those a user has liked (browsed/purchased) in the past.</a:t>
            </a:r>
            <a:endParaRPr sz="2400">
              <a:solidFill>
                <a:srgbClr val="411401"/>
              </a:solidFill>
              <a:latin typeface="Calibri"/>
              <a:ea typeface="Calibri"/>
              <a:cs typeface="Calibri"/>
              <a:sym typeface="Calibri"/>
            </a:endParaRPr>
          </a:p>
          <a:p>
            <a:pPr marL="342900" lvl="0" indent="-342900" algn="just" rtl="0">
              <a:lnSpc>
                <a:spcPct val="90000"/>
              </a:lnSpc>
              <a:spcBef>
                <a:spcPts val="1000"/>
              </a:spcBef>
              <a:spcAft>
                <a:spcPts val="0"/>
              </a:spcAft>
              <a:buClr>
                <a:schemeClr val="dk1"/>
              </a:buClr>
              <a:buSzPts val="2400"/>
              <a:buFont typeface="Noto Sans Symbols"/>
              <a:buChar char="❑"/>
            </a:pPr>
            <a:r>
              <a:rPr lang="en-US" sz="2800">
                <a:solidFill>
                  <a:schemeClr val="dk1"/>
                </a:solidFill>
                <a:latin typeface="Times New Roman"/>
                <a:ea typeface="Times New Roman"/>
                <a:cs typeface="Times New Roman"/>
                <a:sym typeface="Times New Roman"/>
              </a:rPr>
              <a:t>Recommendations are based on the content of items rather on other user's opinion.</a:t>
            </a:r>
            <a:endParaRPr sz="2400">
              <a:solidFill>
                <a:srgbClr val="411401"/>
              </a:solidFill>
              <a:latin typeface="Calibri"/>
              <a:ea typeface="Calibri"/>
              <a:cs typeface="Calibri"/>
              <a:sym typeface="Calibri"/>
            </a:endParaRPr>
          </a:p>
          <a:p>
            <a:pPr marL="0" lvl="0" indent="0" algn="l" rtl="0">
              <a:spcBef>
                <a:spcPts val="100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F2F2F2"/>
            </a:gs>
            <a:gs pos="100000">
              <a:srgbClr val="A6A6A6"/>
            </a:gs>
          </a:gsLst>
          <a:lin ang="5400012" scaled="0"/>
        </a:gradFill>
        <a:effectLst/>
      </p:bgPr>
    </p:bg>
    <p:spTree>
      <p:nvGrpSpPr>
        <p:cNvPr id="1" name="Shape 360"/>
        <p:cNvGrpSpPr/>
        <p:nvPr/>
      </p:nvGrpSpPr>
      <p:grpSpPr>
        <a:xfrm>
          <a:off x="0" y="0"/>
          <a:ext cx="0" cy="0"/>
          <a:chOff x="0" y="0"/>
          <a:chExt cx="0" cy="0"/>
        </a:xfrm>
      </p:grpSpPr>
      <p:sp>
        <p:nvSpPr>
          <p:cNvPr id="361" name="Google Shape;361;p44"/>
          <p:cNvSpPr txBox="1">
            <a:spLocks noGrp="1"/>
          </p:cNvSpPr>
          <p:nvPr>
            <p:ph type="title"/>
          </p:nvPr>
        </p:nvSpPr>
        <p:spPr>
          <a:xfrm>
            <a:off x="2592925" y="624110"/>
            <a:ext cx="8911800" cy="1281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2" name="Google Shape;362;p44"/>
          <p:cNvSpPr txBox="1">
            <a:spLocks noGrp="1"/>
          </p:cNvSpPr>
          <p:nvPr>
            <p:ph type="body" idx="1"/>
          </p:nvPr>
        </p:nvSpPr>
        <p:spPr>
          <a:xfrm>
            <a:off x="2589212" y="2133600"/>
            <a:ext cx="8915400" cy="37776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endParaRPr/>
          </a:p>
        </p:txBody>
      </p:sp>
      <p:pic>
        <p:nvPicPr>
          <p:cNvPr id="363" name="Google Shape;363;p44" descr="Content Recommendations on Media Websites - RecoSense Blogs"/>
          <p:cNvPicPr preferRelativeResize="0"/>
          <p:nvPr/>
        </p:nvPicPr>
        <p:blipFill rotWithShape="1">
          <a:blip r:embed="rId3">
            <a:alphaModFix/>
          </a:blip>
          <a:srcRect/>
          <a:stretch/>
        </p:blipFill>
        <p:spPr>
          <a:xfrm>
            <a:off x="3536749" y="1372015"/>
            <a:ext cx="6285470" cy="4329220"/>
          </a:xfrm>
          <a:prstGeom prst="rect">
            <a:avLst/>
          </a:prstGeom>
          <a:noFill/>
          <a:ln>
            <a:noFill/>
          </a:ln>
        </p:spPr>
      </p:pic>
    </p:spTree>
  </p:cSld>
  <p:clrMapOvr>
    <a:masterClrMapping/>
  </p:clrMapOvr>
</p:sld>
</file>

<file path=ppt/theme/theme1.xml><?xml version="1.0" encoding="utf-8"?>
<a:theme xmlns:a="http://schemas.openxmlformats.org/drawingml/2006/main" name="Droplet">
  <a:themeElements>
    <a:clrScheme name="Droplet">
      <a:dk1>
        <a:srgbClr val="000000"/>
      </a:dk1>
      <a:lt1>
        <a:srgbClr val="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isp">
  <a:themeElements>
    <a:clrScheme name="Wisp">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649</Words>
  <Application>Microsoft Office PowerPoint</Application>
  <PresentationFormat>Widescreen</PresentationFormat>
  <Paragraphs>96</Paragraphs>
  <Slides>27</Slides>
  <Notes>27</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27</vt:i4>
      </vt:variant>
    </vt:vector>
  </HeadingPairs>
  <TitlesOfParts>
    <vt:vector size="38" baseType="lpstr">
      <vt:lpstr>Noto Sans Symbols</vt:lpstr>
      <vt:lpstr>Georgia</vt:lpstr>
      <vt:lpstr>Arial</vt:lpstr>
      <vt:lpstr>Wingdings</vt:lpstr>
      <vt:lpstr>Times New Roman</vt:lpstr>
      <vt:lpstr>Twentieth Century</vt:lpstr>
      <vt:lpstr>Century Gothic</vt:lpstr>
      <vt:lpstr>Calibri</vt:lpstr>
      <vt:lpstr>Arial</vt:lpstr>
      <vt:lpstr>Droplet</vt:lpstr>
      <vt:lpstr>Wisp</vt:lpstr>
      <vt:lpstr>PowerPoint Presentation</vt:lpstr>
      <vt:lpstr>   Contents</vt:lpstr>
      <vt:lpstr>                   Introduction</vt:lpstr>
      <vt:lpstr>Objective</vt:lpstr>
      <vt:lpstr>Flow of Execution</vt:lpstr>
      <vt:lpstr>Requirements</vt:lpstr>
      <vt:lpstr>Dataset Description</vt:lpstr>
      <vt:lpstr>Content based recommendation </vt:lpstr>
      <vt:lpstr>PowerPoint Presentation</vt:lpstr>
      <vt:lpstr>Content Based Process - TF-IDF</vt:lpstr>
      <vt:lpstr>Cosine Similarity</vt:lpstr>
      <vt:lpstr>Collaborative Filtering</vt:lpstr>
      <vt:lpstr>PowerPoint Presentation</vt:lpstr>
      <vt:lpstr>EDA  </vt:lpstr>
      <vt:lpstr> </vt:lpstr>
      <vt:lpstr>PowerPoint Presentation</vt:lpstr>
      <vt:lpstr>WordCloud of Author Names</vt:lpstr>
      <vt:lpstr> </vt:lpstr>
      <vt:lpstr>Percentage of Ratings According to Authors</vt:lpstr>
      <vt:lpstr>Methods and Algorithms</vt:lpstr>
      <vt:lpstr>Content Based </vt:lpstr>
      <vt:lpstr>PowerPoint Presentation</vt:lpstr>
      <vt:lpstr>Item Based Collaborative Filtering </vt:lpstr>
      <vt:lpstr>Accuracy : User Based </vt:lpstr>
      <vt:lpstr>Accuracy : Item Based</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Sonali_Badgujar</dc:creator>
  <cp:lastModifiedBy>dell</cp:lastModifiedBy>
  <cp:revision>1</cp:revision>
  <dcterms:modified xsi:type="dcterms:W3CDTF">2021-02-02T09:46:54Z</dcterms:modified>
</cp:coreProperties>
</file>