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FC4C-71DD-EC11-FCA3-07FE91EC3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120" y="2080620"/>
            <a:ext cx="9869864" cy="1520419"/>
          </a:xfrm>
        </p:spPr>
        <p:txBody>
          <a:bodyPr/>
          <a:lstStyle/>
          <a:p>
            <a:r>
              <a:rPr lang="en-US" dirty="0"/>
              <a:t>Nested While Loop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00BEC-FD93-63A3-EC48-CA50AC665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64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45E8-6952-FB60-E262-F3F6DB1C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90" y="2611225"/>
            <a:ext cx="9907571" cy="3685879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THANK YOU !!!</a:t>
            </a:r>
            <a:endParaRPr lang="en-IN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8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9706-1C20-4983-82FF-7EC4615D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EAC9-7F4E-F3F8-7E88-031F24E3A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62054"/>
            <a:ext cx="8988287" cy="2432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nested while loop is a loop inside another loop.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inner loop runs completely for each iteration of the outer loop.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for working with patterns tables and 2D structures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973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96E9-0470-59A9-2C2F-71F65B02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Nested while loop: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3269-EBE2-2F72-1392-498B5915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While </a:t>
            </a:r>
            <a:r>
              <a:rPr lang="en-US" sz="2400" dirty="0" err="1"/>
              <a:t>condition_outer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#Outer loop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While </a:t>
            </a:r>
            <a:r>
              <a:rPr lang="en-US" sz="2400" dirty="0" err="1"/>
              <a:t>condition_inner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#Inner loop code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798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6781-C859-24FA-69E5-2597CC3F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Nested While loop: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04FD-69E9-9C28-CBC1-D440B729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68" y="2705492"/>
            <a:ext cx="9860437" cy="3026005"/>
          </a:xfrm>
        </p:spPr>
        <p:txBody>
          <a:bodyPr>
            <a:normAutofit fontScale="700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400" dirty="0"/>
              <a:t>Useful for working 2D structures like matrices.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/>
              <a:t>Provides control over multiple levels of iteration.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/>
              <a:t>Can be combined with conditions for advanced logic.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/>
              <a:t>Helps handle complex looping scenarios efficiency</a:t>
            </a:r>
            <a:r>
              <a:rPr lang="en-US" sz="2000" dirty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/>
              <a:t>Reduce code duplication.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/>
              <a:t>Useful for games.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/>
              <a:t>Sorting and Searching Algorithms.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/>
              <a:t>Efficient data Processing.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/>
              <a:t>Better Control Over loop execution.</a:t>
            </a:r>
          </a:p>
        </p:txBody>
      </p:sp>
    </p:spTree>
    <p:extLst>
      <p:ext uri="{BB962C8B-B14F-4D97-AF65-F5344CB8AC3E}">
        <p14:creationId xmlns:p14="http://schemas.microsoft.com/office/powerpoint/2010/main" val="413856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197F-8C19-9399-36E9-A1BB758F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nested while loop: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29234-D16B-E58B-2DE9-A4E9CBE2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/>
              <a:t>The outer loop starts execution and checks its condition.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If true, it enters the inner loop.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The inner loop executes fully until its condition becomes false.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The outer loop then moves to the next iteration, and the inner loop runs again.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This continues until the outer loop condition becomes false.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70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6320-0E98-AA39-B320-BF4164D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CB45-6503-EF0D-5AD0-EBCBE031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Generating Patterns.</a:t>
            </a:r>
          </a:p>
          <a:p>
            <a:pPr>
              <a:buFont typeface="+mj-lt"/>
              <a:buAutoNum type="arabicPeriod"/>
            </a:pPr>
            <a:r>
              <a:rPr lang="en-US" dirty="0"/>
              <a:t>Working with multi-Dimensional Data.</a:t>
            </a:r>
          </a:p>
          <a:p>
            <a:pPr>
              <a:buFont typeface="+mj-lt"/>
              <a:buAutoNum type="arabicPeriod"/>
            </a:pPr>
            <a:r>
              <a:rPr lang="en-US" dirty="0"/>
              <a:t>Automating Repetitive Tasks.</a:t>
            </a:r>
          </a:p>
          <a:p>
            <a:pPr>
              <a:buFont typeface="+mj-lt"/>
              <a:buAutoNum type="arabicPeriod"/>
            </a:pPr>
            <a:r>
              <a:rPr lang="en-US" dirty="0"/>
              <a:t>Game Development.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Complex Conditional Logic.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62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3E28-8BD3-CD44-A9E0-938B7026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C0E7-1E6E-8968-F9E6-FFDCEF8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8" y="2839169"/>
            <a:ext cx="11227324" cy="26095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i="1" u="sng" dirty="0"/>
              <a:t>Repetition</a:t>
            </a:r>
            <a:r>
              <a:rPr lang="en-US" sz="2400" dirty="0"/>
              <a:t> - Executes inner operations multiple times.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u="sng" dirty="0"/>
              <a:t>Efficiency </a:t>
            </a:r>
            <a:r>
              <a:rPr lang="en-US" sz="2400" dirty="0"/>
              <a:t>- Useful for structured data like grids and matrices.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u="sng" dirty="0"/>
              <a:t>Versatility</a:t>
            </a:r>
            <a:r>
              <a:rPr lang="en-US" sz="2400" dirty="0"/>
              <a:t> - Useful in multiple applications from simple patterns  of AI simulations.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777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F210-FFBB-EE0C-B84F-51EDAC3F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Example 1: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6DC8-A02D-E2A2-FA1C-0D875C8F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lang="en-US" b="1" i="1" dirty="0"/>
              <a:t>Using break to prevent unnecessary iterations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While I &lt;= 5:</a:t>
            </a:r>
          </a:p>
          <a:p>
            <a:pPr marL="0" indent="0">
              <a:buNone/>
            </a:pPr>
            <a:r>
              <a:rPr lang="en-US" dirty="0"/>
              <a:t>	j = 1</a:t>
            </a:r>
          </a:p>
          <a:p>
            <a:pPr marL="0" indent="0">
              <a:buNone/>
            </a:pPr>
            <a:r>
              <a:rPr lang="en-US" dirty="0"/>
              <a:t>		while j &lt;= 5:</a:t>
            </a:r>
          </a:p>
          <a:p>
            <a:pPr marL="0" indent="0">
              <a:buNone/>
            </a:pPr>
            <a:r>
              <a:rPr lang="en-US" dirty="0"/>
              <a:t>			If j &gt; i:</a:t>
            </a:r>
          </a:p>
          <a:p>
            <a:pPr marL="0" indent="0">
              <a:buNone/>
            </a:pPr>
            <a:r>
              <a:rPr lang="en-US" dirty="0"/>
              <a:t>				break</a:t>
            </a:r>
          </a:p>
          <a:p>
            <a:pPr marL="0" indent="0">
              <a:buNone/>
            </a:pPr>
            <a:r>
              <a:rPr lang="en-US" dirty="0"/>
              <a:t>			Print(“*”, end=“ “)</a:t>
            </a:r>
          </a:p>
          <a:p>
            <a:pPr marL="0" indent="0">
              <a:buNone/>
            </a:pPr>
            <a:r>
              <a:rPr lang="en-US" dirty="0"/>
              <a:t>			j += 1</a:t>
            </a:r>
          </a:p>
          <a:p>
            <a:pPr marL="0" indent="0">
              <a:buNone/>
            </a:pPr>
            <a:r>
              <a:rPr lang="en-US" dirty="0"/>
              <a:t>		print()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C3B7-23AE-88B1-0EC2-BBDF6ED8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Example 2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9AE6-AF0A-7B07-0FDA-2D26063C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62" y="2622353"/>
            <a:ext cx="8825659" cy="37407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400" b="1" dirty="0"/>
              <a:t>2. Iterating Over a 2D List { matrix</a:t>
            </a:r>
            <a:r>
              <a:rPr lang="en-IN" sz="3400" dirty="0"/>
              <a:t>}</a:t>
            </a:r>
          </a:p>
          <a:p>
            <a:pPr marL="0" indent="0">
              <a:buNone/>
            </a:pPr>
            <a:r>
              <a:rPr lang="en-IN" sz="2500" dirty="0"/>
              <a:t>Matrix = [</a:t>
            </a:r>
          </a:p>
          <a:p>
            <a:pPr marL="0" indent="0">
              <a:buNone/>
            </a:pPr>
            <a:r>
              <a:rPr lang="en-IN" sz="2500" dirty="0"/>
              <a:t>	[1, 2, 3],</a:t>
            </a:r>
          </a:p>
          <a:p>
            <a:pPr marL="0" indent="0">
              <a:buNone/>
            </a:pPr>
            <a:r>
              <a:rPr lang="en-IN" sz="2500" dirty="0"/>
              <a:t>	[4, 5, 6],</a:t>
            </a:r>
          </a:p>
          <a:p>
            <a:pPr marL="0" indent="0">
              <a:buNone/>
            </a:pPr>
            <a:r>
              <a:rPr lang="en-IN" sz="2500" dirty="0"/>
              <a:t>	[7, 8, 9]</a:t>
            </a:r>
          </a:p>
          <a:p>
            <a:pPr marL="0" indent="0">
              <a:buNone/>
            </a:pPr>
            <a:r>
              <a:rPr lang="en-IN" sz="2500" dirty="0"/>
              <a:t>]</a:t>
            </a:r>
          </a:p>
          <a:p>
            <a:pPr marL="0" indent="0">
              <a:buNone/>
            </a:pPr>
            <a:r>
              <a:rPr lang="en-IN" sz="2500" dirty="0" err="1"/>
              <a:t>i</a:t>
            </a:r>
            <a:r>
              <a:rPr lang="en-IN" sz="2500" dirty="0"/>
              <a:t> = 0</a:t>
            </a:r>
          </a:p>
          <a:p>
            <a:pPr marL="0" indent="0">
              <a:buNone/>
            </a:pPr>
            <a:r>
              <a:rPr lang="en-IN" sz="2500" dirty="0"/>
              <a:t>while j &lt; </a:t>
            </a:r>
            <a:r>
              <a:rPr lang="en-IN" sz="2500" dirty="0" err="1"/>
              <a:t>len</a:t>
            </a:r>
            <a:r>
              <a:rPr lang="en-IN" sz="2500" dirty="0"/>
              <a:t>(matrix[</a:t>
            </a:r>
            <a:r>
              <a:rPr lang="en-IN" sz="2500" dirty="0" err="1"/>
              <a:t>i</a:t>
            </a:r>
            <a:r>
              <a:rPr lang="en-IN" sz="2500" dirty="0"/>
              <a:t>]):</a:t>
            </a:r>
          </a:p>
          <a:p>
            <a:pPr marL="0" indent="0">
              <a:buNone/>
            </a:pPr>
            <a:r>
              <a:rPr lang="en-IN" sz="2500" dirty="0"/>
              <a:t>j = 0</a:t>
            </a:r>
          </a:p>
          <a:p>
            <a:pPr marL="0" indent="0">
              <a:buNone/>
            </a:pPr>
            <a:r>
              <a:rPr lang="en-IN" sz="2500" dirty="0"/>
              <a:t>While j &lt; </a:t>
            </a:r>
            <a:r>
              <a:rPr lang="en-IN" sz="2500" dirty="0" err="1"/>
              <a:t>len</a:t>
            </a:r>
            <a:r>
              <a:rPr lang="en-IN" sz="2500" dirty="0"/>
              <a:t>(matrix[</a:t>
            </a:r>
            <a:r>
              <a:rPr lang="en-IN" sz="2500" dirty="0" err="1"/>
              <a:t>i</a:t>
            </a:r>
            <a:r>
              <a:rPr lang="en-IN" sz="2500" dirty="0"/>
              <a:t>]):</a:t>
            </a:r>
          </a:p>
          <a:p>
            <a:pPr marL="0" indent="0">
              <a:buNone/>
            </a:pPr>
            <a:r>
              <a:rPr lang="en-IN" sz="2500" dirty="0"/>
              <a:t>Print (matrix[</a:t>
            </a:r>
            <a:r>
              <a:rPr lang="en-IN" sz="2500" dirty="0" err="1"/>
              <a:t>i</a:t>
            </a:r>
            <a:r>
              <a:rPr lang="en-IN" sz="2500" dirty="0"/>
              <a:t>][j], end=“ “)</a:t>
            </a:r>
          </a:p>
          <a:p>
            <a:pPr marL="0" indent="0">
              <a:buNone/>
            </a:pPr>
            <a:r>
              <a:rPr lang="en-IN" sz="2500" dirty="0"/>
              <a:t>J += 1</a:t>
            </a:r>
          </a:p>
          <a:p>
            <a:pPr marL="0" indent="0">
              <a:buNone/>
            </a:pPr>
            <a:r>
              <a:rPr lang="en-IN" sz="2500" dirty="0"/>
              <a:t>I += 1</a:t>
            </a:r>
          </a:p>
        </p:txBody>
      </p:sp>
    </p:spTree>
    <p:extLst>
      <p:ext uri="{BB962C8B-B14F-4D97-AF65-F5344CB8AC3E}">
        <p14:creationId xmlns:p14="http://schemas.microsoft.com/office/powerpoint/2010/main" val="1316502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84</TotalTime>
  <Words>393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Nested While Loop in Python</vt:lpstr>
      <vt:lpstr>Introduction:</vt:lpstr>
      <vt:lpstr>Syntax of Nested while loop:</vt:lpstr>
      <vt:lpstr>Advantages of Nested While loop:</vt:lpstr>
      <vt:lpstr>Working of nested while loop:</vt:lpstr>
      <vt:lpstr>Common Use Cases:</vt:lpstr>
      <vt:lpstr>Key Characteristics:</vt:lpstr>
      <vt:lpstr>Example 1:</vt:lpstr>
      <vt:lpstr>Example 2: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Gayatri Barhate</dc:creator>
  <cp:lastModifiedBy>Gayatri Barhate</cp:lastModifiedBy>
  <cp:revision>1</cp:revision>
  <dcterms:created xsi:type="dcterms:W3CDTF">2025-03-30T16:48:19Z</dcterms:created>
  <dcterms:modified xsi:type="dcterms:W3CDTF">2025-03-30T18:13:00Z</dcterms:modified>
</cp:coreProperties>
</file>