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0" r:id="rId3"/>
    <p:sldId id="272" r:id="rId4"/>
    <p:sldId id="263" r:id="rId5"/>
    <p:sldId id="268" r:id="rId6"/>
    <p:sldId id="269" r:id="rId7"/>
    <p:sldId id="261" r:id="rId8"/>
    <p:sldId id="274" r:id="rId9"/>
    <p:sldId id="275" r:id="rId10"/>
    <p:sldId id="262" r:id="rId11"/>
    <p:sldId id="271" r:id="rId12"/>
    <p:sldId id="264" r:id="rId13"/>
    <p:sldId id="265" r:id="rId14"/>
    <p:sldId id="266"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62966-FF58-4D13-A57B-10B58DFCF730}" v="47" dt="2022-12-15T01:08:30.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p:scale>
          <a:sx n="63" d="100"/>
          <a:sy n="63" d="100"/>
        </p:scale>
        <p:origin x="6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ri Kenkare" userId="30556f77725bfe0f" providerId="LiveId" clId="{64362966-FF58-4D13-A57B-10B58DFCF730}"/>
    <pc:docChg chg="undo custSel addSld modSld">
      <pc:chgData name="Gayatri Kenkare" userId="30556f77725bfe0f" providerId="LiveId" clId="{64362966-FF58-4D13-A57B-10B58DFCF730}" dt="2022-12-15T01:08:30.238" v="248" actId="14100"/>
      <pc:docMkLst>
        <pc:docMk/>
      </pc:docMkLst>
      <pc:sldChg chg="delSp modSp mod delDesignElem chgLayout">
        <pc:chgData name="Gayatri Kenkare" userId="30556f77725bfe0f" providerId="LiveId" clId="{64362966-FF58-4D13-A57B-10B58DFCF730}" dt="2022-12-14T18:47:55.882" v="55" actId="1076"/>
        <pc:sldMkLst>
          <pc:docMk/>
          <pc:sldMk cId="3048010860" sldId="256"/>
        </pc:sldMkLst>
        <pc:spChg chg="mod ord">
          <ac:chgData name="Gayatri Kenkare" userId="30556f77725bfe0f" providerId="LiveId" clId="{64362966-FF58-4D13-A57B-10B58DFCF730}" dt="2022-12-14T18:47:55.882" v="55" actId="1076"/>
          <ac:spMkLst>
            <pc:docMk/>
            <pc:sldMk cId="3048010860" sldId="256"/>
            <ac:spMk id="2" creationId="{5CBB1AFE-C3E3-9C26-C76C-A678BAD035BF}"/>
          </ac:spMkLst>
        </pc:spChg>
        <pc:spChg chg="mod ord">
          <ac:chgData name="Gayatri Kenkare" userId="30556f77725bfe0f" providerId="LiveId" clId="{64362966-FF58-4D13-A57B-10B58DFCF730}" dt="2022-12-14T18:47:48.431" v="54" actId="1076"/>
          <ac:spMkLst>
            <pc:docMk/>
            <pc:sldMk cId="3048010860" sldId="256"/>
            <ac:spMk id="3" creationId="{F8AB633C-9887-6D1B-2CF9-6D37B6C135AA}"/>
          </ac:spMkLst>
        </pc:spChg>
        <pc:spChg chg="del">
          <ac:chgData name="Gayatri Kenkare" userId="30556f77725bfe0f" providerId="LiveId" clId="{64362966-FF58-4D13-A57B-10B58DFCF730}" dt="2022-12-14T18:45:41.855" v="39" actId="700"/>
          <ac:spMkLst>
            <pc:docMk/>
            <pc:sldMk cId="3048010860" sldId="256"/>
            <ac:spMk id="9" creationId="{657F69E0-C4B0-4BEC-A689-4F8D877F05D4}"/>
          </ac:spMkLst>
        </pc:spChg>
        <pc:spChg chg="del">
          <ac:chgData name="Gayatri Kenkare" userId="30556f77725bfe0f" providerId="LiveId" clId="{64362966-FF58-4D13-A57B-10B58DFCF730}" dt="2022-12-14T18:45:41.855" v="39" actId="700"/>
          <ac:spMkLst>
            <pc:docMk/>
            <pc:sldMk cId="3048010860" sldId="256"/>
            <ac:spMk id="11" creationId="{9F6380B4-6A1C-481E-8408-B4E6C75B9B81}"/>
          </ac:spMkLst>
        </pc:spChg>
        <pc:picChg chg="mod">
          <ac:chgData name="Gayatri Kenkare" userId="30556f77725bfe0f" providerId="LiveId" clId="{64362966-FF58-4D13-A57B-10B58DFCF730}" dt="2022-12-14T18:47:00.290" v="50" actId="14100"/>
          <ac:picMkLst>
            <pc:docMk/>
            <pc:sldMk cId="3048010860" sldId="256"/>
            <ac:picMk id="4" creationId="{AE9F56AF-4D9E-0757-0FDC-EC44827022B2}"/>
          </ac:picMkLst>
        </pc:picChg>
      </pc:sldChg>
      <pc:sldChg chg="modSp mod">
        <pc:chgData name="Gayatri Kenkare" userId="30556f77725bfe0f" providerId="LiveId" clId="{64362966-FF58-4D13-A57B-10B58DFCF730}" dt="2022-12-14T18:48:46.656" v="60" actId="115"/>
        <pc:sldMkLst>
          <pc:docMk/>
          <pc:sldMk cId="4270757963" sldId="261"/>
        </pc:sldMkLst>
        <pc:spChg chg="mod">
          <ac:chgData name="Gayatri Kenkare" userId="30556f77725bfe0f" providerId="LiveId" clId="{64362966-FF58-4D13-A57B-10B58DFCF730}" dt="2022-12-14T18:48:46.656" v="60" actId="115"/>
          <ac:spMkLst>
            <pc:docMk/>
            <pc:sldMk cId="4270757963" sldId="261"/>
            <ac:spMk id="2" creationId="{84DE5F84-4ECF-7AA0-0434-41D87294F4F8}"/>
          </ac:spMkLst>
        </pc:spChg>
        <pc:spChg chg="mod">
          <ac:chgData name="Gayatri Kenkare" userId="30556f77725bfe0f" providerId="LiveId" clId="{64362966-FF58-4D13-A57B-10B58DFCF730}" dt="2022-12-14T18:46:11.259" v="44"/>
          <ac:spMkLst>
            <pc:docMk/>
            <pc:sldMk cId="4270757963" sldId="261"/>
            <ac:spMk id="3" creationId="{905979EC-503F-D406-DA95-44F1AE65484C}"/>
          </ac:spMkLst>
        </pc:spChg>
        <pc:spChg chg="mod">
          <ac:chgData name="Gayatri Kenkare" userId="30556f77725bfe0f" providerId="LiveId" clId="{64362966-FF58-4D13-A57B-10B58DFCF730}" dt="2022-12-14T18:46:11.259" v="44"/>
          <ac:spMkLst>
            <pc:docMk/>
            <pc:sldMk cId="4270757963" sldId="261"/>
            <ac:spMk id="4" creationId="{E137F95B-F15F-07E6-7958-1944B19BD4A5}"/>
          </ac:spMkLst>
        </pc:spChg>
      </pc:sldChg>
      <pc:sldChg chg="addSp modSp mod modClrScheme chgLayout">
        <pc:chgData name="Gayatri Kenkare" userId="30556f77725bfe0f" providerId="LiveId" clId="{64362966-FF58-4D13-A57B-10B58DFCF730}" dt="2022-12-15T01:03:15.879" v="156" actId="20577"/>
        <pc:sldMkLst>
          <pc:docMk/>
          <pc:sldMk cId="2295282713" sldId="262"/>
        </pc:sldMkLst>
        <pc:spChg chg="mod ord">
          <ac:chgData name="Gayatri Kenkare" userId="30556f77725bfe0f" providerId="LiveId" clId="{64362966-FF58-4D13-A57B-10B58DFCF730}" dt="2022-12-14T19:33:20.764" v="73" actId="14100"/>
          <ac:spMkLst>
            <pc:docMk/>
            <pc:sldMk cId="2295282713" sldId="262"/>
            <ac:spMk id="2" creationId="{A48FE04F-54B1-F173-7F83-D31E73210B71}"/>
          </ac:spMkLst>
        </pc:spChg>
        <pc:spChg chg="mod ord">
          <ac:chgData name="Gayatri Kenkare" userId="30556f77725bfe0f" providerId="LiveId" clId="{64362966-FF58-4D13-A57B-10B58DFCF730}" dt="2022-12-15T01:03:15.879" v="156" actId="20577"/>
          <ac:spMkLst>
            <pc:docMk/>
            <pc:sldMk cId="2295282713" sldId="262"/>
            <ac:spMk id="3" creationId="{2416D5CA-11AD-E3EE-D620-8357F2E85325}"/>
          </ac:spMkLst>
        </pc:spChg>
        <pc:picChg chg="add mod">
          <ac:chgData name="Gayatri Kenkare" userId="30556f77725bfe0f" providerId="LiveId" clId="{64362966-FF58-4D13-A57B-10B58DFCF730}" dt="2022-12-15T01:03:06.765" v="153" actId="14100"/>
          <ac:picMkLst>
            <pc:docMk/>
            <pc:sldMk cId="2295282713" sldId="262"/>
            <ac:picMk id="7170" creationId="{6EE33230-775F-A226-3401-B8C2AE5F8287}"/>
          </ac:picMkLst>
        </pc:picChg>
      </pc:sldChg>
      <pc:sldChg chg="modSp mod">
        <pc:chgData name="Gayatri Kenkare" userId="30556f77725bfe0f" providerId="LiveId" clId="{64362966-FF58-4D13-A57B-10B58DFCF730}" dt="2022-12-14T18:48:30.200" v="57" actId="115"/>
        <pc:sldMkLst>
          <pc:docMk/>
          <pc:sldMk cId="946128878" sldId="263"/>
        </pc:sldMkLst>
        <pc:spChg chg="mod">
          <ac:chgData name="Gayatri Kenkare" userId="30556f77725bfe0f" providerId="LiveId" clId="{64362966-FF58-4D13-A57B-10B58DFCF730}" dt="2022-12-14T18:48:30.200" v="57" actId="115"/>
          <ac:spMkLst>
            <pc:docMk/>
            <pc:sldMk cId="946128878" sldId="263"/>
            <ac:spMk id="2" creationId="{974238CC-5FC9-E367-02FD-36865968C453}"/>
          </ac:spMkLst>
        </pc:spChg>
        <pc:spChg chg="mod">
          <ac:chgData name="Gayatri Kenkare" userId="30556f77725bfe0f" providerId="LiveId" clId="{64362966-FF58-4D13-A57B-10B58DFCF730}" dt="2022-12-14T18:46:11.259" v="44"/>
          <ac:spMkLst>
            <pc:docMk/>
            <pc:sldMk cId="946128878" sldId="263"/>
            <ac:spMk id="3" creationId="{CDF445AF-B53F-D235-B9E6-B3D2B86D4A51}"/>
          </ac:spMkLst>
        </pc:spChg>
      </pc:sldChg>
      <pc:sldChg chg="addSp delSp modSp mod modClrScheme chgLayout">
        <pc:chgData name="Gayatri Kenkare" userId="30556f77725bfe0f" providerId="LiveId" clId="{64362966-FF58-4D13-A57B-10B58DFCF730}" dt="2022-12-15T01:00:36.390" v="94"/>
        <pc:sldMkLst>
          <pc:docMk/>
          <pc:sldMk cId="375067748" sldId="264"/>
        </pc:sldMkLst>
        <pc:spChg chg="mod ord">
          <ac:chgData name="Gayatri Kenkare" userId="30556f77725bfe0f" providerId="LiveId" clId="{64362966-FF58-4D13-A57B-10B58DFCF730}" dt="2022-12-14T18:46:11.259" v="44"/>
          <ac:spMkLst>
            <pc:docMk/>
            <pc:sldMk cId="375067748" sldId="264"/>
            <ac:spMk id="2" creationId="{F2B22D74-53D8-9B08-CE64-C260724D0C08}"/>
          </ac:spMkLst>
        </pc:spChg>
        <pc:spChg chg="del">
          <ac:chgData name="Gayatri Kenkare" userId="30556f77725bfe0f" providerId="LiveId" clId="{64362966-FF58-4D13-A57B-10B58DFCF730}" dt="2022-12-14T18:43:46.508" v="1" actId="700"/>
          <ac:spMkLst>
            <pc:docMk/>
            <pc:sldMk cId="375067748" sldId="264"/>
            <ac:spMk id="3" creationId="{24F108DC-9385-6ECB-9269-EC261143A97B}"/>
          </ac:spMkLst>
        </pc:spChg>
        <pc:spChg chg="del">
          <ac:chgData name="Gayatri Kenkare" userId="30556f77725bfe0f" providerId="LiveId" clId="{64362966-FF58-4D13-A57B-10B58DFCF730}" dt="2022-12-14T18:43:46.508" v="1" actId="700"/>
          <ac:spMkLst>
            <pc:docMk/>
            <pc:sldMk cId="375067748" sldId="264"/>
            <ac:spMk id="4" creationId="{0B9C0024-A53B-9AD6-E976-1A3C360EC323}"/>
          </ac:spMkLst>
        </pc:spChg>
        <pc:picChg chg="add mod">
          <ac:chgData name="Gayatri Kenkare" userId="30556f77725bfe0f" providerId="LiveId" clId="{64362966-FF58-4D13-A57B-10B58DFCF730}" dt="2022-12-15T01:00:36.390" v="94"/>
          <ac:picMkLst>
            <pc:docMk/>
            <pc:sldMk cId="375067748" sldId="264"/>
            <ac:picMk id="5" creationId="{3E300FB4-1793-B269-435B-2813E0C6699E}"/>
          </ac:picMkLst>
        </pc:picChg>
      </pc:sldChg>
      <pc:sldChg chg="addSp delSp modSp mod modClrScheme chgLayout">
        <pc:chgData name="Gayatri Kenkare" userId="30556f77725bfe0f" providerId="LiveId" clId="{64362966-FF58-4D13-A57B-10B58DFCF730}" dt="2022-12-15T01:01:03.766" v="99" actId="14100"/>
        <pc:sldMkLst>
          <pc:docMk/>
          <pc:sldMk cId="3134991297" sldId="265"/>
        </pc:sldMkLst>
        <pc:spChg chg="mod ord">
          <ac:chgData name="Gayatri Kenkare" userId="30556f77725bfe0f" providerId="LiveId" clId="{64362966-FF58-4D13-A57B-10B58DFCF730}" dt="2022-12-15T00:58:29.380" v="84" actId="20577"/>
          <ac:spMkLst>
            <pc:docMk/>
            <pc:sldMk cId="3134991297" sldId="265"/>
            <ac:spMk id="2" creationId="{489B6A2D-52D7-4168-23C8-A58AD85C51E7}"/>
          </ac:spMkLst>
        </pc:spChg>
        <pc:spChg chg="add del">
          <ac:chgData name="Gayatri Kenkare" userId="30556f77725bfe0f" providerId="LiveId" clId="{64362966-FF58-4D13-A57B-10B58DFCF730}" dt="2022-12-14T18:44:05.627" v="6" actId="700"/>
          <ac:spMkLst>
            <pc:docMk/>
            <pc:sldMk cId="3134991297" sldId="265"/>
            <ac:spMk id="3" creationId="{609B4444-A5DE-CBEA-C1D6-B82A8AED87AB}"/>
          </ac:spMkLst>
        </pc:spChg>
        <pc:spChg chg="add del">
          <ac:chgData name="Gayatri Kenkare" userId="30556f77725bfe0f" providerId="LiveId" clId="{64362966-FF58-4D13-A57B-10B58DFCF730}" dt="2022-12-14T18:44:05.627" v="6" actId="700"/>
          <ac:spMkLst>
            <pc:docMk/>
            <pc:sldMk cId="3134991297" sldId="265"/>
            <ac:spMk id="4" creationId="{92A98B89-BAA9-A178-F283-B1C3F3BF429D}"/>
          </ac:spMkLst>
        </pc:spChg>
        <pc:picChg chg="add del mod">
          <ac:chgData name="Gayatri Kenkare" userId="30556f77725bfe0f" providerId="LiveId" clId="{64362966-FF58-4D13-A57B-10B58DFCF730}" dt="2022-12-15T00:59:06.139" v="87" actId="478"/>
          <ac:picMkLst>
            <pc:docMk/>
            <pc:sldMk cId="3134991297" sldId="265"/>
            <ac:picMk id="3074" creationId="{029595F6-71AC-0A10-840C-E397C227FB52}"/>
          </ac:picMkLst>
        </pc:picChg>
        <pc:picChg chg="add del mod">
          <ac:chgData name="Gayatri Kenkare" userId="30556f77725bfe0f" providerId="LiveId" clId="{64362966-FF58-4D13-A57B-10B58DFCF730}" dt="2022-12-15T01:00:31.919" v="93" actId="21"/>
          <ac:picMkLst>
            <pc:docMk/>
            <pc:sldMk cId="3134991297" sldId="265"/>
            <ac:picMk id="3076" creationId="{D9E1173B-E886-7021-8AEB-1B75EBA8D7FA}"/>
          </ac:picMkLst>
        </pc:picChg>
        <pc:picChg chg="add mod">
          <ac:chgData name="Gayatri Kenkare" userId="30556f77725bfe0f" providerId="LiveId" clId="{64362966-FF58-4D13-A57B-10B58DFCF730}" dt="2022-12-15T01:01:03.766" v="99" actId="14100"/>
          <ac:picMkLst>
            <pc:docMk/>
            <pc:sldMk cId="3134991297" sldId="265"/>
            <ac:picMk id="3078" creationId="{69AAE806-04B5-A9C2-2FB9-128297B12470}"/>
          </ac:picMkLst>
        </pc:picChg>
      </pc:sldChg>
      <pc:sldChg chg="addSp delSp modSp mod modClrScheme chgLayout">
        <pc:chgData name="Gayatri Kenkare" userId="30556f77725bfe0f" providerId="LiveId" clId="{64362966-FF58-4D13-A57B-10B58DFCF730}" dt="2022-12-15T01:01:47.989" v="107" actId="14100"/>
        <pc:sldMkLst>
          <pc:docMk/>
          <pc:sldMk cId="1897639088" sldId="266"/>
        </pc:sldMkLst>
        <pc:spChg chg="mod ord">
          <ac:chgData name="Gayatri Kenkare" userId="30556f77725bfe0f" providerId="LiveId" clId="{64362966-FF58-4D13-A57B-10B58DFCF730}" dt="2022-12-15T01:01:37.796" v="104" actId="1076"/>
          <ac:spMkLst>
            <pc:docMk/>
            <pc:sldMk cId="1897639088" sldId="266"/>
            <ac:spMk id="2" creationId="{DF606675-2709-EA8A-1663-0E8873EC55DA}"/>
          </ac:spMkLst>
        </pc:spChg>
        <pc:spChg chg="del">
          <ac:chgData name="Gayatri Kenkare" userId="30556f77725bfe0f" providerId="LiveId" clId="{64362966-FF58-4D13-A57B-10B58DFCF730}" dt="2022-12-14T18:44:14.720" v="7" actId="700"/>
          <ac:spMkLst>
            <pc:docMk/>
            <pc:sldMk cId="1897639088" sldId="266"/>
            <ac:spMk id="3" creationId="{8766EDB1-EE4C-6F35-31BE-72FA768375BE}"/>
          </ac:spMkLst>
        </pc:spChg>
        <pc:spChg chg="del">
          <ac:chgData name="Gayatri Kenkare" userId="30556f77725bfe0f" providerId="LiveId" clId="{64362966-FF58-4D13-A57B-10B58DFCF730}" dt="2022-12-14T18:44:14.720" v="7" actId="700"/>
          <ac:spMkLst>
            <pc:docMk/>
            <pc:sldMk cId="1897639088" sldId="266"/>
            <ac:spMk id="4" creationId="{5223E930-8303-19ED-D506-D45454DF1395}"/>
          </ac:spMkLst>
        </pc:spChg>
        <pc:picChg chg="add mod">
          <ac:chgData name="Gayatri Kenkare" userId="30556f77725bfe0f" providerId="LiveId" clId="{64362966-FF58-4D13-A57B-10B58DFCF730}" dt="2022-12-15T01:01:47.989" v="107" actId="14100"/>
          <ac:picMkLst>
            <pc:docMk/>
            <pc:sldMk cId="1897639088" sldId="266"/>
            <ac:picMk id="6146" creationId="{5946CF1D-C3BB-C7CB-64A8-BE49B5BE7C1E}"/>
          </ac:picMkLst>
        </pc:picChg>
      </pc:sldChg>
      <pc:sldChg chg="addSp delSp modSp mod">
        <pc:chgData name="Gayatri Kenkare" userId="30556f77725bfe0f" providerId="LiveId" clId="{64362966-FF58-4D13-A57B-10B58DFCF730}" dt="2022-12-14T19:32:59.628" v="72" actId="1076"/>
        <pc:sldMkLst>
          <pc:docMk/>
          <pc:sldMk cId="3091493201" sldId="268"/>
        </pc:sldMkLst>
        <pc:spChg chg="mod">
          <ac:chgData name="Gayatri Kenkare" userId="30556f77725bfe0f" providerId="LiveId" clId="{64362966-FF58-4D13-A57B-10B58DFCF730}" dt="2022-12-14T18:48:35.806" v="58" actId="115"/>
          <ac:spMkLst>
            <pc:docMk/>
            <pc:sldMk cId="3091493201" sldId="268"/>
            <ac:spMk id="2" creationId="{AE792546-D98F-8232-0577-BE3050C75DE8}"/>
          </ac:spMkLst>
        </pc:spChg>
        <pc:picChg chg="del mod">
          <ac:chgData name="Gayatri Kenkare" userId="30556f77725bfe0f" providerId="LiveId" clId="{64362966-FF58-4D13-A57B-10B58DFCF730}" dt="2022-12-14T19:32:27.395" v="67" actId="478"/>
          <ac:picMkLst>
            <pc:docMk/>
            <pc:sldMk cId="3091493201" sldId="268"/>
            <ac:picMk id="4" creationId="{8952FDEC-A5E8-0746-4898-CC050F11ACA1}"/>
          </ac:picMkLst>
        </pc:picChg>
        <pc:picChg chg="add mod">
          <ac:chgData name="Gayatri Kenkare" userId="30556f77725bfe0f" providerId="LiveId" clId="{64362966-FF58-4D13-A57B-10B58DFCF730}" dt="2022-12-14T19:32:59.628" v="72" actId="1076"/>
          <ac:picMkLst>
            <pc:docMk/>
            <pc:sldMk cId="3091493201" sldId="268"/>
            <ac:picMk id="6" creationId="{E6741797-78F2-D87D-BFF4-EDB528E3958C}"/>
          </ac:picMkLst>
        </pc:picChg>
      </pc:sldChg>
      <pc:sldChg chg="modSp mod">
        <pc:chgData name="Gayatri Kenkare" userId="30556f77725bfe0f" providerId="LiveId" clId="{64362966-FF58-4D13-A57B-10B58DFCF730}" dt="2022-12-14T18:48:42.140" v="59" actId="115"/>
        <pc:sldMkLst>
          <pc:docMk/>
          <pc:sldMk cId="1253561226" sldId="269"/>
        </pc:sldMkLst>
        <pc:spChg chg="mod">
          <ac:chgData name="Gayatri Kenkare" userId="30556f77725bfe0f" providerId="LiveId" clId="{64362966-FF58-4D13-A57B-10B58DFCF730}" dt="2022-12-14T18:48:42.140" v="59" actId="115"/>
          <ac:spMkLst>
            <pc:docMk/>
            <pc:sldMk cId="1253561226" sldId="269"/>
            <ac:spMk id="2" creationId="{E464FF28-95AB-F396-914E-C395EB7AAFCD}"/>
          </ac:spMkLst>
        </pc:spChg>
        <pc:picChg chg="mod">
          <ac:chgData name="Gayatri Kenkare" userId="30556f77725bfe0f" providerId="LiveId" clId="{64362966-FF58-4D13-A57B-10B58DFCF730}" dt="2022-12-14T18:46:11.259" v="44"/>
          <ac:picMkLst>
            <pc:docMk/>
            <pc:sldMk cId="1253561226" sldId="269"/>
            <ac:picMk id="4" creationId="{DF78CDE1-242F-0534-122E-E51F2F6FFFBF}"/>
          </ac:picMkLst>
        </pc:picChg>
      </pc:sldChg>
      <pc:sldChg chg="modSp mod">
        <pc:chgData name="Gayatri Kenkare" userId="30556f77725bfe0f" providerId="LiveId" clId="{64362966-FF58-4D13-A57B-10B58DFCF730}" dt="2022-12-14T20:29:04.300" v="82" actId="6549"/>
        <pc:sldMkLst>
          <pc:docMk/>
          <pc:sldMk cId="4198886577" sldId="270"/>
        </pc:sldMkLst>
        <pc:spChg chg="mod">
          <ac:chgData name="Gayatri Kenkare" userId="30556f77725bfe0f" providerId="LiveId" clId="{64362966-FF58-4D13-A57B-10B58DFCF730}" dt="2022-12-14T18:48:20.003" v="56" actId="115"/>
          <ac:spMkLst>
            <pc:docMk/>
            <pc:sldMk cId="4198886577" sldId="270"/>
            <ac:spMk id="2" creationId="{974238CC-5FC9-E367-02FD-36865968C453}"/>
          </ac:spMkLst>
        </pc:spChg>
        <pc:spChg chg="mod">
          <ac:chgData name="Gayatri Kenkare" userId="30556f77725bfe0f" providerId="LiveId" clId="{64362966-FF58-4D13-A57B-10B58DFCF730}" dt="2022-12-14T20:29:04.300" v="82" actId="6549"/>
          <ac:spMkLst>
            <pc:docMk/>
            <pc:sldMk cId="4198886577" sldId="270"/>
            <ac:spMk id="3" creationId="{CDF445AF-B53F-D235-B9E6-B3D2B86D4A51}"/>
          </ac:spMkLst>
        </pc:spChg>
      </pc:sldChg>
      <pc:sldChg chg="addSp delSp modSp new mod">
        <pc:chgData name="Gayatri Kenkare" userId="30556f77725bfe0f" providerId="LiveId" clId="{64362966-FF58-4D13-A57B-10B58DFCF730}" dt="2022-12-15T01:08:30.238" v="248" actId="14100"/>
        <pc:sldMkLst>
          <pc:docMk/>
          <pc:sldMk cId="2503327520" sldId="271"/>
        </pc:sldMkLst>
        <pc:spChg chg="add mod">
          <ac:chgData name="Gayatri Kenkare" userId="30556f77725bfe0f" providerId="LiveId" clId="{64362966-FF58-4D13-A57B-10B58DFCF730}" dt="2022-12-15T01:06:14.322" v="206" actId="20577"/>
          <ac:spMkLst>
            <pc:docMk/>
            <pc:sldMk cId="2503327520" sldId="271"/>
            <ac:spMk id="2" creationId="{613C30AE-30E8-14C4-8A36-B957307F5F52}"/>
          </ac:spMkLst>
        </pc:spChg>
        <pc:spChg chg="add del mod">
          <ac:chgData name="Gayatri Kenkare" userId="30556f77725bfe0f" providerId="LiveId" clId="{64362966-FF58-4D13-A57B-10B58DFCF730}" dt="2022-12-15T01:04:30.028" v="160" actId="767"/>
          <ac:spMkLst>
            <pc:docMk/>
            <pc:sldMk cId="2503327520" sldId="271"/>
            <ac:spMk id="3" creationId="{E5337619-0A49-64A5-0DAD-1B009B8AF877}"/>
          </ac:spMkLst>
        </pc:spChg>
        <pc:spChg chg="add del mod">
          <ac:chgData name="Gayatri Kenkare" userId="30556f77725bfe0f" providerId="LiveId" clId="{64362966-FF58-4D13-A57B-10B58DFCF730}" dt="2022-12-15T01:08:11.097" v="244" actId="1076"/>
          <ac:spMkLst>
            <pc:docMk/>
            <pc:sldMk cId="2503327520" sldId="271"/>
            <ac:spMk id="4" creationId="{0BF9455E-8565-CF3B-6D4F-E362B31A1496}"/>
          </ac:spMkLst>
        </pc:spChg>
        <pc:picChg chg="add mod">
          <ac:chgData name="Gayatri Kenkare" userId="30556f77725bfe0f" providerId="LiveId" clId="{64362966-FF58-4D13-A57B-10B58DFCF730}" dt="2022-12-15T01:06:50.352" v="212" actId="14100"/>
          <ac:picMkLst>
            <pc:docMk/>
            <pc:sldMk cId="2503327520" sldId="271"/>
            <ac:picMk id="8194" creationId="{B994CC38-BF74-0859-7C30-E014198FA285}"/>
          </ac:picMkLst>
        </pc:picChg>
        <pc:picChg chg="add mod">
          <ac:chgData name="Gayatri Kenkare" userId="30556f77725bfe0f" providerId="LiveId" clId="{64362966-FF58-4D13-A57B-10B58DFCF730}" dt="2022-12-15T01:08:30.238" v="248" actId="14100"/>
          <ac:picMkLst>
            <pc:docMk/>
            <pc:sldMk cId="2503327520" sldId="271"/>
            <ac:picMk id="8196" creationId="{B47007CE-9743-6BDB-421C-6E3721CDD13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12/14/2022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0305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12/14/2022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0380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12/14/2022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038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12/14/2022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0617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12/14/2022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825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12/14/2022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9662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12/14/2022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0719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12/14/2022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236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12/14/2022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3066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12/14/2022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35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12/14/2022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50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12/14/2022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88936023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ink and blue cubes">
            <a:extLst>
              <a:ext uri="{FF2B5EF4-FFF2-40B4-BE49-F238E27FC236}">
                <a16:creationId xmlns:a16="http://schemas.microsoft.com/office/drawing/2014/main" id="{AE9F56AF-4D9E-0757-0FDC-EC44827022B2}"/>
              </a:ext>
            </a:extLst>
          </p:cNvPr>
          <p:cNvPicPr>
            <a:picLocks noChangeAspect="1"/>
          </p:cNvPicPr>
          <p:nvPr/>
        </p:nvPicPr>
        <p:blipFill rotWithShape="1">
          <a:blip r:embed="rId2">
            <a:alphaModFix amt="50000"/>
          </a:blip>
          <a:srcRect t="13509" r="-1" b="2199"/>
          <a:stretch/>
        </p:blipFill>
        <p:spPr>
          <a:xfrm>
            <a:off x="3070" y="-1"/>
            <a:ext cx="12188930" cy="6858001"/>
          </a:xfrm>
          <a:prstGeom prst="rect">
            <a:avLst/>
          </a:prstGeom>
        </p:spPr>
      </p:pic>
      <p:sp>
        <p:nvSpPr>
          <p:cNvPr id="2" name="Title 1">
            <a:extLst>
              <a:ext uri="{FF2B5EF4-FFF2-40B4-BE49-F238E27FC236}">
                <a16:creationId xmlns:a16="http://schemas.microsoft.com/office/drawing/2014/main" id="{5CBB1AFE-C3E3-9C26-C76C-A678BAD035BF}"/>
              </a:ext>
            </a:extLst>
          </p:cNvPr>
          <p:cNvSpPr>
            <a:spLocks noGrp="1"/>
          </p:cNvSpPr>
          <p:nvPr>
            <p:ph type="ctrTitle" idx="4294967295"/>
          </p:nvPr>
        </p:nvSpPr>
        <p:spPr>
          <a:xfrm>
            <a:off x="1524000" y="455122"/>
            <a:ext cx="9144000" cy="3806825"/>
          </a:xfrm>
        </p:spPr>
        <p:txBody>
          <a:bodyPr>
            <a:normAutofit/>
          </a:bodyPr>
          <a:lstStyle/>
          <a:p>
            <a:pPr algn="ctr"/>
            <a:r>
              <a:rPr lang="en-US" sz="4800" dirty="0">
                <a:latin typeface="Calibri" panose="020F0502020204030204" pitchFamily="34" charset="0"/>
                <a:cs typeface="Calibri" panose="020F0502020204030204" pitchFamily="34" charset="0"/>
              </a:rPr>
              <a:t>Restaurant Reservation and Recommendation System</a:t>
            </a: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r>
              <a:rPr lang="en-US" sz="4800" dirty="0">
                <a:latin typeface="Calibri" panose="020F0502020204030204" pitchFamily="34" charset="0"/>
                <a:cs typeface="Calibri" panose="020F0502020204030204" pitchFamily="34" charset="0"/>
              </a:rPr>
              <a:t>DMDD project </a:t>
            </a:r>
            <a:br>
              <a:rPr lang="en-US" sz="4800" dirty="0">
                <a:latin typeface="Calibri" panose="020F0502020204030204" pitchFamily="34" charset="0"/>
                <a:cs typeface="Calibri" panose="020F0502020204030204" pitchFamily="34" charset="0"/>
              </a:rPr>
            </a:br>
            <a:r>
              <a:rPr lang="en-US" sz="4800" dirty="0">
                <a:latin typeface="Calibri" panose="020F0502020204030204" pitchFamily="34" charset="0"/>
                <a:cs typeface="Calibri" panose="020F0502020204030204" pitchFamily="34" charset="0"/>
              </a:rPr>
              <a:t>Group Name: R3 </a:t>
            </a:r>
          </a:p>
        </p:txBody>
      </p:sp>
      <p:sp>
        <p:nvSpPr>
          <p:cNvPr id="3" name="Subtitle 2">
            <a:extLst>
              <a:ext uri="{FF2B5EF4-FFF2-40B4-BE49-F238E27FC236}">
                <a16:creationId xmlns:a16="http://schemas.microsoft.com/office/drawing/2014/main" id="{F8AB633C-9887-6D1B-2CF9-6D37B6C135AA}"/>
              </a:ext>
            </a:extLst>
          </p:cNvPr>
          <p:cNvSpPr>
            <a:spLocks noGrp="1"/>
          </p:cNvSpPr>
          <p:nvPr>
            <p:ph type="subTitle" idx="4294967295"/>
          </p:nvPr>
        </p:nvSpPr>
        <p:spPr>
          <a:xfrm>
            <a:off x="389861" y="4422664"/>
            <a:ext cx="9144000" cy="2116359"/>
          </a:xfrm>
        </p:spPr>
        <p:txBody>
          <a:bodyPr>
            <a:noAutofit/>
          </a:bodyPr>
          <a:lstStyle/>
          <a:p>
            <a:pPr marL="0" indent="0">
              <a:buNone/>
            </a:pPr>
            <a:r>
              <a:rPr lang="en-US" sz="2400" b="1" dirty="0">
                <a:latin typeface="Calibri" panose="020F0502020204030204" pitchFamily="34" charset="0"/>
                <a:cs typeface="Calibri" panose="020F0502020204030204" pitchFamily="34" charset="0"/>
              </a:rPr>
              <a:t>Group Members:</a:t>
            </a:r>
          </a:p>
          <a:p>
            <a:pPr marL="514350" indent="-514350" algn="just" rtl="0">
              <a:spcBef>
                <a:spcPts val="0"/>
              </a:spcBef>
              <a:spcAft>
                <a:spcPts val="0"/>
              </a:spcAft>
              <a:buFont typeface="+mj-lt"/>
              <a:buAutoNum type="arabicPeriod"/>
            </a:pPr>
            <a:r>
              <a:rPr lang="en-US" sz="2400" b="1" i="0" u="none" strike="noStrike" dirty="0">
                <a:effectLst/>
                <a:latin typeface="Calibri" panose="020F0502020204030204" pitchFamily="34" charset="0"/>
                <a:cs typeface="Calibri" panose="020F0502020204030204" pitchFamily="34" charset="0"/>
              </a:rPr>
              <a:t>Anjali </a:t>
            </a:r>
            <a:r>
              <a:rPr lang="en-US" sz="2400" b="1" i="0" u="none" strike="noStrike" dirty="0" err="1">
                <a:effectLst/>
                <a:latin typeface="Calibri" panose="020F0502020204030204" pitchFamily="34" charset="0"/>
                <a:cs typeface="Calibri" panose="020F0502020204030204" pitchFamily="34" charset="0"/>
              </a:rPr>
              <a:t>Kshirsagar</a:t>
            </a:r>
            <a:r>
              <a:rPr lang="en-US" sz="2400" b="1" i="0" u="none" strike="noStrike" dirty="0">
                <a:effectLst/>
                <a:latin typeface="Calibri" panose="020F0502020204030204" pitchFamily="34" charset="0"/>
                <a:cs typeface="Calibri" panose="020F0502020204030204" pitchFamily="34" charset="0"/>
              </a:rPr>
              <a:t> (002743547)</a:t>
            </a:r>
            <a:endParaRPr lang="en-US" sz="2400" b="1" dirty="0">
              <a:effectLst/>
              <a:latin typeface="Calibri" panose="020F0502020204030204" pitchFamily="34" charset="0"/>
              <a:cs typeface="Calibri" panose="020F0502020204030204" pitchFamily="34" charset="0"/>
            </a:endParaRPr>
          </a:p>
          <a:p>
            <a:pPr marL="514350" indent="-514350" algn="just" rtl="0">
              <a:spcBef>
                <a:spcPts val="0"/>
              </a:spcBef>
              <a:spcAft>
                <a:spcPts val="0"/>
              </a:spcAft>
              <a:buFont typeface="+mj-lt"/>
              <a:buAutoNum type="arabicPeriod"/>
            </a:pPr>
            <a:r>
              <a:rPr lang="en-US" sz="2400" b="1" i="0" u="none" strike="noStrike" dirty="0">
                <a:effectLst/>
                <a:latin typeface="Calibri" panose="020F0502020204030204" pitchFamily="34" charset="0"/>
                <a:cs typeface="Calibri" panose="020F0502020204030204" pitchFamily="34" charset="0"/>
              </a:rPr>
              <a:t>Gayatri Kenkare (002743776)</a:t>
            </a:r>
          </a:p>
          <a:p>
            <a:pPr marL="514350" indent="-514350" algn="just" rtl="0">
              <a:spcBef>
                <a:spcPts val="0"/>
              </a:spcBef>
              <a:spcAft>
                <a:spcPts val="0"/>
              </a:spcAft>
              <a:buFont typeface="+mj-lt"/>
              <a:buAutoNum type="arabicPeriod"/>
            </a:pPr>
            <a:r>
              <a:rPr lang="en-US" sz="2400" b="1" i="0" u="none" strike="noStrike" dirty="0">
                <a:effectLst/>
                <a:latin typeface="Calibri" panose="020F0502020204030204" pitchFamily="34" charset="0"/>
                <a:cs typeface="Calibri" panose="020F0502020204030204" pitchFamily="34" charset="0"/>
              </a:rPr>
              <a:t> </a:t>
            </a:r>
            <a:r>
              <a:rPr lang="en-US" sz="2400" b="1" i="0" u="none" strike="noStrike" dirty="0" err="1">
                <a:effectLst/>
                <a:latin typeface="Calibri" panose="020F0502020204030204" pitchFamily="34" charset="0"/>
                <a:cs typeface="Calibri" panose="020F0502020204030204" pitchFamily="34" charset="0"/>
              </a:rPr>
              <a:t>Snehal</a:t>
            </a:r>
            <a:r>
              <a:rPr lang="en-US" sz="2400" b="1" i="0" u="none" strike="noStrike" dirty="0">
                <a:effectLst/>
                <a:latin typeface="Calibri" panose="020F0502020204030204" pitchFamily="34" charset="0"/>
                <a:cs typeface="Calibri" panose="020F0502020204030204" pitchFamily="34" charset="0"/>
              </a:rPr>
              <a:t> </a:t>
            </a:r>
            <a:r>
              <a:rPr lang="en-US" sz="2400" b="1" i="0" u="none" strike="noStrike" dirty="0" err="1">
                <a:effectLst/>
                <a:latin typeface="Calibri" panose="020F0502020204030204" pitchFamily="34" charset="0"/>
                <a:cs typeface="Calibri" panose="020F0502020204030204" pitchFamily="34" charset="0"/>
              </a:rPr>
              <a:t>Padekar</a:t>
            </a:r>
            <a:r>
              <a:rPr lang="en-US" sz="2400" b="1" i="0" u="none" strike="noStrike" dirty="0">
                <a:effectLst/>
                <a:latin typeface="Calibri" panose="020F0502020204030204" pitchFamily="34" charset="0"/>
                <a:cs typeface="Calibri" panose="020F0502020204030204" pitchFamily="34" charset="0"/>
              </a:rPr>
              <a:t> (002737903)</a:t>
            </a:r>
          </a:p>
          <a:p>
            <a:pPr marL="514350" indent="-514350" algn="just" rtl="0">
              <a:spcBef>
                <a:spcPts val="0"/>
              </a:spcBef>
              <a:spcAft>
                <a:spcPts val="0"/>
              </a:spcAft>
              <a:buFont typeface="+mj-lt"/>
              <a:buAutoNum type="arabicPeriod"/>
            </a:pPr>
            <a:r>
              <a:rPr lang="en-US" sz="2400" b="1" i="0" u="none" strike="noStrike" dirty="0" err="1">
                <a:effectLst/>
                <a:latin typeface="Calibri" panose="020F0502020204030204" pitchFamily="34" charset="0"/>
                <a:cs typeface="Calibri" panose="020F0502020204030204" pitchFamily="34" charset="0"/>
              </a:rPr>
              <a:t>Mahek</a:t>
            </a:r>
            <a:r>
              <a:rPr lang="en-US" sz="2400" b="1" i="0" u="none" strike="noStrike" dirty="0">
                <a:effectLst/>
                <a:latin typeface="Calibri" panose="020F0502020204030204" pitchFamily="34" charset="0"/>
                <a:cs typeface="Calibri" panose="020F0502020204030204" pitchFamily="34" charset="0"/>
              </a:rPr>
              <a:t> </a:t>
            </a:r>
            <a:r>
              <a:rPr lang="en-US" sz="2400" b="1" i="0" u="none" strike="noStrike" dirty="0" err="1">
                <a:effectLst/>
                <a:latin typeface="Calibri" panose="020F0502020204030204" pitchFamily="34" charset="0"/>
                <a:cs typeface="Calibri" panose="020F0502020204030204" pitchFamily="34" charset="0"/>
              </a:rPr>
              <a:t>Gangadia</a:t>
            </a:r>
            <a:r>
              <a:rPr lang="en-US" sz="2400" b="1" i="0" u="none" strike="noStrike" dirty="0">
                <a:effectLst/>
                <a:latin typeface="Calibri" panose="020F0502020204030204" pitchFamily="34" charset="0"/>
                <a:cs typeface="Calibri" panose="020F0502020204030204" pitchFamily="34" charset="0"/>
              </a:rPr>
              <a:t> (002797094)</a:t>
            </a:r>
            <a:endParaRPr lang="en-US" sz="2400" b="1" dirty="0">
              <a:effectLst/>
              <a:latin typeface="Calibri" panose="020F0502020204030204" pitchFamily="34" charset="0"/>
              <a:cs typeface="Calibri" panose="020F0502020204030204" pitchFamily="34" charset="0"/>
            </a:endParaRPr>
          </a:p>
          <a:p>
            <a:pPr marL="0" indent="0">
              <a:buNone/>
            </a:pPr>
            <a:br>
              <a:rPr lang="en-US" sz="2400" dirty="0"/>
            </a:br>
            <a:endParaRPr lang="en-US" sz="2400" dirty="0"/>
          </a:p>
          <a:p>
            <a:endParaRPr lang="en-US" sz="2400" dirty="0"/>
          </a:p>
        </p:txBody>
      </p:sp>
    </p:spTree>
    <p:extLst>
      <p:ext uri="{BB962C8B-B14F-4D97-AF65-F5344CB8AC3E}">
        <p14:creationId xmlns:p14="http://schemas.microsoft.com/office/powerpoint/2010/main" val="30480108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E04F-54B1-F173-7F83-D31E73210B71}"/>
              </a:ext>
            </a:extLst>
          </p:cNvPr>
          <p:cNvSpPr>
            <a:spLocks noGrp="1"/>
          </p:cNvSpPr>
          <p:nvPr>
            <p:ph type="title" idx="4294967295"/>
          </p:nvPr>
        </p:nvSpPr>
        <p:spPr>
          <a:xfrm>
            <a:off x="808074" y="365125"/>
            <a:ext cx="9707526" cy="921415"/>
          </a:xfrm>
        </p:spPr>
        <p:txBody>
          <a:bodyPr/>
          <a:lstStyle/>
          <a:p>
            <a:r>
              <a:rPr lang="en-US" u="sng" dirty="0">
                <a:latin typeface="Calibri" panose="020F0502020204030204" pitchFamily="34" charset="0"/>
                <a:cs typeface="Calibri" panose="020F0502020204030204" pitchFamily="34" charset="0"/>
              </a:rPr>
              <a:t>Features:</a:t>
            </a:r>
          </a:p>
        </p:txBody>
      </p:sp>
      <p:sp>
        <p:nvSpPr>
          <p:cNvPr id="3" name="Content Placeholder 2">
            <a:extLst>
              <a:ext uri="{FF2B5EF4-FFF2-40B4-BE49-F238E27FC236}">
                <a16:creationId xmlns:a16="http://schemas.microsoft.com/office/drawing/2014/main" id="{2416D5CA-11AD-E3EE-D620-8357F2E85325}"/>
              </a:ext>
            </a:extLst>
          </p:cNvPr>
          <p:cNvSpPr>
            <a:spLocks noGrp="1"/>
          </p:cNvSpPr>
          <p:nvPr>
            <p:ph idx="4294967295"/>
          </p:nvPr>
        </p:nvSpPr>
        <p:spPr>
          <a:xfrm>
            <a:off x="244548" y="1286540"/>
            <a:ext cx="11291777" cy="5082362"/>
          </a:xfrm>
        </p:spPr>
        <p:txBody>
          <a:bodyPr/>
          <a:lstStyle/>
          <a:p>
            <a:pPr marL="0" indent="0">
              <a:buNone/>
            </a:pPr>
            <a:r>
              <a:rPr lang="en-US" b="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1. Search for a Restaurant:  </a:t>
            </a:r>
          </a:p>
          <a:p>
            <a:pPr marL="0" indent="0">
              <a:buNone/>
            </a:pPr>
            <a:r>
              <a:rPr lang="en-US" sz="2400" b="1" dirty="0">
                <a:latin typeface="Calibri" panose="020F0502020204030204" pitchFamily="34" charset="0"/>
                <a:cs typeface="Calibri" panose="020F0502020204030204" pitchFamily="34" charset="0"/>
              </a:rPr>
              <a:t>       a) Search by budget</a:t>
            </a:r>
          </a:p>
          <a:p>
            <a:pPr marL="0" indent="0">
              <a:buNone/>
            </a:pPr>
            <a:endParaRPr lang="en-US" sz="2400" b="1" dirty="0">
              <a:latin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cs typeface="Calibri" panose="020F0502020204030204" pitchFamily="34" charset="0"/>
            </a:endParaRPr>
          </a:p>
        </p:txBody>
      </p:sp>
      <p:pic>
        <p:nvPicPr>
          <p:cNvPr id="7170" name="Picture 2">
            <a:extLst>
              <a:ext uri="{FF2B5EF4-FFF2-40B4-BE49-F238E27FC236}">
                <a16:creationId xmlns:a16="http://schemas.microsoft.com/office/drawing/2014/main" id="{6EE33230-775F-A226-3401-B8C2AE5F8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21" y="2514046"/>
            <a:ext cx="9634869" cy="331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28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3C30AE-30E8-14C4-8A36-B957307F5F52}"/>
              </a:ext>
            </a:extLst>
          </p:cNvPr>
          <p:cNvSpPr txBox="1"/>
          <p:nvPr/>
        </p:nvSpPr>
        <p:spPr>
          <a:xfrm>
            <a:off x="148855" y="159488"/>
            <a:ext cx="9282223"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b) Search by rating </a:t>
            </a:r>
          </a:p>
        </p:txBody>
      </p:sp>
      <p:pic>
        <p:nvPicPr>
          <p:cNvPr id="8194" name="Picture 2">
            <a:extLst>
              <a:ext uri="{FF2B5EF4-FFF2-40B4-BE49-F238E27FC236}">
                <a16:creationId xmlns:a16="http://schemas.microsoft.com/office/drawing/2014/main" id="{B994CC38-BF74-0859-7C30-E014198FA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33" y="797441"/>
            <a:ext cx="8667309" cy="29558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F9455E-8565-CF3B-6D4F-E362B31A1496}"/>
              </a:ext>
            </a:extLst>
          </p:cNvPr>
          <p:cNvSpPr txBox="1"/>
          <p:nvPr/>
        </p:nvSpPr>
        <p:spPr>
          <a:xfrm>
            <a:off x="148855" y="3753293"/>
            <a:ext cx="805948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c) Search by drink type</a:t>
            </a:r>
          </a:p>
        </p:txBody>
      </p:sp>
      <p:pic>
        <p:nvPicPr>
          <p:cNvPr id="8196" name="Picture 4">
            <a:extLst>
              <a:ext uri="{FF2B5EF4-FFF2-40B4-BE49-F238E27FC236}">
                <a16:creationId xmlns:a16="http://schemas.microsoft.com/office/drawing/2014/main" id="{B47007CE-9743-6BDB-421C-6E3721CDD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87" y="4241284"/>
            <a:ext cx="9794359" cy="232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327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2D74-53D8-9B08-CE64-C260724D0C08}"/>
              </a:ext>
            </a:extLst>
          </p:cNvPr>
          <p:cNvSpPr>
            <a:spLocks noGrp="1"/>
          </p:cNvSpPr>
          <p:nvPr>
            <p:ph type="title" idx="4294967295"/>
          </p:nvPr>
        </p:nvSpPr>
        <p:spPr>
          <a:xfrm>
            <a:off x="606286" y="365125"/>
            <a:ext cx="9909313" cy="730250"/>
          </a:xfrm>
        </p:spPr>
        <p:txBody>
          <a:bodyPr>
            <a:normAutofit/>
          </a:bodyPr>
          <a:lstStyle/>
          <a:p>
            <a:r>
              <a:rPr lang="en-US" sz="2800" b="1" dirty="0">
                <a:latin typeface="Calibri" panose="020F0502020204030204" pitchFamily="34" charset="0"/>
                <a:cs typeface="Calibri" panose="020F0502020204030204" pitchFamily="34" charset="0"/>
              </a:rPr>
              <a:t>2. Make a Reservation:</a:t>
            </a:r>
          </a:p>
        </p:txBody>
      </p:sp>
      <p:pic>
        <p:nvPicPr>
          <p:cNvPr id="5" name="Picture 4">
            <a:extLst>
              <a:ext uri="{FF2B5EF4-FFF2-40B4-BE49-F238E27FC236}">
                <a16:creationId xmlns:a16="http://schemas.microsoft.com/office/drawing/2014/main" id="{3E300FB4-1793-B269-435B-2813E0C6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53" y="1065667"/>
            <a:ext cx="11196084" cy="560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6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6A2D-52D7-4168-23C8-A58AD85C51E7}"/>
              </a:ext>
            </a:extLst>
          </p:cNvPr>
          <p:cNvSpPr>
            <a:spLocks noGrp="1"/>
          </p:cNvSpPr>
          <p:nvPr>
            <p:ph type="title" idx="4294967295"/>
          </p:nvPr>
        </p:nvSpPr>
        <p:spPr>
          <a:xfrm>
            <a:off x="0" y="365125"/>
            <a:ext cx="10515600" cy="682625"/>
          </a:xfrm>
        </p:spPr>
        <p:txBody>
          <a:bodyPr>
            <a:normAutofit/>
          </a:bodyPr>
          <a:lstStyle/>
          <a:p>
            <a:r>
              <a:rPr lang="en-US" sz="2800" b="1" dirty="0">
                <a:latin typeface="Calibri" panose="020F0502020204030204" pitchFamily="34" charset="0"/>
                <a:cs typeface="Calibri" panose="020F0502020204030204" pitchFamily="34" charset="0"/>
              </a:rPr>
              <a:t>     3. Give a Review for a Restaurant</a:t>
            </a:r>
          </a:p>
        </p:txBody>
      </p:sp>
      <p:pic>
        <p:nvPicPr>
          <p:cNvPr id="3078" name="Picture 6">
            <a:extLst>
              <a:ext uri="{FF2B5EF4-FFF2-40B4-BE49-F238E27FC236}">
                <a16:creationId xmlns:a16="http://schemas.microsoft.com/office/drawing/2014/main" id="{69AAE806-04B5-A9C2-2FB9-128297B12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753" y="1047750"/>
            <a:ext cx="10994066" cy="515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99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6675-2709-EA8A-1663-0E8873EC55DA}"/>
              </a:ext>
            </a:extLst>
          </p:cNvPr>
          <p:cNvSpPr>
            <a:spLocks noGrp="1"/>
          </p:cNvSpPr>
          <p:nvPr>
            <p:ph type="title" idx="4294967295"/>
          </p:nvPr>
        </p:nvSpPr>
        <p:spPr>
          <a:xfrm>
            <a:off x="-1" y="-81442"/>
            <a:ext cx="10515600" cy="987425"/>
          </a:xfrm>
        </p:spPr>
        <p:txBody>
          <a:bodyPr>
            <a:normAutofit/>
          </a:bodyPr>
          <a:lstStyle/>
          <a:p>
            <a:r>
              <a:rPr lang="en-US" sz="2800" b="1" dirty="0">
                <a:latin typeface="Calibri" panose="020F0502020204030204" pitchFamily="34" charset="0"/>
                <a:cs typeface="Calibri" panose="020F0502020204030204" pitchFamily="34" charset="0"/>
              </a:rPr>
              <a:t>     4. Cancel the Reservation</a:t>
            </a:r>
          </a:p>
        </p:txBody>
      </p:sp>
      <p:pic>
        <p:nvPicPr>
          <p:cNvPr id="6146" name="Picture 2">
            <a:extLst>
              <a:ext uri="{FF2B5EF4-FFF2-40B4-BE49-F238E27FC236}">
                <a16:creationId xmlns:a16="http://schemas.microsoft.com/office/drawing/2014/main" id="{5946CF1D-C3BB-C7CB-64A8-BE49B5BE7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82" y="743030"/>
            <a:ext cx="10292317" cy="570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63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38CC-5FC9-E367-02FD-36865968C453}"/>
              </a:ext>
            </a:extLst>
          </p:cNvPr>
          <p:cNvSpPr>
            <a:spLocks noGrp="1"/>
          </p:cNvSpPr>
          <p:nvPr>
            <p:ph type="title" idx="4294967295"/>
          </p:nvPr>
        </p:nvSpPr>
        <p:spPr>
          <a:xfrm>
            <a:off x="599440" y="365125"/>
            <a:ext cx="9916160" cy="1325563"/>
          </a:xfrm>
        </p:spPr>
        <p:txBody>
          <a:bodyPr/>
          <a:lstStyle/>
          <a:p>
            <a:r>
              <a:rPr lang="en-US" u="sng"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CDF445AF-B53F-D235-B9E6-B3D2B86D4A51}"/>
              </a:ext>
            </a:extLst>
          </p:cNvPr>
          <p:cNvSpPr>
            <a:spLocks noGrp="1"/>
          </p:cNvSpPr>
          <p:nvPr>
            <p:ph idx="4294967295"/>
          </p:nvPr>
        </p:nvSpPr>
        <p:spPr>
          <a:xfrm>
            <a:off x="670560" y="1690688"/>
            <a:ext cx="10657840" cy="4802187"/>
          </a:xfrm>
        </p:spPr>
        <p:txBody>
          <a:bodyPr>
            <a:normAutofit/>
          </a:bodyPr>
          <a:lstStyle/>
          <a:p>
            <a:pPr indent="0" rtl="0">
              <a:spcBef>
                <a:spcPts val="0"/>
              </a:spcBef>
              <a:spcAft>
                <a:spcPts val="0"/>
              </a:spcAft>
              <a:buNone/>
            </a:pPr>
            <a:r>
              <a:rPr lang="en-US" sz="1800" b="0" i="0" u="none" strike="noStrike" dirty="0">
                <a:solidFill>
                  <a:srgbClr val="000000"/>
                </a:solidFill>
                <a:effectLst/>
                <a:latin typeface="Arial" panose="020B0604020202020204" pitchFamily="34" charset="0"/>
              </a:rPr>
              <a:t>The proposed Restaurant Reservation and Recommendation system fulfills all the requirements of the user like searching for a restaurant, restaurant reservation and cancellation of any reservation made for the restaurants in Boston city. Thus the system allows users to easily browse through the system and check for any specific requirements he has and get restaurant details accordingly.</a:t>
            </a:r>
            <a:endParaRPr lang="en-US" sz="1600" b="0" dirty="0">
              <a:effectLst/>
            </a:endParaRPr>
          </a:p>
          <a:p>
            <a:br>
              <a:rPr lang="en-US" sz="1600" dirty="0"/>
            </a:br>
            <a:endParaRPr lang="en-US" dirty="0"/>
          </a:p>
        </p:txBody>
      </p:sp>
    </p:spTree>
    <p:extLst>
      <p:ext uri="{BB962C8B-B14F-4D97-AF65-F5344CB8AC3E}">
        <p14:creationId xmlns:p14="http://schemas.microsoft.com/office/powerpoint/2010/main" val="49975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38CC-5FC9-E367-02FD-36865968C453}"/>
              </a:ext>
            </a:extLst>
          </p:cNvPr>
          <p:cNvSpPr>
            <a:spLocks noGrp="1"/>
          </p:cNvSpPr>
          <p:nvPr>
            <p:ph type="title" idx="4294967295"/>
          </p:nvPr>
        </p:nvSpPr>
        <p:spPr>
          <a:xfrm>
            <a:off x="599440" y="365125"/>
            <a:ext cx="9916160" cy="1325563"/>
          </a:xfrm>
        </p:spPr>
        <p:txBody>
          <a:bodyPr/>
          <a:lstStyle/>
          <a:p>
            <a:r>
              <a:rPr lang="en-US" sz="4800" u="sng" dirty="0">
                <a:latin typeface="Calibri" panose="020F0502020204030204" pitchFamily="34" charset="0"/>
                <a:cs typeface="Calibri" panose="020F0502020204030204" pitchFamily="34" charset="0"/>
              </a:rPr>
              <a:t>Description:</a:t>
            </a:r>
            <a:endParaRPr lang="en-US"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DF445AF-B53F-D235-B9E6-B3D2B86D4A51}"/>
              </a:ext>
            </a:extLst>
          </p:cNvPr>
          <p:cNvSpPr>
            <a:spLocks noGrp="1"/>
          </p:cNvSpPr>
          <p:nvPr>
            <p:ph idx="4294967295"/>
          </p:nvPr>
        </p:nvSpPr>
        <p:spPr>
          <a:xfrm>
            <a:off x="670560" y="1690688"/>
            <a:ext cx="9845039" cy="4802187"/>
          </a:xfrm>
        </p:spPr>
        <p:txBody>
          <a:bodyPr>
            <a:normAutofit fontScale="70000" lnSpcReduction="20000"/>
          </a:bodyPr>
          <a:lstStyle/>
          <a:p>
            <a:pPr algn="just" rtl="0">
              <a:spcBef>
                <a:spcPts val="0"/>
              </a:spcBef>
              <a:spcAft>
                <a:spcPts val="0"/>
              </a:spcAft>
            </a:pPr>
            <a:r>
              <a:rPr lang="en-US" sz="2800" b="0" dirty="0">
                <a:effectLst/>
                <a:latin typeface="Calibri" panose="020F0502020204030204" pitchFamily="34" charset="0"/>
                <a:cs typeface="Calibri" panose="020F0502020204030204" pitchFamily="34" charset="0"/>
              </a:rPr>
              <a:t>A restaurant recommendation and reservation system is the goal of the project. It serves as a forum for food enthusiasts.</a:t>
            </a:r>
          </a:p>
          <a:p>
            <a:pPr algn="just" rtl="0">
              <a:spcBef>
                <a:spcPts val="0"/>
              </a:spcBef>
              <a:spcAft>
                <a:spcPts val="0"/>
              </a:spcAft>
            </a:pPr>
            <a:r>
              <a:rPr lang="en-US" sz="2800" b="0" dirty="0">
                <a:effectLst/>
                <a:latin typeface="Calibri" panose="020F0502020204030204" pitchFamily="34" charset="0"/>
                <a:cs typeface="Calibri" panose="020F0502020204030204" pitchFamily="34" charset="0"/>
              </a:rPr>
              <a:t>The algorithm will consider the user's food preferences and then make recommendations for good restaurants in close surroundings.</a:t>
            </a:r>
          </a:p>
          <a:p>
            <a:pPr algn="just" rtl="0">
              <a:spcBef>
                <a:spcPts val="0"/>
              </a:spcBef>
              <a:spcAft>
                <a:spcPts val="0"/>
              </a:spcAft>
            </a:pPr>
            <a:r>
              <a:rPr lang="en-US" sz="2800" b="0" dirty="0">
                <a:effectLst/>
                <a:latin typeface="Calibri" panose="020F0502020204030204" pitchFamily="34" charset="0"/>
                <a:cs typeface="Calibri" panose="020F0502020204030204" pitchFamily="34" charset="0"/>
              </a:rPr>
              <a:t>This advice will only take into account factors like price, food quality, ratings from previous customers, accessibility, ambiance, etc.</a:t>
            </a:r>
          </a:p>
          <a:p>
            <a:pPr algn="just" rtl="0">
              <a:spcBef>
                <a:spcPts val="0"/>
              </a:spcBef>
              <a:spcAft>
                <a:spcPts val="0"/>
              </a:spcAft>
            </a:pPr>
            <a:r>
              <a:rPr lang="en-US" sz="2800" b="0" dirty="0">
                <a:effectLst/>
                <a:latin typeface="Calibri" panose="020F0502020204030204" pitchFamily="34" charset="0"/>
                <a:cs typeface="Calibri" panose="020F0502020204030204" pitchFamily="34" charset="0"/>
              </a:rPr>
              <a:t>After selecting the restaurant, the user can make a table reservation. The reservation system includes options for making reservations at particular restaurants, canceling reservations, changing reservation details, etc.</a:t>
            </a:r>
          </a:p>
          <a:p>
            <a:pPr algn="just" rtl="0">
              <a:spcBef>
                <a:spcPts val="0"/>
              </a:spcBef>
              <a:spcAft>
                <a:spcPts val="0"/>
              </a:spcAft>
            </a:pPr>
            <a:r>
              <a:rPr lang="en-US" sz="2800" b="0" dirty="0">
                <a:effectLst/>
                <a:latin typeface="Calibri" panose="020F0502020204030204" pitchFamily="34" charset="0"/>
                <a:cs typeface="Calibri" panose="020F0502020204030204" pitchFamily="34" charset="0"/>
              </a:rPr>
              <a:t>This system's goal is to give users suggestions for the best restaurants in their area. </a:t>
            </a:r>
            <a:r>
              <a:rPr lang="en-US" sz="2800" b="0" i="0" u="none" strike="noStrike" dirty="0">
                <a:solidFill>
                  <a:srgbClr val="000000"/>
                </a:solidFill>
                <a:effectLst/>
                <a:latin typeface="Calibri" panose="020F0502020204030204" pitchFamily="34" charset="0"/>
                <a:cs typeface="Calibri" panose="020F0502020204030204" pitchFamily="34" charset="0"/>
              </a:rPr>
              <a:t>This system can give people some suggestions; also you can get others' opinions from this site. </a:t>
            </a:r>
          </a:p>
          <a:p>
            <a:pPr rtl="0">
              <a:spcBef>
                <a:spcPts val="0"/>
              </a:spcBef>
              <a:spcAft>
                <a:spcPts val="0"/>
              </a:spcAft>
            </a:pPr>
            <a:r>
              <a:rPr lang="en-US" sz="2800" b="0" i="0" u="none" strike="noStrike" dirty="0">
                <a:solidFill>
                  <a:srgbClr val="000000"/>
                </a:solidFill>
                <a:effectLst/>
                <a:latin typeface="Calibri" panose="020F0502020204030204" pitchFamily="34" charset="0"/>
                <a:cs typeface="Calibri" panose="020F0502020204030204" pitchFamily="34" charset="0"/>
              </a:rPr>
              <a:t>By evaluating restaurants, you can suggest diners to other people in addition to browsing others' reviews.</a:t>
            </a:r>
          </a:p>
          <a:p>
            <a:pPr rtl="0">
              <a:spcBef>
                <a:spcPts val="0"/>
              </a:spcBef>
              <a:spcAft>
                <a:spcPts val="0"/>
              </a:spcAft>
            </a:pPr>
            <a:r>
              <a:rPr lang="en-US" sz="2800" b="0" i="0" u="none" strike="noStrike" dirty="0">
                <a:solidFill>
                  <a:srgbClr val="000000"/>
                </a:solidFill>
                <a:effectLst/>
                <a:latin typeface="Calibri" panose="020F0502020204030204" pitchFamily="34" charset="0"/>
                <a:cs typeface="Calibri" panose="020F0502020204030204" pitchFamily="34" charset="0"/>
              </a:rPr>
              <a:t>There are various methodologies for searching restaurants in this system, including searching by zip code, kind, keyword, price, and recommendations.</a:t>
            </a:r>
            <a:br>
              <a:rPr lang="en-US" sz="2400" dirty="0"/>
            </a:br>
            <a:endParaRPr lang="en-US" sz="2400" dirty="0"/>
          </a:p>
        </p:txBody>
      </p:sp>
    </p:spTree>
    <p:extLst>
      <p:ext uri="{BB962C8B-B14F-4D97-AF65-F5344CB8AC3E}">
        <p14:creationId xmlns:p14="http://schemas.microsoft.com/office/powerpoint/2010/main" val="419888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38CC-5FC9-E367-02FD-36865968C453}"/>
              </a:ext>
            </a:extLst>
          </p:cNvPr>
          <p:cNvSpPr>
            <a:spLocks noGrp="1"/>
          </p:cNvSpPr>
          <p:nvPr>
            <p:ph type="title" idx="4294967295"/>
          </p:nvPr>
        </p:nvSpPr>
        <p:spPr>
          <a:xfrm>
            <a:off x="599440" y="365125"/>
            <a:ext cx="9916160" cy="1325563"/>
          </a:xfrm>
        </p:spPr>
        <p:txBody>
          <a:bodyPr/>
          <a:lstStyle/>
          <a:p>
            <a:r>
              <a:rPr lang="en-US" u="sng" dirty="0">
                <a:latin typeface="Calibri" panose="020F0502020204030204" pitchFamily="34" charset="0"/>
                <a:cs typeface="Calibri" panose="020F0502020204030204" pitchFamily="34" charset="0"/>
              </a:rPr>
              <a:t>Scope and Motivation</a:t>
            </a:r>
          </a:p>
        </p:txBody>
      </p:sp>
      <p:sp>
        <p:nvSpPr>
          <p:cNvPr id="3" name="Content Placeholder 2">
            <a:extLst>
              <a:ext uri="{FF2B5EF4-FFF2-40B4-BE49-F238E27FC236}">
                <a16:creationId xmlns:a16="http://schemas.microsoft.com/office/drawing/2014/main" id="{CDF445AF-B53F-D235-B9E6-B3D2B86D4A51}"/>
              </a:ext>
            </a:extLst>
          </p:cNvPr>
          <p:cNvSpPr>
            <a:spLocks noGrp="1"/>
          </p:cNvSpPr>
          <p:nvPr>
            <p:ph idx="4294967295"/>
          </p:nvPr>
        </p:nvSpPr>
        <p:spPr>
          <a:xfrm>
            <a:off x="670560" y="1690688"/>
            <a:ext cx="10789920" cy="4802187"/>
          </a:xfrm>
        </p:spPr>
        <p:txBody>
          <a:bodyPr>
            <a:normAutofit/>
          </a:bodyPr>
          <a:lstStyle/>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Motivation:</a:t>
            </a:r>
            <a:endParaRPr lang="en-US" sz="16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Being international students, we have a hard time finding a decent restaurant that is both within our budget and conveniently located. As a result, we had the idea to build a system where users could check out a restaurant's menu and other details and reserve a table. Making a recommendation system will help users find a good restaurant within their budget.</a:t>
            </a:r>
            <a:br>
              <a:rPr lang="en-US" sz="1600" b="0" dirty="0">
                <a:effectLst/>
              </a:rPr>
            </a:br>
            <a:endParaRPr lang="en-US" sz="1600" b="0" dirty="0">
              <a:effectLst/>
            </a:endParaRPr>
          </a:p>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Scope:</a:t>
            </a:r>
            <a:endParaRPr lang="en-US" sz="16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user can browse through the restaurants and view the reviews. They can post reviews for the restaurant after logging in or signing up for the system. The project offers two primary features. The recommendation module comes first, followed by the reservation module. The project's scope is limited to just the eateries in Boston City. The recommendation module will be able to respond to a variety of user inquiries, like "A decent restaurant serving Burgers", The reservation module offers a variety of features, including the ability to reserve a table at a restaurant, cancel a reservation, or check for review for any restaurant.</a:t>
            </a:r>
            <a:endParaRPr lang="en-US" sz="1600" b="0" dirty="0">
              <a:effectLst/>
            </a:endParaRPr>
          </a:p>
        </p:txBody>
      </p:sp>
    </p:spTree>
    <p:extLst>
      <p:ext uri="{BB962C8B-B14F-4D97-AF65-F5344CB8AC3E}">
        <p14:creationId xmlns:p14="http://schemas.microsoft.com/office/powerpoint/2010/main" val="50209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38CC-5FC9-E367-02FD-36865968C453}"/>
              </a:ext>
            </a:extLst>
          </p:cNvPr>
          <p:cNvSpPr>
            <a:spLocks noGrp="1"/>
          </p:cNvSpPr>
          <p:nvPr>
            <p:ph type="title" idx="4294967295"/>
          </p:nvPr>
        </p:nvSpPr>
        <p:spPr>
          <a:xfrm>
            <a:off x="599440" y="365125"/>
            <a:ext cx="9916160" cy="1325563"/>
          </a:xfrm>
        </p:spPr>
        <p:txBody>
          <a:bodyPr/>
          <a:lstStyle/>
          <a:p>
            <a:r>
              <a:rPr lang="en-US" u="sng" dirty="0">
                <a:latin typeface="Calibri" panose="020F0502020204030204" pitchFamily="34" charset="0"/>
                <a:cs typeface="Calibri" panose="020F0502020204030204" pitchFamily="34" charset="0"/>
              </a:rPr>
              <a:t>Source of Data for our Database:</a:t>
            </a:r>
          </a:p>
        </p:txBody>
      </p:sp>
      <p:sp>
        <p:nvSpPr>
          <p:cNvPr id="3" name="Content Placeholder 2">
            <a:extLst>
              <a:ext uri="{FF2B5EF4-FFF2-40B4-BE49-F238E27FC236}">
                <a16:creationId xmlns:a16="http://schemas.microsoft.com/office/drawing/2014/main" id="{CDF445AF-B53F-D235-B9E6-B3D2B86D4A51}"/>
              </a:ext>
            </a:extLst>
          </p:cNvPr>
          <p:cNvSpPr>
            <a:spLocks noGrp="1"/>
          </p:cNvSpPr>
          <p:nvPr>
            <p:ph idx="4294967295"/>
          </p:nvPr>
        </p:nvSpPr>
        <p:spPr>
          <a:xfrm>
            <a:off x="670560" y="1690688"/>
            <a:ext cx="9845039" cy="4802187"/>
          </a:xfrm>
        </p:spPr>
        <p:txBody>
          <a:bodyPr>
            <a:normAutofit fontScale="77500" lnSpcReduction="20000"/>
          </a:bodyPr>
          <a:lstStyle/>
          <a:p>
            <a:pPr marL="685800" indent="-457200" rtl="0">
              <a:spcBef>
                <a:spcPts val="0"/>
              </a:spcBef>
              <a:spcAft>
                <a:spcPts val="0"/>
              </a:spcAft>
            </a:pPr>
            <a:r>
              <a:rPr lang="en-US" sz="2600" b="0" i="0" u="none" strike="noStrike" dirty="0">
                <a:solidFill>
                  <a:srgbClr val="000000"/>
                </a:solidFill>
                <a:effectLst/>
                <a:latin typeface="Calibri" panose="020F0502020204030204" pitchFamily="34" charset="0"/>
                <a:cs typeface="Calibri" panose="020F0502020204030204" pitchFamily="34" charset="0"/>
              </a:rPr>
              <a:t>We scraped information about restaurants from Google. </a:t>
            </a:r>
          </a:p>
          <a:p>
            <a:pPr marL="685800" indent="-457200" rtl="0">
              <a:spcBef>
                <a:spcPts val="0"/>
              </a:spcBef>
              <a:spcAft>
                <a:spcPts val="0"/>
              </a:spcAft>
            </a:pPr>
            <a:r>
              <a:rPr lang="en-US" sz="2600" b="0" i="0" u="none" strike="noStrike" dirty="0">
                <a:solidFill>
                  <a:srgbClr val="000000"/>
                </a:solidFill>
                <a:effectLst/>
                <a:latin typeface="Calibri" panose="020F0502020204030204" pitchFamily="34" charset="0"/>
                <a:cs typeface="Calibri" panose="020F0502020204030204" pitchFamily="34" charset="0"/>
              </a:rPr>
              <a:t>To scrape data, Selenium and Chrome web drivers were utilized. </a:t>
            </a:r>
          </a:p>
          <a:p>
            <a:pPr marL="685800" indent="-457200" rtl="0">
              <a:spcBef>
                <a:spcPts val="0"/>
              </a:spcBef>
              <a:spcAft>
                <a:spcPts val="0"/>
              </a:spcAft>
            </a:pPr>
            <a:r>
              <a:rPr lang="en-US" sz="2600" b="0" i="0" u="none" strike="noStrike" dirty="0">
                <a:solidFill>
                  <a:srgbClr val="000000"/>
                </a:solidFill>
                <a:effectLst/>
                <a:latin typeface="Calibri" panose="020F0502020204030204" pitchFamily="34" charset="0"/>
                <a:cs typeface="Calibri" panose="020F0502020204030204" pitchFamily="34" charset="0"/>
              </a:rPr>
              <a:t>Data has been scraped from three sources. </a:t>
            </a:r>
          </a:p>
          <a:p>
            <a:pPr indent="0" rtl="0">
              <a:spcBef>
                <a:spcPts val="0"/>
              </a:spcBef>
              <a:spcAft>
                <a:spcPts val="0"/>
              </a:spcAft>
              <a:buNone/>
            </a:pPr>
            <a:r>
              <a:rPr lang="en-US" sz="2600" dirty="0">
                <a:solidFill>
                  <a:srgbClr val="000000"/>
                </a:solidFill>
                <a:latin typeface="Calibri" panose="020F0502020204030204" pitchFamily="34" charset="0"/>
                <a:cs typeface="Calibri" panose="020F0502020204030204" pitchFamily="34" charset="0"/>
              </a:rPr>
              <a:t>                   1. Google  </a:t>
            </a:r>
          </a:p>
          <a:p>
            <a:pPr indent="0" rtl="0">
              <a:spcBef>
                <a:spcPts val="0"/>
              </a:spcBef>
              <a:spcAft>
                <a:spcPts val="0"/>
              </a:spcAft>
              <a:buNone/>
            </a:pPr>
            <a:r>
              <a:rPr lang="en-US" sz="2600" dirty="0">
                <a:solidFill>
                  <a:srgbClr val="000000"/>
                </a:solidFill>
                <a:latin typeface="Calibri" panose="020F0502020204030204" pitchFamily="34" charset="0"/>
                <a:cs typeface="Calibri" panose="020F0502020204030204" pitchFamily="34" charset="0"/>
              </a:rPr>
              <a:t>                   2. Food Menu Prices Website</a:t>
            </a:r>
          </a:p>
          <a:p>
            <a:pPr indent="0" rtl="0">
              <a:spcBef>
                <a:spcPts val="0"/>
              </a:spcBef>
              <a:spcAft>
                <a:spcPts val="0"/>
              </a:spcAft>
              <a:buNone/>
            </a:pPr>
            <a:r>
              <a:rPr lang="en-US" sz="2600" b="0" i="0" u="none" strike="noStrike" dirty="0">
                <a:solidFill>
                  <a:srgbClr val="000000"/>
                </a:solidFill>
                <a:effectLst/>
                <a:latin typeface="Calibri" panose="020F0502020204030204" pitchFamily="34" charset="0"/>
                <a:cs typeface="Calibri" panose="020F0502020204030204" pitchFamily="34" charset="0"/>
              </a:rPr>
              <a:t>                   3. Kaggle</a:t>
            </a:r>
          </a:p>
          <a:p>
            <a:pPr marL="685800" indent="-457200" rtl="0">
              <a:spcBef>
                <a:spcPts val="0"/>
              </a:spcBef>
              <a:spcAft>
                <a:spcPts val="0"/>
              </a:spcAft>
            </a:pPr>
            <a:r>
              <a:rPr lang="en-US" sz="2600" b="0" i="0" u="none" strike="noStrike" dirty="0">
                <a:solidFill>
                  <a:srgbClr val="000000"/>
                </a:solidFill>
                <a:effectLst/>
                <a:latin typeface="Calibri" panose="020F0502020204030204" pitchFamily="34" charset="0"/>
                <a:cs typeface="Calibri" panose="020F0502020204030204" pitchFamily="34" charset="0"/>
              </a:rPr>
              <a:t>Google is the first source, and the website food menu prices are the second. The restaurant data was directly taken from Google. Google will look up the restaurant, and information on the closest restaurants will be collected. </a:t>
            </a:r>
          </a:p>
          <a:p>
            <a:pPr marL="685800" indent="-457200" rtl="0">
              <a:spcBef>
                <a:spcPts val="0"/>
              </a:spcBef>
              <a:spcAft>
                <a:spcPts val="0"/>
              </a:spcAft>
            </a:pPr>
            <a:r>
              <a:rPr lang="en-US" sz="2600" b="0" i="0" u="none" strike="noStrike" dirty="0">
                <a:solidFill>
                  <a:srgbClr val="000000"/>
                </a:solidFill>
                <a:effectLst/>
                <a:latin typeface="Calibri" panose="020F0502020204030204" pitchFamily="34" charset="0"/>
                <a:cs typeface="Calibri" panose="020F0502020204030204" pitchFamily="34" charset="0"/>
              </a:rPr>
              <a:t>The information about the restaurant, such as the review, the type of restaurant, the address, the phone number, the hours of operation, etc. </a:t>
            </a:r>
          </a:p>
          <a:p>
            <a:pPr marL="685800" indent="-457200" rtl="0">
              <a:spcBef>
                <a:spcPts val="0"/>
              </a:spcBef>
              <a:spcAft>
                <a:spcPts val="0"/>
              </a:spcAft>
            </a:pPr>
            <a:r>
              <a:rPr lang="en-US" sz="2600" b="0" i="0" u="none" strike="noStrike" dirty="0">
                <a:solidFill>
                  <a:srgbClr val="000000"/>
                </a:solidFill>
                <a:effectLst/>
                <a:latin typeface="Calibri" panose="020F0502020204030204" pitchFamily="34" charset="0"/>
                <a:cs typeface="Calibri" panose="020F0502020204030204" pitchFamily="34" charset="0"/>
              </a:rPr>
              <a:t>The information, including meal categories, items, and their costs, is scraped from a website's food menu prices. Both websites’ data is real-time and extremely accurate. </a:t>
            </a:r>
          </a:p>
          <a:p>
            <a:pPr marL="685800" indent="-457200" rtl="0">
              <a:spcBef>
                <a:spcPts val="0"/>
              </a:spcBef>
              <a:spcAft>
                <a:spcPts val="0"/>
              </a:spcAft>
            </a:pPr>
            <a:r>
              <a:rPr lang="en-US" sz="2600" b="0" i="0" u="none" strike="noStrike" dirty="0">
                <a:solidFill>
                  <a:srgbClr val="000000"/>
                </a:solidFill>
                <a:effectLst/>
                <a:latin typeface="Calibri" panose="020F0502020204030204" pitchFamily="34" charset="0"/>
                <a:cs typeface="Calibri" panose="020F0502020204030204" pitchFamily="34" charset="0"/>
              </a:rPr>
              <a:t>The information is dynamic and valid. The third source is Kaggle. We have taken a few datasets from Kaggle related to user comments and restaurant reservation details.</a:t>
            </a:r>
            <a:endParaRPr lang="en-US" dirty="0"/>
          </a:p>
        </p:txBody>
      </p:sp>
    </p:spTree>
    <p:extLst>
      <p:ext uri="{BB962C8B-B14F-4D97-AF65-F5344CB8AC3E}">
        <p14:creationId xmlns:p14="http://schemas.microsoft.com/office/powerpoint/2010/main" val="94612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2546-D98F-8232-0577-BE3050C75DE8}"/>
              </a:ext>
            </a:extLst>
          </p:cNvPr>
          <p:cNvSpPr>
            <a:spLocks noGrp="1"/>
          </p:cNvSpPr>
          <p:nvPr>
            <p:ph type="title" idx="4294967295"/>
          </p:nvPr>
        </p:nvSpPr>
        <p:spPr>
          <a:xfrm>
            <a:off x="558800" y="0"/>
            <a:ext cx="9377680" cy="1325563"/>
          </a:xfrm>
        </p:spPr>
        <p:txBody>
          <a:bodyPr/>
          <a:lstStyle/>
          <a:p>
            <a:r>
              <a:rPr lang="en-US" u="sng" dirty="0">
                <a:latin typeface="Calibri" panose="020F0502020204030204" pitchFamily="34" charset="0"/>
                <a:cs typeface="Calibri" panose="020F0502020204030204" pitchFamily="34" charset="0"/>
              </a:rPr>
              <a:t>Physical Model:</a:t>
            </a:r>
          </a:p>
        </p:txBody>
      </p:sp>
      <p:pic>
        <p:nvPicPr>
          <p:cNvPr id="6" name="Picture 5" descr="Diagram&#10;&#10;Description automatically generated">
            <a:extLst>
              <a:ext uri="{FF2B5EF4-FFF2-40B4-BE49-F238E27FC236}">
                <a16:creationId xmlns:a16="http://schemas.microsoft.com/office/drawing/2014/main" id="{E6741797-78F2-D87D-BFF4-EDB528E39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158" y="1027850"/>
            <a:ext cx="6725527" cy="5532437"/>
          </a:xfrm>
          <a:prstGeom prst="rect">
            <a:avLst/>
          </a:prstGeom>
        </p:spPr>
      </p:pic>
    </p:spTree>
    <p:extLst>
      <p:ext uri="{BB962C8B-B14F-4D97-AF65-F5344CB8AC3E}">
        <p14:creationId xmlns:p14="http://schemas.microsoft.com/office/powerpoint/2010/main" val="309149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FF28-95AB-F396-914E-C395EB7AAFCD}"/>
              </a:ext>
            </a:extLst>
          </p:cNvPr>
          <p:cNvSpPr>
            <a:spLocks noGrp="1"/>
          </p:cNvSpPr>
          <p:nvPr>
            <p:ph type="title" idx="4294967295"/>
          </p:nvPr>
        </p:nvSpPr>
        <p:spPr>
          <a:xfrm>
            <a:off x="680720" y="0"/>
            <a:ext cx="10515600" cy="1325562"/>
          </a:xfrm>
        </p:spPr>
        <p:txBody>
          <a:bodyPr/>
          <a:lstStyle/>
          <a:p>
            <a:r>
              <a:rPr lang="en-US" sz="4800" u="sng" dirty="0">
                <a:latin typeface="Calibri" panose="020F0502020204030204" pitchFamily="34" charset="0"/>
                <a:cs typeface="Calibri" panose="020F0502020204030204" pitchFamily="34" charset="0"/>
              </a:rPr>
              <a:t>ER Diagram:</a:t>
            </a:r>
            <a:endParaRPr lang="en-US" u="sng" dirty="0">
              <a:latin typeface="Calibri" panose="020F0502020204030204" pitchFamily="34" charset="0"/>
              <a:cs typeface="Calibri" panose="020F0502020204030204" pitchFamily="34" charset="0"/>
            </a:endParaRPr>
          </a:p>
        </p:txBody>
      </p:sp>
      <p:pic>
        <p:nvPicPr>
          <p:cNvPr id="4" name="Content Placeholder 4" descr="Diagram&#10;&#10;Description automatically generated">
            <a:extLst>
              <a:ext uri="{FF2B5EF4-FFF2-40B4-BE49-F238E27FC236}">
                <a16:creationId xmlns:a16="http://schemas.microsoft.com/office/drawing/2014/main" id="{DF78CDE1-242F-0534-122E-E51F2F6FFFB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25322" y="1325562"/>
            <a:ext cx="7933663" cy="5243512"/>
          </a:xfrm>
          <a:prstGeom prst="rect">
            <a:avLst/>
          </a:prstGeom>
        </p:spPr>
      </p:pic>
    </p:spTree>
    <p:extLst>
      <p:ext uri="{BB962C8B-B14F-4D97-AF65-F5344CB8AC3E}">
        <p14:creationId xmlns:p14="http://schemas.microsoft.com/office/powerpoint/2010/main" val="125356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5F84-4ECF-7AA0-0434-41D87294F4F8}"/>
              </a:ext>
            </a:extLst>
          </p:cNvPr>
          <p:cNvSpPr>
            <a:spLocks noGrp="1"/>
          </p:cNvSpPr>
          <p:nvPr>
            <p:ph type="title" idx="4294967295"/>
          </p:nvPr>
        </p:nvSpPr>
        <p:spPr>
          <a:xfrm>
            <a:off x="497840" y="192405"/>
            <a:ext cx="10515600" cy="1325563"/>
          </a:xfrm>
        </p:spPr>
        <p:txBody>
          <a:bodyPr/>
          <a:lstStyle/>
          <a:p>
            <a:r>
              <a:rPr lang="en-US" u="sng" dirty="0">
                <a:latin typeface="Calibri" panose="020F0502020204030204" pitchFamily="34" charset="0"/>
                <a:cs typeface="Calibri" panose="020F0502020204030204" pitchFamily="34" charset="0"/>
              </a:rPr>
              <a:t>Tables Created for this system:</a:t>
            </a:r>
          </a:p>
        </p:txBody>
      </p:sp>
      <p:sp>
        <p:nvSpPr>
          <p:cNvPr id="3" name="Content Placeholder 2">
            <a:extLst>
              <a:ext uri="{FF2B5EF4-FFF2-40B4-BE49-F238E27FC236}">
                <a16:creationId xmlns:a16="http://schemas.microsoft.com/office/drawing/2014/main" id="{905979EC-503F-D406-DA95-44F1AE65484C}"/>
              </a:ext>
            </a:extLst>
          </p:cNvPr>
          <p:cNvSpPr>
            <a:spLocks noGrp="1"/>
          </p:cNvSpPr>
          <p:nvPr>
            <p:ph sz="half" idx="4294967295"/>
          </p:nvPr>
        </p:nvSpPr>
        <p:spPr>
          <a:xfrm>
            <a:off x="416560" y="1605280"/>
            <a:ext cx="5273040" cy="4576445"/>
          </a:xfrm>
        </p:spPr>
        <p:txBody>
          <a:bodyPr>
            <a:normAutofit/>
          </a:bodyPr>
          <a:lstStyle/>
          <a:p>
            <a:r>
              <a:rPr lang="en-US" sz="2800" dirty="0">
                <a:latin typeface="Calibri" panose="020F0502020204030204" pitchFamily="34" charset="0"/>
                <a:cs typeface="Calibri" panose="020F0502020204030204" pitchFamily="34" charset="0"/>
              </a:rPr>
              <a:t>restaurant</a:t>
            </a:r>
          </a:p>
          <a:p>
            <a:r>
              <a:rPr lang="en-US" sz="2800" dirty="0" err="1">
                <a:latin typeface="Calibri" panose="020F0502020204030204" pitchFamily="34" charset="0"/>
                <a:cs typeface="Calibri" panose="020F0502020204030204" pitchFamily="34" charset="0"/>
              </a:rPr>
              <a:t>restaurant_type</a:t>
            </a:r>
            <a:endParaRPr lang="en-US" sz="2800" dirty="0">
              <a:latin typeface="Calibri" panose="020F0502020204030204" pitchFamily="34" charset="0"/>
              <a:cs typeface="Calibri" panose="020F0502020204030204" pitchFamily="34" charset="0"/>
            </a:endParaRPr>
          </a:p>
          <a:p>
            <a:r>
              <a:rPr lang="en-US" sz="2800" dirty="0" err="1">
                <a:latin typeface="Calibri" panose="020F0502020204030204" pitchFamily="34" charset="0"/>
                <a:cs typeface="Calibri" panose="020F0502020204030204" pitchFamily="34" charset="0"/>
              </a:rPr>
              <a:t>restaurant_type_mapping</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account</a:t>
            </a:r>
          </a:p>
          <a:p>
            <a:r>
              <a:rPr lang="en-US" sz="2800" dirty="0">
                <a:latin typeface="Calibri" panose="020F0502020204030204" pitchFamily="34" charset="0"/>
                <a:cs typeface="Calibri" panose="020F0502020204030204" pitchFamily="34" charset="0"/>
              </a:rPr>
              <a:t>menu  </a:t>
            </a:r>
          </a:p>
          <a:p>
            <a:r>
              <a:rPr lang="en-US" sz="2800" dirty="0" err="1">
                <a:latin typeface="Calibri" panose="020F0502020204030204" pitchFamily="34" charset="0"/>
                <a:cs typeface="Calibri" panose="020F0502020204030204" pitchFamily="34" charset="0"/>
              </a:rPr>
              <a:t>menu_restaurant_mapping</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user</a:t>
            </a:r>
          </a:p>
          <a:p>
            <a:endParaRPr lang="en-US" sz="2800"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E137F95B-F15F-07E6-7958-1944B19BD4A5}"/>
              </a:ext>
            </a:extLst>
          </p:cNvPr>
          <p:cNvSpPr>
            <a:spLocks noGrp="1"/>
          </p:cNvSpPr>
          <p:nvPr>
            <p:ph sz="half" idx="4294967295"/>
          </p:nvPr>
        </p:nvSpPr>
        <p:spPr>
          <a:xfrm>
            <a:off x="6238240" y="1605280"/>
            <a:ext cx="5181600" cy="4252912"/>
          </a:xfrm>
        </p:spPr>
        <p:txBody>
          <a:bodyPr>
            <a:normAutofit/>
          </a:bodyPr>
          <a:lstStyle/>
          <a:p>
            <a:r>
              <a:rPr lang="en-US" sz="2800" dirty="0" err="1">
                <a:latin typeface="Calibri" panose="020F0502020204030204" pitchFamily="34" charset="0"/>
                <a:cs typeface="Calibri" panose="020F0502020204030204" pitchFamily="34" charset="0"/>
              </a:rPr>
              <a:t>Restaurant_dishes</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drinks</a:t>
            </a:r>
          </a:p>
          <a:p>
            <a:r>
              <a:rPr lang="en-US" sz="2800" dirty="0">
                <a:latin typeface="Calibri" panose="020F0502020204030204" pitchFamily="34" charset="0"/>
                <a:cs typeface="Calibri" panose="020F0502020204030204" pitchFamily="34" charset="0"/>
              </a:rPr>
              <a:t>category</a:t>
            </a:r>
          </a:p>
          <a:p>
            <a:r>
              <a:rPr lang="en-US" sz="2800" dirty="0" err="1">
                <a:latin typeface="Calibri" panose="020F0502020204030204" pitchFamily="34" charset="0"/>
                <a:cs typeface="Calibri" panose="020F0502020204030204" pitchFamily="34" charset="0"/>
              </a:rPr>
              <a:t>dish_category_mapping</a:t>
            </a:r>
            <a:endParaRPr lang="en-US" sz="2800" dirty="0">
              <a:latin typeface="Calibri" panose="020F0502020204030204" pitchFamily="34" charset="0"/>
              <a:cs typeface="Calibri" panose="020F0502020204030204" pitchFamily="34" charset="0"/>
            </a:endParaRPr>
          </a:p>
          <a:p>
            <a:r>
              <a:rPr lang="en-US" sz="2800" dirty="0" err="1">
                <a:latin typeface="Calibri" panose="020F0502020204030204" pitchFamily="34" charset="0"/>
                <a:cs typeface="Calibri" panose="020F0502020204030204" pitchFamily="34" charset="0"/>
              </a:rPr>
              <a:t>restaurant_review</a:t>
            </a:r>
            <a:endParaRPr lang="en-US" sz="2800" dirty="0">
              <a:latin typeface="Calibri" panose="020F0502020204030204" pitchFamily="34" charset="0"/>
              <a:cs typeface="Calibri" panose="020F0502020204030204" pitchFamily="34" charset="0"/>
            </a:endParaRPr>
          </a:p>
          <a:p>
            <a:r>
              <a:rPr lang="en-US" sz="2800" dirty="0" err="1">
                <a:latin typeface="Calibri" panose="020F0502020204030204" pitchFamily="34" charset="0"/>
                <a:cs typeface="Calibri" panose="020F0502020204030204" pitchFamily="34" charset="0"/>
              </a:rPr>
              <a:t>restaurant_reservation</a:t>
            </a:r>
            <a:endParaRPr lang="en-US" sz="2800" dirty="0">
              <a:latin typeface="Calibri" panose="020F0502020204030204" pitchFamily="34" charset="0"/>
              <a:cs typeface="Calibri" panose="020F0502020204030204" pitchFamily="34" charset="0"/>
            </a:endParaRPr>
          </a:p>
          <a:p>
            <a:r>
              <a:rPr lang="en-US" sz="2800" dirty="0" err="1">
                <a:latin typeface="Calibri" panose="020F0502020204030204" pitchFamily="34" charset="0"/>
                <a:cs typeface="Calibri" panose="020F0502020204030204" pitchFamily="34" charset="0"/>
              </a:rPr>
              <a:t>restaurant_cancellation</a:t>
            </a:r>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075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5F84-4ECF-7AA0-0434-41D87294F4F8}"/>
              </a:ext>
            </a:extLst>
          </p:cNvPr>
          <p:cNvSpPr>
            <a:spLocks noGrp="1"/>
          </p:cNvSpPr>
          <p:nvPr>
            <p:ph type="title" idx="4294967295"/>
          </p:nvPr>
        </p:nvSpPr>
        <p:spPr>
          <a:xfrm>
            <a:off x="497840" y="192405"/>
            <a:ext cx="10515600" cy="1325563"/>
          </a:xfrm>
        </p:spPr>
        <p:txBody>
          <a:bodyPr>
            <a:normAutofit/>
          </a:bodyPr>
          <a:lstStyle/>
          <a:p>
            <a:r>
              <a:rPr lang="en-US" u="sng" dirty="0">
                <a:latin typeface="Calibri" panose="020F0502020204030204" pitchFamily="34" charset="0"/>
                <a:cs typeface="Calibri" panose="020F0502020204030204" pitchFamily="34" charset="0"/>
              </a:rPr>
              <a:t>Views Created for this system</a:t>
            </a:r>
          </a:p>
        </p:txBody>
      </p:sp>
      <p:sp>
        <p:nvSpPr>
          <p:cNvPr id="3" name="Content Placeholder 2">
            <a:extLst>
              <a:ext uri="{FF2B5EF4-FFF2-40B4-BE49-F238E27FC236}">
                <a16:creationId xmlns:a16="http://schemas.microsoft.com/office/drawing/2014/main" id="{905979EC-503F-D406-DA95-44F1AE65484C}"/>
              </a:ext>
            </a:extLst>
          </p:cNvPr>
          <p:cNvSpPr>
            <a:spLocks noGrp="1"/>
          </p:cNvSpPr>
          <p:nvPr>
            <p:ph sz="half" idx="4294967295"/>
          </p:nvPr>
        </p:nvSpPr>
        <p:spPr>
          <a:xfrm>
            <a:off x="416560" y="1605280"/>
            <a:ext cx="5273040" cy="4576445"/>
          </a:xfrm>
        </p:spPr>
        <p:txBody>
          <a:bodyPr>
            <a:normAutofit/>
          </a:bodyPr>
          <a:lstStyle/>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Dishprice</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Drinktable</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rescategory</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restype</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Userrating</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911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5F84-4ECF-7AA0-0434-41D87294F4F8}"/>
              </a:ext>
            </a:extLst>
          </p:cNvPr>
          <p:cNvSpPr>
            <a:spLocks noGrp="1"/>
          </p:cNvSpPr>
          <p:nvPr>
            <p:ph type="title" idx="4294967295"/>
          </p:nvPr>
        </p:nvSpPr>
        <p:spPr>
          <a:xfrm>
            <a:off x="497840" y="192405"/>
            <a:ext cx="10515600" cy="1325563"/>
          </a:xfrm>
        </p:spPr>
        <p:txBody>
          <a:bodyPr>
            <a:normAutofit fontScale="90000"/>
          </a:bodyPr>
          <a:lstStyle/>
          <a:p>
            <a:r>
              <a:rPr lang="en-US" u="sng" dirty="0">
                <a:latin typeface="Calibri" panose="020F0502020204030204" pitchFamily="34" charset="0"/>
                <a:cs typeface="Calibri" panose="020F0502020204030204" pitchFamily="34" charset="0"/>
              </a:rPr>
              <a:t>Stored Procedures and Triggers Created for this system</a:t>
            </a:r>
          </a:p>
        </p:txBody>
      </p:sp>
      <p:sp>
        <p:nvSpPr>
          <p:cNvPr id="3" name="Content Placeholder 2">
            <a:extLst>
              <a:ext uri="{FF2B5EF4-FFF2-40B4-BE49-F238E27FC236}">
                <a16:creationId xmlns:a16="http://schemas.microsoft.com/office/drawing/2014/main" id="{905979EC-503F-D406-DA95-44F1AE65484C}"/>
              </a:ext>
            </a:extLst>
          </p:cNvPr>
          <p:cNvSpPr>
            <a:spLocks noGrp="1"/>
          </p:cNvSpPr>
          <p:nvPr>
            <p:ph sz="half" idx="4294967295"/>
          </p:nvPr>
        </p:nvSpPr>
        <p:spPr>
          <a:xfrm>
            <a:off x="416559" y="1950720"/>
            <a:ext cx="5273040" cy="4576445"/>
          </a:xfrm>
        </p:spPr>
        <p:txBody>
          <a:bodyPr>
            <a:normAutofit/>
          </a:bodyPr>
          <a:lstStyle/>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Searchby_budget</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Searchby_category</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Searchby_dishname</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Searchby_dishprice</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Searchby_drinktype</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Searchby_rating</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searchby_resturant_name</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C9E40F73-3C5B-2EF3-9B34-E3050495B54B}"/>
              </a:ext>
            </a:extLst>
          </p:cNvPr>
          <p:cNvSpPr txBox="1">
            <a:spLocks/>
          </p:cNvSpPr>
          <p:nvPr/>
        </p:nvSpPr>
        <p:spPr>
          <a:xfrm>
            <a:off x="6502403" y="1950720"/>
            <a:ext cx="5273040" cy="457644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ts val="0"/>
              </a:spcBef>
            </a:pPr>
            <a:r>
              <a:rPr lang="en-US"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Searchby_restype</a:t>
            </a: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searchby_userrating</a:t>
            </a: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Searchby_zip</a:t>
            </a: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add_review_restaurant</a:t>
            </a: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restaurant_reservation</a:t>
            </a: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Restaurant_cancellation</a:t>
            </a: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Updatenooftables</a:t>
            </a:r>
            <a:r>
              <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rPr>
              <a:t> (Trigger)</a:t>
            </a:r>
          </a:p>
          <a:p>
            <a:pPr fontAlgn="base">
              <a:spcBef>
                <a:spcPts val="0"/>
              </a:spcBef>
            </a:pPr>
            <a:r>
              <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rPr>
              <a:t>Updatenooftables1 (Trigger)</a:t>
            </a:r>
          </a:p>
        </p:txBody>
      </p:sp>
    </p:spTree>
    <p:extLst>
      <p:ext uri="{BB962C8B-B14F-4D97-AF65-F5344CB8AC3E}">
        <p14:creationId xmlns:p14="http://schemas.microsoft.com/office/powerpoint/2010/main" val="1975039751"/>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3F2441"/>
      </a:dk2>
      <a:lt2>
        <a:srgbClr val="E2E8E7"/>
      </a:lt2>
      <a:accent1>
        <a:srgbClr val="D68797"/>
      </a:accent1>
      <a:accent2>
        <a:srgbClr val="CD6CA8"/>
      </a:accent2>
      <a:accent3>
        <a:srgbClr val="D387D6"/>
      </a:accent3>
      <a:accent4>
        <a:srgbClr val="A16CCD"/>
      </a:accent4>
      <a:accent5>
        <a:srgbClr val="9187D6"/>
      </a:accent5>
      <a:accent6>
        <a:srgbClr val="6C88CD"/>
      </a:accent6>
      <a:hlink>
        <a:srgbClr val="568E83"/>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
  <TotalTime>502</TotalTime>
  <Words>823</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Modern Love</vt:lpstr>
      <vt:lpstr>The Hand</vt:lpstr>
      <vt:lpstr>SketchyVTI</vt:lpstr>
      <vt:lpstr>Restaurant Reservation and Recommendation System  DMDD project  Group Name: R3 </vt:lpstr>
      <vt:lpstr>Description:</vt:lpstr>
      <vt:lpstr>Scope and Motivation</vt:lpstr>
      <vt:lpstr>Source of Data for our Database:</vt:lpstr>
      <vt:lpstr>Physical Model:</vt:lpstr>
      <vt:lpstr>ER Diagram:</vt:lpstr>
      <vt:lpstr>Tables Created for this system:</vt:lpstr>
      <vt:lpstr>Views Created for this system</vt:lpstr>
      <vt:lpstr>Stored Procedures and Triggers Created for this system</vt:lpstr>
      <vt:lpstr>Features:</vt:lpstr>
      <vt:lpstr>PowerPoint Presentation</vt:lpstr>
      <vt:lpstr>2. Make a Reservation:</vt:lpstr>
      <vt:lpstr>     3. Give a Review for a Restaurant</vt:lpstr>
      <vt:lpstr>     4. Cancel the Reservation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Reservation and Recommendation System  DMDD project  Group Name: R3 </dc:title>
  <dc:creator>Gayatri Kenkare</dc:creator>
  <cp:lastModifiedBy>Anjali Dayaram Kshirsagar</cp:lastModifiedBy>
  <cp:revision>2</cp:revision>
  <dcterms:created xsi:type="dcterms:W3CDTF">2022-12-14T16:56:22Z</dcterms:created>
  <dcterms:modified xsi:type="dcterms:W3CDTF">2022-12-15T02:20:06Z</dcterms:modified>
</cp:coreProperties>
</file>