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E2C61-FA7D-3258-EF21-4E901AAF3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248EC-17CA-F563-CAFA-B46C0F11C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1C2BF-E4B8-74BA-8E7A-EA3B518E3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8667-ED7B-4A67-A31C-4A99D6F2638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799A4-52F8-D8D1-3D0F-30A56331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293D7-AEFB-9A78-5769-75F714A7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AD03-56E7-4AA9-97B2-F2AA2518E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4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91602-502D-F633-E3BC-756CEC54C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3EAC1-275E-C280-D49B-0B4029197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55808-FE77-7678-DF61-A4B290C3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8667-ED7B-4A67-A31C-4A99D6F2638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CF6B0-0F58-86BB-B666-9D2918BF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62D7-C50F-9E23-3B62-019D78A71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AD03-56E7-4AA9-97B2-F2AA2518E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8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0D2E92-3960-D0DA-C70D-3C9FB984F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61143-280C-E6EA-3CCF-AC1543117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0E83A-EF99-F853-A9A9-FF1C0CC01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8667-ED7B-4A67-A31C-4A99D6F2638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FA4D5-CFD5-A476-AE61-F1C850A4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11120-26C9-4C0D-29E6-83C68ED3B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AD03-56E7-4AA9-97B2-F2AA2518E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068E6-0185-9692-5438-90A51760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8B8E5-FEC4-C027-E703-BDAF650E9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94A2E-D305-0E20-211E-682FD139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8667-ED7B-4A67-A31C-4A99D6F2638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8091C-048D-9DA0-7804-15CD9BA43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31088-F1C1-CB13-1320-D808EB4D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AD03-56E7-4AA9-97B2-F2AA2518E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1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64744-0C44-ECCF-7DD7-F54AEBFAA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FF91C-42E2-9F84-B8D5-EF98F73AA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06913-8661-9686-A6A3-8AF114FAE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8667-ED7B-4A67-A31C-4A99D6F2638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5E2A2-E5DD-89E5-3E00-2EC7BE28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633DE-0730-0F62-1499-59FF0E79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AD03-56E7-4AA9-97B2-F2AA2518E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1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D665F-40EA-D218-D507-4D1C43B9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AA1C2-334C-0628-319B-42674A6EA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B7C4A-64EA-C155-4A75-F856B87CA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B7170-B8DE-1EDF-1E62-04B226B9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8667-ED7B-4A67-A31C-4A99D6F2638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572F7-98FC-8561-9C65-B9F30A24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F2001-C8DD-F89D-9679-EE8B03B4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AD03-56E7-4AA9-97B2-F2AA2518E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6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1898-86F0-7088-BED5-390326CBD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20DA0-F752-8898-C749-41B195369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B92BA-264A-871D-9901-8D3EB5F9A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5655A6-296A-C7F1-B38C-5057678EC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F9A0C0-A2FD-F8A7-FAEF-367919F34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E88C3E-3E4E-3BDA-74E5-C8252764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8667-ED7B-4A67-A31C-4A99D6F2638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55BAF0-AE67-4A07-EB97-1A8DCFFCC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67353-13DB-C39E-286A-91802F79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AD03-56E7-4AA9-97B2-F2AA2518E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59B3-E46E-4516-AC38-005FDED2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0CF28-9F76-801B-450B-745F4754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8667-ED7B-4A67-A31C-4A99D6F2638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9D5AF-A802-2274-F267-BF9431C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AE6E4-39FA-CF5D-25F5-DEF7EFACA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AD03-56E7-4AA9-97B2-F2AA2518E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7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2219C-2CED-0677-5F42-25C1F9213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8667-ED7B-4A67-A31C-4A99D6F2638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98DC28-7876-5672-0D67-1D26F2D0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63573-28FD-B1AF-71DF-1A384279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AD03-56E7-4AA9-97B2-F2AA2518E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AE0D-28A8-DE49-997A-2385A6911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974F-7618-A649-2A88-17132506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E4F19-769A-04CD-AEA1-C76FB3B5F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3F4F3-EBDF-135A-FE4D-8F50393A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8667-ED7B-4A67-A31C-4A99D6F2638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F8D8E-010E-2C2A-F2F6-8EAB43A7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AE83A-89E3-74C0-C77B-F0A0AAAF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AD03-56E7-4AA9-97B2-F2AA2518E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C2BC5-AE15-D7A2-180D-A15597CCF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6F80EA-05A6-153C-5747-82F580148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FE511-21BE-F509-8129-F2D8949F6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3ECE2-0EB7-3074-8AC4-26B710540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8667-ED7B-4A67-A31C-4A99D6F2638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224C4-7AC1-AD14-327D-4FE514BF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EC651-4D9B-56FF-763E-84345788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AD03-56E7-4AA9-97B2-F2AA2518E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8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1CCED-35CF-F574-8C4E-E7AA663F7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0EEE0-28BA-D69A-2FB9-ABC1A448C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8F222-0B3B-8106-7B8E-D6C4F796E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A8667-ED7B-4A67-A31C-4A99D6F2638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1F73E-0C15-99C9-CF27-C37CFC8C8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FE272-20C5-9A7C-82AF-22393FCFC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BAD03-56E7-4AA9-97B2-F2AA2518E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3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AB10E0-8C78-79C1-2525-7B0776AB347A}"/>
              </a:ext>
            </a:extLst>
          </p:cNvPr>
          <p:cNvSpPr txBox="1"/>
          <p:nvPr/>
        </p:nvSpPr>
        <p:spPr>
          <a:xfrm>
            <a:off x="206188" y="0"/>
            <a:ext cx="1169894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FOOD CENTER 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BTM LAYOUT BANGALORE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ANALYSIS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825F38-B854-4554-93A4-F32AA1166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436303"/>
              </p:ext>
            </p:extLst>
          </p:nvPr>
        </p:nvGraphicFramePr>
        <p:xfrm>
          <a:off x="286871" y="1866746"/>
          <a:ext cx="5217459" cy="33989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5158">
                  <a:extLst>
                    <a:ext uri="{9D8B030D-6E8A-4147-A177-3AD203B41FA5}">
                      <a16:colId xmlns:a16="http://schemas.microsoft.com/office/drawing/2014/main" val="4031625998"/>
                    </a:ext>
                  </a:extLst>
                </a:gridCol>
                <a:gridCol w="830473">
                  <a:extLst>
                    <a:ext uri="{9D8B030D-6E8A-4147-A177-3AD203B41FA5}">
                      <a16:colId xmlns:a16="http://schemas.microsoft.com/office/drawing/2014/main" val="3334479055"/>
                    </a:ext>
                  </a:extLst>
                </a:gridCol>
                <a:gridCol w="744653">
                  <a:extLst>
                    <a:ext uri="{9D8B030D-6E8A-4147-A177-3AD203B41FA5}">
                      <a16:colId xmlns:a16="http://schemas.microsoft.com/office/drawing/2014/main" val="3982716007"/>
                    </a:ext>
                  </a:extLst>
                </a:gridCol>
                <a:gridCol w="947830">
                  <a:extLst>
                    <a:ext uri="{9D8B030D-6E8A-4147-A177-3AD203B41FA5}">
                      <a16:colId xmlns:a16="http://schemas.microsoft.com/office/drawing/2014/main" val="3501612475"/>
                    </a:ext>
                  </a:extLst>
                </a:gridCol>
                <a:gridCol w="1004893">
                  <a:extLst>
                    <a:ext uri="{9D8B030D-6E8A-4147-A177-3AD203B41FA5}">
                      <a16:colId xmlns:a16="http://schemas.microsoft.com/office/drawing/2014/main" val="3837978503"/>
                    </a:ext>
                  </a:extLst>
                </a:gridCol>
                <a:gridCol w="924452">
                  <a:extLst>
                    <a:ext uri="{9D8B030D-6E8A-4147-A177-3AD203B41FA5}">
                      <a16:colId xmlns:a16="http://schemas.microsoft.com/office/drawing/2014/main" val="2411548298"/>
                    </a:ext>
                  </a:extLst>
                </a:gridCol>
              </a:tblGrid>
              <a:tr h="38971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1st Month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9128385"/>
                  </a:ext>
                </a:extLst>
              </a:tr>
              <a:tr h="4944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Sr No.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1st Week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2nd Week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3rd Week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4th Week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71407174"/>
                  </a:ext>
                </a:extLst>
              </a:tr>
              <a:tr h="359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14000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195649"/>
                  </a:ext>
                </a:extLst>
              </a:tr>
              <a:tr h="531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Staff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1726200"/>
                  </a:ext>
                </a:extLst>
              </a:tr>
              <a:tr h="5447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Expenses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66944633"/>
                  </a:ext>
                </a:extLst>
              </a:tr>
              <a:tr h="359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Profit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9560504"/>
                  </a:ext>
                </a:extLst>
              </a:tr>
              <a:tr h="359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Sales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8773789"/>
                  </a:ext>
                </a:extLst>
              </a:tr>
              <a:tr h="359732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908246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2B1932-E728-EE40-F374-FE30B49C8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016499"/>
              </p:ext>
            </p:extLst>
          </p:nvPr>
        </p:nvGraphicFramePr>
        <p:xfrm>
          <a:off x="5943600" y="1866745"/>
          <a:ext cx="5809131" cy="33989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677">
                  <a:extLst>
                    <a:ext uri="{9D8B030D-6E8A-4147-A177-3AD203B41FA5}">
                      <a16:colId xmlns:a16="http://schemas.microsoft.com/office/drawing/2014/main" val="926460002"/>
                    </a:ext>
                  </a:extLst>
                </a:gridCol>
                <a:gridCol w="697930">
                  <a:extLst>
                    <a:ext uri="{9D8B030D-6E8A-4147-A177-3AD203B41FA5}">
                      <a16:colId xmlns:a16="http://schemas.microsoft.com/office/drawing/2014/main" val="1407874784"/>
                    </a:ext>
                  </a:extLst>
                </a:gridCol>
                <a:gridCol w="1267381">
                  <a:extLst>
                    <a:ext uri="{9D8B030D-6E8A-4147-A177-3AD203B41FA5}">
                      <a16:colId xmlns:a16="http://schemas.microsoft.com/office/drawing/2014/main" val="2927923750"/>
                    </a:ext>
                  </a:extLst>
                </a:gridCol>
                <a:gridCol w="1059048">
                  <a:extLst>
                    <a:ext uri="{9D8B030D-6E8A-4147-A177-3AD203B41FA5}">
                      <a16:colId xmlns:a16="http://schemas.microsoft.com/office/drawing/2014/main" val="3853957120"/>
                    </a:ext>
                  </a:extLst>
                </a:gridCol>
                <a:gridCol w="1076409">
                  <a:extLst>
                    <a:ext uri="{9D8B030D-6E8A-4147-A177-3AD203B41FA5}">
                      <a16:colId xmlns:a16="http://schemas.microsoft.com/office/drawing/2014/main" val="3872500563"/>
                    </a:ext>
                  </a:extLst>
                </a:gridCol>
                <a:gridCol w="1041686">
                  <a:extLst>
                    <a:ext uri="{9D8B030D-6E8A-4147-A177-3AD203B41FA5}">
                      <a16:colId xmlns:a16="http://schemas.microsoft.com/office/drawing/2014/main" val="211900966"/>
                    </a:ext>
                  </a:extLst>
                </a:gridCol>
              </a:tblGrid>
              <a:tr h="33205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2nd Month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094602"/>
                  </a:ext>
                </a:extLst>
              </a:tr>
              <a:tr h="4196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Sr No.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1st Week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2nd Week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3rd Week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4th Week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4041495"/>
                  </a:ext>
                </a:extLst>
              </a:tr>
              <a:tr h="3873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14000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4889258"/>
                  </a:ext>
                </a:extLst>
              </a:tr>
              <a:tr h="5515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Staff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4037927"/>
                  </a:ext>
                </a:extLst>
              </a:tr>
              <a:tr h="546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Expenses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407634"/>
                  </a:ext>
                </a:extLst>
              </a:tr>
              <a:tr h="3873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Profit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40264774"/>
                  </a:ext>
                </a:extLst>
              </a:tr>
              <a:tr h="3873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Sales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843363"/>
                  </a:ext>
                </a:extLst>
              </a:tr>
              <a:tr h="387374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65142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29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E32B08A-D29C-2536-EF06-302A7CA93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696539"/>
              </p:ext>
            </p:extLst>
          </p:nvPr>
        </p:nvGraphicFramePr>
        <p:xfrm>
          <a:off x="304800" y="1362635"/>
          <a:ext cx="5387788" cy="31735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6624">
                  <a:extLst>
                    <a:ext uri="{9D8B030D-6E8A-4147-A177-3AD203B41FA5}">
                      <a16:colId xmlns:a16="http://schemas.microsoft.com/office/drawing/2014/main" val="934160542"/>
                    </a:ext>
                  </a:extLst>
                </a:gridCol>
                <a:gridCol w="667252">
                  <a:extLst>
                    <a:ext uri="{9D8B030D-6E8A-4147-A177-3AD203B41FA5}">
                      <a16:colId xmlns:a16="http://schemas.microsoft.com/office/drawing/2014/main" val="3279698722"/>
                    </a:ext>
                  </a:extLst>
                </a:gridCol>
                <a:gridCol w="938323">
                  <a:extLst>
                    <a:ext uri="{9D8B030D-6E8A-4147-A177-3AD203B41FA5}">
                      <a16:colId xmlns:a16="http://schemas.microsoft.com/office/drawing/2014/main" val="44595166"/>
                    </a:ext>
                  </a:extLst>
                </a:gridCol>
                <a:gridCol w="971131">
                  <a:extLst>
                    <a:ext uri="{9D8B030D-6E8A-4147-A177-3AD203B41FA5}">
                      <a16:colId xmlns:a16="http://schemas.microsoft.com/office/drawing/2014/main" val="2274640370"/>
                    </a:ext>
                  </a:extLst>
                </a:gridCol>
                <a:gridCol w="1079277">
                  <a:extLst>
                    <a:ext uri="{9D8B030D-6E8A-4147-A177-3AD203B41FA5}">
                      <a16:colId xmlns:a16="http://schemas.microsoft.com/office/drawing/2014/main" val="3328051786"/>
                    </a:ext>
                  </a:extLst>
                </a:gridCol>
                <a:gridCol w="1079373">
                  <a:extLst>
                    <a:ext uri="{9D8B030D-6E8A-4147-A177-3AD203B41FA5}">
                      <a16:colId xmlns:a16="http://schemas.microsoft.com/office/drawing/2014/main" val="1894004079"/>
                    </a:ext>
                  </a:extLst>
                </a:gridCol>
                <a:gridCol w="45808">
                  <a:extLst>
                    <a:ext uri="{9D8B030D-6E8A-4147-A177-3AD203B41FA5}">
                      <a16:colId xmlns:a16="http://schemas.microsoft.com/office/drawing/2014/main" val="2176048306"/>
                    </a:ext>
                  </a:extLst>
                </a:gridCol>
              </a:tblGrid>
              <a:tr h="44480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3rd Month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6813309"/>
                  </a:ext>
                </a:extLst>
              </a:tr>
              <a:tr h="7188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Sr No.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1st Week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2nd Week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3rd Week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4th Week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2500745"/>
                  </a:ext>
                </a:extLst>
              </a:tr>
              <a:tr h="337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14000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6982125"/>
                  </a:ext>
                </a:extLst>
              </a:tr>
              <a:tr h="337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Staff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0988245"/>
                  </a:ext>
                </a:extLst>
              </a:tr>
              <a:tr h="6601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Expenses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61012925"/>
                  </a:ext>
                </a:extLst>
              </a:tr>
              <a:tr h="337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Profit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353995"/>
                  </a:ext>
                </a:extLst>
              </a:tr>
              <a:tr h="337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Sales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5263218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76EE3C-E590-D498-4E83-20B45C7D0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15425"/>
              </p:ext>
            </p:extLst>
          </p:nvPr>
        </p:nvGraphicFramePr>
        <p:xfrm>
          <a:off x="6096000" y="1362635"/>
          <a:ext cx="5674661" cy="31735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3224">
                  <a:extLst>
                    <a:ext uri="{9D8B030D-6E8A-4147-A177-3AD203B41FA5}">
                      <a16:colId xmlns:a16="http://schemas.microsoft.com/office/drawing/2014/main" val="1641829748"/>
                    </a:ext>
                  </a:extLst>
                </a:gridCol>
                <a:gridCol w="729273">
                  <a:extLst>
                    <a:ext uri="{9D8B030D-6E8A-4147-A177-3AD203B41FA5}">
                      <a16:colId xmlns:a16="http://schemas.microsoft.com/office/drawing/2014/main" val="3584258453"/>
                    </a:ext>
                  </a:extLst>
                </a:gridCol>
                <a:gridCol w="1006550">
                  <a:extLst>
                    <a:ext uri="{9D8B030D-6E8A-4147-A177-3AD203B41FA5}">
                      <a16:colId xmlns:a16="http://schemas.microsoft.com/office/drawing/2014/main" val="3580456111"/>
                    </a:ext>
                  </a:extLst>
                </a:gridCol>
                <a:gridCol w="1044532">
                  <a:extLst>
                    <a:ext uri="{9D8B030D-6E8A-4147-A177-3AD203B41FA5}">
                      <a16:colId xmlns:a16="http://schemas.microsoft.com/office/drawing/2014/main" val="1912398946"/>
                    </a:ext>
                  </a:extLst>
                </a:gridCol>
                <a:gridCol w="1044532">
                  <a:extLst>
                    <a:ext uri="{9D8B030D-6E8A-4147-A177-3AD203B41FA5}">
                      <a16:colId xmlns:a16="http://schemas.microsoft.com/office/drawing/2014/main" val="3773112239"/>
                    </a:ext>
                  </a:extLst>
                </a:gridCol>
                <a:gridCol w="1006550">
                  <a:extLst>
                    <a:ext uri="{9D8B030D-6E8A-4147-A177-3AD203B41FA5}">
                      <a16:colId xmlns:a16="http://schemas.microsoft.com/office/drawing/2014/main" val="334599884"/>
                    </a:ext>
                  </a:extLst>
                </a:gridCol>
              </a:tblGrid>
              <a:tr h="42313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4th Month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28919839"/>
                  </a:ext>
                </a:extLst>
              </a:tr>
              <a:tr h="423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Sr No.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1st Week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2nd Week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3rd Week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4th Week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0860093"/>
                  </a:ext>
                </a:extLst>
              </a:tr>
              <a:tr h="4231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06642760"/>
                  </a:ext>
                </a:extLst>
              </a:tr>
              <a:tr h="39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Staff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8115995"/>
                  </a:ext>
                </a:extLst>
              </a:tr>
              <a:tr h="7323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Expenses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8268788"/>
                  </a:ext>
                </a:extLst>
              </a:tr>
              <a:tr h="39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Profit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78934554"/>
                  </a:ext>
                </a:extLst>
              </a:tr>
              <a:tr h="39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Sales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7408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79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7497154-E602-9B3B-8FB9-0574FC61C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03344"/>
              </p:ext>
            </p:extLst>
          </p:nvPr>
        </p:nvGraphicFramePr>
        <p:xfrm>
          <a:off x="1667435" y="188260"/>
          <a:ext cx="7628965" cy="3003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4424">
                  <a:extLst>
                    <a:ext uri="{9D8B030D-6E8A-4147-A177-3AD203B41FA5}">
                      <a16:colId xmlns:a16="http://schemas.microsoft.com/office/drawing/2014/main" val="1652958652"/>
                    </a:ext>
                  </a:extLst>
                </a:gridCol>
                <a:gridCol w="651419">
                  <a:extLst>
                    <a:ext uri="{9D8B030D-6E8A-4147-A177-3AD203B41FA5}">
                      <a16:colId xmlns:a16="http://schemas.microsoft.com/office/drawing/2014/main" val="164348969"/>
                    </a:ext>
                  </a:extLst>
                </a:gridCol>
                <a:gridCol w="1599877">
                  <a:extLst>
                    <a:ext uri="{9D8B030D-6E8A-4147-A177-3AD203B41FA5}">
                      <a16:colId xmlns:a16="http://schemas.microsoft.com/office/drawing/2014/main" val="207530847"/>
                    </a:ext>
                  </a:extLst>
                </a:gridCol>
                <a:gridCol w="1336883">
                  <a:extLst>
                    <a:ext uri="{9D8B030D-6E8A-4147-A177-3AD203B41FA5}">
                      <a16:colId xmlns:a16="http://schemas.microsoft.com/office/drawing/2014/main" val="1510007407"/>
                    </a:ext>
                  </a:extLst>
                </a:gridCol>
                <a:gridCol w="1358797">
                  <a:extLst>
                    <a:ext uri="{9D8B030D-6E8A-4147-A177-3AD203B41FA5}">
                      <a16:colId xmlns:a16="http://schemas.microsoft.com/office/drawing/2014/main" val="1261675658"/>
                    </a:ext>
                  </a:extLst>
                </a:gridCol>
                <a:gridCol w="2027565">
                  <a:extLst>
                    <a:ext uri="{9D8B030D-6E8A-4147-A177-3AD203B41FA5}">
                      <a16:colId xmlns:a16="http://schemas.microsoft.com/office/drawing/2014/main" val="2411344368"/>
                    </a:ext>
                  </a:extLst>
                </a:gridCol>
              </a:tblGrid>
              <a:tr h="4550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5th Month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30334385"/>
                  </a:ext>
                </a:extLst>
              </a:tr>
              <a:tr h="455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Sr No.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1st Week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2nd Week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3rd Week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4th Week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41044678"/>
                  </a:ext>
                </a:extLst>
              </a:tr>
              <a:tr h="418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52163429"/>
                  </a:ext>
                </a:extLst>
              </a:tr>
              <a:tr h="418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0306838"/>
                  </a:ext>
                </a:extLst>
              </a:tr>
              <a:tr h="418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Expenses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0720294"/>
                  </a:ext>
                </a:extLst>
              </a:tr>
              <a:tr h="418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Profit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1503905"/>
                  </a:ext>
                </a:extLst>
              </a:tr>
              <a:tr h="418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Sales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1700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638706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6B993CB-690B-0834-791B-1F7FEF96D25D}"/>
              </a:ext>
            </a:extLst>
          </p:cNvPr>
          <p:cNvSpPr txBox="1"/>
          <p:nvPr/>
        </p:nvSpPr>
        <p:spPr>
          <a:xfrm>
            <a:off x="1586753" y="3429000"/>
            <a:ext cx="78441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we can tackle this situation 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As he is lazy person first of all he must overcome his bad habit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He should not close his shop rather he must apply some smart strategy 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He must sell his products with low margin.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He must apply discount and special offers so that he can attract customers.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He can create good ambience with some handmade posters, drawings, paintings ,etc.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He can start home delivery services with the help of Zomato, swiggy so he can reach more customers.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He can use flexible timings for his shop.</a:t>
            </a:r>
          </a:p>
        </p:txBody>
      </p:sp>
    </p:spTree>
    <p:extLst>
      <p:ext uri="{BB962C8B-B14F-4D97-AF65-F5344CB8AC3E}">
        <p14:creationId xmlns:p14="http://schemas.microsoft.com/office/powerpoint/2010/main" val="3991250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312</Words>
  <Application>Microsoft Office PowerPoint</Application>
  <PresentationFormat>Widescreen</PresentationFormat>
  <Paragraphs>193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payal pilare</dc:creator>
  <cp:lastModifiedBy>payal pilare</cp:lastModifiedBy>
  <cp:revision>2</cp:revision>
  <dcterms:created xsi:type="dcterms:W3CDTF">2022-10-14T13:54:01Z</dcterms:created>
  <dcterms:modified xsi:type="dcterms:W3CDTF">2022-10-15T12:44:39Z</dcterms:modified>
</cp:coreProperties>
</file>