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D220-22F0-B91C-B6F5-CDE30FF6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AB15-60BC-9EDB-2F26-3FE7EF36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A0B5-7632-1900-61E6-2AC6141E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810D-CF82-8AD3-FE8C-8B308BD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49FF-A7F1-A3C2-3CBA-27B1283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2904-A698-BBC5-3B8D-BB59EA09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04CF-216B-9078-149E-B3C39D79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181F-F74C-1970-193E-E81E5DE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720D-2596-356D-9581-1C7BFD4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B84E-DD73-62F9-D42B-0B49D4BF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63AAC-22B4-E90D-48B8-B5ACC079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7AD0-1FAA-9813-5018-F6F8F4E5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CEA8-B69B-3972-C077-EA1FD81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CC9B-A34D-335F-CFC3-6E0F37ED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5AFB-5694-AC7D-A868-E888451E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0A50-B656-4C7F-1258-89F1F74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893-9AA0-8006-E11E-F5E6EDA9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2DD8-79DB-1A5F-CAFC-D841DEE4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CB01-32F5-707A-78BC-BC0809F5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C3BF-DBB6-EA3F-989D-43FE03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6D8D-82E6-0807-AF34-4475E1F1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A475-42B5-C25B-4892-8D8150E3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436A-458E-3884-2DCD-9E02C8F7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4208-1B3D-6D10-08A6-9DB845A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6BCD-0309-DD4E-9D70-318DCB8B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D7FE-7819-9034-4712-8728DB53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88E2-B4FE-E527-C8CD-FFD974198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6EED-3510-6936-04DB-6C496F5D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DAA16-E201-BAAC-1CA0-26744EB3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2D76-7326-A415-1370-86A364F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A38B1-296B-740B-8B1D-C86D6F6B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5BD-1809-8F46-0FEB-C0F77034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5425-7D71-583F-F8B1-44B73822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BA10-B3E0-E533-DF08-96845BB5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F0C46-7364-0946-27CD-BDB36EC59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6D830-C8B0-065B-605C-CD369132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80EEB-EB50-3E30-D8EE-92A376F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7053D-B0D7-62EA-AD0D-9A3058D1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45B0A-4520-B155-9AE8-03A5AFEA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338A-AA60-E811-D6B9-4A0256C6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EB630-6BEE-E368-F94F-684566B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CA44C-9CBC-E459-3CF1-D399E195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6A1-689D-7D8E-AF0E-059E7AC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C49DB-A681-56A4-A97A-3A8376C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FC9CD-4AC8-7881-2F81-AF8D9B71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AEAC-A0DF-A47E-466E-5EED83F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97C8-4D8F-5B71-1A37-085A4E24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230C-1F3D-AEFD-2404-DD9231AA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59D15-1550-D509-5FF1-2A7B95010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D4CF-8701-F44D-A9DF-8D7B0EB7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4BB9-AA1D-75AB-626F-79CC71F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5602-F7FE-3E8A-291D-76A8EA1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B9A-CFE1-68C1-EE29-E5AC6C6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47C68-C576-9AD0-4EF2-77BBD19C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784D4-496A-DD80-06CD-5AE13055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A9E34-515F-A345-F85A-14D4A90D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C7873-42D1-5C86-79E0-417B84B9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91FF4-264F-972E-0980-7832F9C3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2507-3521-1018-AD1A-DA7DE0DC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382-1C60-95AC-9BD4-8DE5CA84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8008-2C8B-0F07-D7D3-6B5D6FCA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8151-B255-4961-BC47-14F3CE30D7C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B9B7-A4D8-9BE1-6278-89EE7C235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8619-4B00-B8CC-EAFB-17E9021B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8526-8B32-45EC-96B9-745DDD7A8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F2B67-6DE5-FD48-D499-4E3C1A047BFA}"/>
              </a:ext>
            </a:extLst>
          </p:cNvPr>
          <p:cNvSpPr txBox="1"/>
          <p:nvPr/>
        </p:nvSpPr>
        <p:spPr>
          <a:xfrm>
            <a:off x="1416424" y="313764"/>
            <a:ext cx="8848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Case study of Wadapav 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2AECA-9F68-CCFE-2AEE-603C1F2533BF}"/>
              </a:ext>
            </a:extLst>
          </p:cNvPr>
          <p:cNvSpPr txBox="1"/>
          <p:nvPr/>
        </p:nvSpPr>
        <p:spPr>
          <a:xfrm flipH="1">
            <a:off x="1506966" y="1649506"/>
            <a:ext cx="8848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1.Price of each Wada pav should be 15 Rs per plate.</a:t>
            </a:r>
          </a:p>
          <a:p>
            <a:r>
              <a:rPr lang="en-US" dirty="0"/>
              <a:t>2.He must keep very low margins and must include more flavors of chutneys and apply discounts or good offers to attract customers.</a:t>
            </a:r>
          </a:p>
          <a:p>
            <a:r>
              <a:rPr lang="en-US" dirty="0"/>
              <a:t>3. The person owns a wadapav shop  near Shivaji Nagar in pune which serves a delicious wadapav with very cheap rate and good taste and good hygiene with good discounts and offers.</a:t>
            </a:r>
          </a:p>
          <a:p>
            <a:r>
              <a:rPr lang="en-US" dirty="0"/>
              <a:t>4.To attract customers he must use moving vehicle and friendly nature of shop owner will definitely attract lots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2125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pilare</dc:creator>
  <cp:lastModifiedBy>payal pilare</cp:lastModifiedBy>
  <cp:revision>2</cp:revision>
  <dcterms:created xsi:type="dcterms:W3CDTF">2022-10-14T16:29:35Z</dcterms:created>
  <dcterms:modified xsi:type="dcterms:W3CDTF">2022-10-14T20:32:04Z</dcterms:modified>
</cp:coreProperties>
</file>