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notesMasterIdLst>
    <p:notesMasterId r:id="rId9"/>
  </p:notesMasterIdLst>
  <p:handoutMasterIdLst>
    <p:handoutMasterId r:id="rId10"/>
  </p:handoutMasterIdLst>
  <p:sldIdLst>
    <p:sldId id="269" r:id="rId2"/>
    <p:sldId id="283" r:id="rId3"/>
    <p:sldId id="280" r:id="rId4"/>
    <p:sldId id="272" r:id="rId5"/>
    <p:sldId id="275" r:id="rId6"/>
    <p:sldId id="284" r:id="rId7"/>
    <p:sldId id="285" r:id="rId8"/>
  </p:sldIdLst>
  <p:sldSz cx="12192000" cy="6858000"/>
  <p:notesSz cx="6858000" cy="9144000"/>
  <p:defaultTextStyle>
    <a:defPPr>
      <a:defRPr lang="en-US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12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24" userDrawn="1">
          <p15:clr>
            <a:srgbClr val="A4A3A4"/>
          </p15:clr>
        </p15:guide>
        <p15:guide id="5" orient="horz" pos="3840" userDrawn="1">
          <p15:clr>
            <a:srgbClr val="A4A3A4"/>
          </p15:clr>
        </p15:guide>
        <p15:guide id="6" orient="horz" pos="480" userDrawn="1">
          <p15:clr>
            <a:srgbClr val="A4A3A4"/>
          </p15:clr>
        </p15:guide>
        <p15:guide id="7" orient="horz" pos="1608" userDrawn="1">
          <p15:clr>
            <a:srgbClr val="A4A3A4"/>
          </p15:clr>
        </p15:guide>
        <p15:guide id="8" pos="2712" userDrawn="1">
          <p15:clr>
            <a:srgbClr val="A4A3A4"/>
          </p15:clr>
        </p15:guide>
        <p15:guide id="9" pos="4968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  <p15:guide id="11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CFC"/>
    <a:srgbClr val="000000"/>
    <a:srgbClr val="959FD6"/>
    <a:srgbClr val="ADB5DF"/>
    <a:srgbClr val="6472C3"/>
    <a:srgbClr val="0EAAE3"/>
    <a:srgbClr val="262626"/>
    <a:srgbClr val="DCDEE0"/>
    <a:srgbClr val="AAB3BA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60" autoAdjust="0"/>
    <p:restoredTop sz="94371" autoAdjust="0"/>
  </p:normalViewPr>
  <p:slideViewPr>
    <p:cSldViewPr snapToGrid="0">
      <p:cViewPr varScale="1">
        <p:scale>
          <a:sx n="76" d="100"/>
          <a:sy n="76" d="100"/>
        </p:scale>
        <p:origin x="1099" y="67"/>
      </p:cViewPr>
      <p:guideLst>
        <p:guide orient="horz" pos="2712"/>
        <p:guide pos="456"/>
        <p:guide pos="7224"/>
        <p:guide orient="horz" pos="3840"/>
        <p:guide orient="horz" pos="480"/>
        <p:guide orient="horz" pos="1608"/>
        <p:guide pos="2712"/>
        <p:guide pos="4968"/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36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 Harika Grandhi" userId="13e4c6aadd717803" providerId="LiveId" clId="{F0791BEA-17C9-4AE5-93BC-B09341217BBE}"/>
    <pc:docChg chg="undo custSel addSld delSld modSld">
      <pc:chgData name="Sai Harika Grandhi" userId="13e4c6aadd717803" providerId="LiveId" clId="{F0791BEA-17C9-4AE5-93BC-B09341217BBE}" dt="2024-03-19T09:13:01.638" v="38" actId="2696"/>
      <pc:docMkLst>
        <pc:docMk/>
      </pc:docMkLst>
      <pc:sldChg chg="modSp mod">
        <pc:chgData name="Sai Harika Grandhi" userId="13e4c6aadd717803" providerId="LiveId" clId="{F0791BEA-17C9-4AE5-93BC-B09341217BBE}" dt="2024-03-19T09:01:38.644" v="33" actId="20577"/>
        <pc:sldMkLst>
          <pc:docMk/>
          <pc:sldMk cId="327214665" sldId="275"/>
        </pc:sldMkLst>
        <pc:spChg chg="mod">
          <ac:chgData name="Sai Harika Grandhi" userId="13e4c6aadd717803" providerId="LiveId" clId="{F0791BEA-17C9-4AE5-93BC-B09341217BBE}" dt="2024-03-19T09:01:38.644" v="33" actId="20577"/>
          <ac:spMkLst>
            <pc:docMk/>
            <pc:sldMk cId="327214665" sldId="275"/>
            <ac:spMk id="2" creationId="{00000000-0000-0000-0000-000000000000}"/>
          </ac:spMkLst>
        </pc:spChg>
      </pc:sldChg>
      <pc:sldChg chg="delSp modSp new del mod">
        <pc:chgData name="Sai Harika Grandhi" userId="13e4c6aadd717803" providerId="LiveId" clId="{F0791BEA-17C9-4AE5-93BC-B09341217BBE}" dt="2024-03-19T09:13:01.638" v="38" actId="2696"/>
        <pc:sldMkLst>
          <pc:docMk/>
          <pc:sldMk cId="2062570196" sldId="286"/>
        </pc:sldMkLst>
        <pc:spChg chg="del mod">
          <ac:chgData name="Sai Harika Grandhi" userId="13e4c6aadd717803" providerId="LiveId" clId="{F0791BEA-17C9-4AE5-93BC-B09341217BBE}" dt="2024-03-19T09:12:54.896" v="37" actId="478"/>
          <ac:spMkLst>
            <pc:docMk/>
            <pc:sldMk cId="2062570196" sldId="286"/>
            <ac:spMk id="2" creationId="{3A195CCF-1C8E-63AB-B4FA-94E5F39E24A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0298A-A03F-418F-998A-F7CA54F8BF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4894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FFF55F-8596-4ED6-A487-C5C49AFFE812}" type="datetimeFigureOut">
              <a:rPr lang="id-ID" smtClean="0"/>
              <a:t>03/08/2024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0106B-FE1C-4EDD-AE60-AB8F600726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32357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0106B-FE1C-4EDD-AE60-AB8F600726B4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8644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0106B-FE1C-4EDD-AE60-AB8F600726B4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60344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3137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C805C30-AB1D-4603-B93E-A7C9F8A394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72232" y="1214359"/>
            <a:ext cx="4295524" cy="4429280"/>
          </a:xfrm>
          <a:custGeom>
            <a:avLst/>
            <a:gdLst>
              <a:gd name="connsiteX0" fmla="*/ 0 w 4295524"/>
              <a:gd name="connsiteY0" fmla="*/ 0 h 4429280"/>
              <a:gd name="connsiteX1" fmla="*/ 4295524 w 4295524"/>
              <a:gd name="connsiteY1" fmla="*/ 0 h 4429280"/>
              <a:gd name="connsiteX2" fmla="*/ 4295524 w 4295524"/>
              <a:gd name="connsiteY2" fmla="*/ 4429280 h 4429280"/>
              <a:gd name="connsiteX3" fmla="*/ 0 w 4295524"/>
              <a:gd name="connsiteY3" fmla="*/ 4429280 h 4429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95524" h="4429280">
                <a:moveTo>
                  <a:pt x="0" y="0"/>
                </a:moveTo>
                <a:lnTo>
                  <a:pt x="4295524" y="0"/>
                </a:lnTo>
                <a:lnTo>
                  <a:pt x="4295524" y="4429280"/>
                </a:lnTo>
                <a:lnTo>
                  <a:pt x="0" y="442928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40054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9B01EEB-9144-451C-98F2-E16467C2E6C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1" y="2230313"/>
            <a:ext cx="2560319" cy="2710374"/>
          </a:xfrm>
          <a:custGeom>
            <a:avLst/>
            <a:gdLst>
              <a:gd name="connsiteX0" fmla="*/ 0 w 2560319"/>
              <a:gd name="connsiteY0" fmla="*/ 0 h 2710374"/>
              <a:gd name="connsiteX1" fmla="*/ 2560319 w 2560319"/>
              <a:gd name="connsiteY1" fmla="*/ 0 h 2710374"/>
              <a:gd name="connsiteX2" fmla="*/ 2560319 w 2560319"/>
              <a:gd name="connsiteY2" fmla="*/ 2710374 h 2710374"/>
              <a:gd name="connsiteX3" fmla="*/ 0 w 2560319"/>
              <a:gd name="connsiteY3" fmla="*/ 2710374 h 2710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19" h="2710374">
                <a:moveTo>
                  <a:pt x="0" y="0"/>
                </a:moveTo>
                <a:lnTo>
                  <a:pt x="2560319" y="0"/>
                </a:lnTo>
                <a:lnTo>
                  <a:pt x="2560319" y="2710374"/>
                </a:lnTo>
                <a:lnTo>
                  <a:pt x="0" y="271037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C9F55BC-76B1-481D-8D5C-E38D6112DD7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489961" y="2230313"/>
            <a:ext cx="2560319" cy="2710374"/>
          </a:xfrm>
          <a:custGeom>
            <a:avLst/>
            <a:gdLst>
              <a:gd name="connsiteX0" fmla="*/ 0 w 2560319"/>
              <a:gd name="connsiteY0" fmla="*/ 0 h 2710374"/>
              <a:gd name="connsiteX1" fmla="*/ 2560319 w 2560319"/>
              <a:gd name="connsiteY1" fmla="*/ 0 h 2710374"/>
              <a:gd name="connsiteX2" fmla="*/ 2560319 w 2560319"/>
              <a:gd name="connsiteY2" fmla="*/ 2710374 h 2710374"/>
              <a:gd name="connsiteX3" fmla="*/ 0 w 2560319"/>
              <a:gd name="connsiteY3" fmla="*/ 2710374 h 2710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19" h="2710374">
                <a:moveTo>
                  <a:pt x="0" y="0"/>
                </a:moveTo>
                <a:lnTo>
                  <a:pt x="2560319" y="0"/>
                </a:lnTo>
                <a:lnTo>
                  <a:pt x="2560319" y="2710374"/>
                </a:lnTo>
                <a:lnTo>
                  <a:pt x="0" y="271037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2B35CA8-187C-43D8-961A-3EA028CE01B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41721" y="2230313"/>
            <a:ext cx="2560319" cy="2710374"/>
          </a:xfrm>
          <a:custGeom>
            <a:avLst/>
            <a:gdLst>
              <a:gd name="connsiteX0" fmla="*/ 0 w 2560319"/>
              <a:gd name="connsiteY0" fmla="*/ 0 h 2710374"/>
              <a:gd name="connsiteX1" fmla="*/ 2560319 w 2560319"/>
              <a:gd name="connsiteY1" fmla="*/ 0 h 2710374"/>
              <a:gd name="connsiteX2" fmla="*/ 2560319 w 2560319"/>
              <a:gd name="connsiteY2" fmla="*/ 2710374 h 2710374"/>
              <a:gd name="connsiteX3" fmla="*/ 0 w 2560319"/>
              <a:gd name="connsiteY3" fmla="*/ 2710374 h 2710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19" h="2710374">
                <a:moveTo>
                  <a:pt x="0" y="0"/>
                </a:moveTo>
                <a:lnTo>
                  <a:pt x="2560319" y="0"/>
                </a:lnTo>
                <a:lnTo>
                  <a:pt x="2560319" y="2710374"/>
                </a:lnTo>
                <a:lnTo>
                  <a:pt x="0" y="271037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1C6C600-624B-4A91-BE5F-F02CA6D9D8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93481" y="2230313"/>
            <a:ext cx="2560319" cy="2710374"/>
          </a:xfrm>
          <a:custGeom>
            <a:avLst/>
            <a:gdLst>
              <a:gd name="connsiteX0" fmla="*/ 0 w 2560319"/>
              <a:gd name="connsiteY0" fmla="*/ 0 h 2710374"/>
              <a:gd name="connsiteX1" fmla="*/ 2560319 w 2560319"/>
              <a:gd name="connsiteY1" fmla="*/ 0 h 2710374"/>
              <a:gd name="connsiteX2" fmla="*/ 2560319 w 2560319"/>
              <a:gd name="connsiteY2" fmla="*/ 2710374 h 2710374"/>
              <a:gd name="connsiteX3" fmla="*/ 0 w 2560319"/>
              <a:gd name="connsiteY3" fmla="*/ 2710374 h 2710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19" h="2710374">
                <a:moveTo>
                  <a:pt x="0" y="0"/>
                </a:moveTo>
                <a:lnTo>
                  <a:pt x="2560319" y="0"/>
                </a:lnTo>
                <a:lnTo>
                  <a:pt x="2560319" y="2710374"/>
                </a:lnTo>
                <a:lnTo>
                  <a:pt x="0" y="271037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58670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80831D4-5BA4-4D97-8576-DB2A9577AB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591162"/>
            <a:ext cx="5096785" cy="5338487"/>
          </a:xfrm>
          <a:custGeom>
            <a:avLst/>
            <a:gdLst>
              <a:gd name="connsiteX0" fmla="*/ 0 w 5096785"/>
              <a:gd name="connsiteY0" fmla="*/ 0 h 5338487"/>
              <a:gd name="connsiteX1" fmla="*/ 5096785 w 5096785"/>
              <a:gd name="connsiteY1" fmla="*/ 0 h 5338487"/>
              <a:gd name="connsiteX2" fmla="*/ 5096785 w 5096785"/>
              <a:gd name="connsiteY2" fmla="*/ 5338487 h 5338487"/>
              <a:gd name="connsiteX3" fmla="*/ 0 w 5096785"/>
              <a:gd name="connsiteY3" fmla="*/ 5338487 h 533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96785" h="5338487">
                <a:moveTo>
                  <a:pt x="0" y="0"/>
                </a:moveTo>
                <a:lnTo>
                  <a:pt x="5096785" y="0"/>
                </a:lnTo>
                <a:lnTo>
                  <a:pt x="5096785" y="5338487"/>
                </a:lnTo>
                <a:lnTo>
                  <a:pt x="0" y="533848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26154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C70C4B6-FF15-4DB2-BFEC-84689FF3C0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24127" y="2646803"/>
            <a:ext cx="2810149" cy="3326235"/>
          </a:xfrm>
          <a:custGeom>
            <a:avLst/>
            <a:gdLst>
              <a:gd name="connsiteX0" fmla="*/ 464546 w 2810149"/>
              <a:gd name="connsiteY0" fmla="*/ 0 h 3326235"/>
              <a:gd name="connsiteX1" fmla="*/ 2345603 w 2810149"/>
              <a:gd name="connsiteY1" fmla="*/ 0 h 3326235"/>
              <a:gd name="connsiteX2" fmla="*/ 2810149 w 2810149"/>
              <a:gd name="connsiteY2" fmla="*/ 464546 h 3326235"/>
              <a:gd name="connsiteX3" fmla="*/ 2810149 w 2810149"/>
              <a:gd name="connsiteY3" fmla="*/ 2861689 h 3326235"/>
              <a:gd name="connsiteX4" fmla="*/ 2345603 w 2810149"/>
              <a:gd name="connsiteY4" fmla="*/ 3326235 h 3326235"/>
              <a:gd name="connsiteX5" fmla="*/ 464546 w 2810149"/>
              <a:gd name="connsiteY5" fmla="*/ 3326235 h 3326235"/>
              <a:gd name="connsiteX6" fmla="*/ 0 w 2810149"/>
              <a:gd name="connsiteY6" fmla="*/ 2861689 h 3326235"/>
              <a:gd name="connsiteX7" fmla="*/ 0 w 2810149"/>
              <a:gd name="connsiteY7" fmla="*/ 464546 h 3326235"/>
              <a:gd name="connsiteX8" fmla="*/ 464546 w 2810149"/>
              <a:gd name="connsiteY8" fmla="*/ 0 h 3326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10149" h="3326235">
                <a:moveTo>
                  <a:pt x="464546" y="0"/>
                </a:moveTo>
                <a:lnTo>
                  <a:pt x="2345603" y="0"/>
                </a:lnTo>
                <a:cubicBezTo>
                  <a:pt x="2602165" y="0"/>
                  <a:pt x="2810149" y="207984"/>
                  <a:pt x="2810149" y="464546"/>
                </a:cubicBezTo>
                <a:lnTo>
                  <a:pt x="2810149" y="2861689"/>
                </a:lnTo>
                <a:cubicBezTo>
                  <a:pt x="2810149" y="3118251"/>
                  <a:pt x="2602165" y="3326235"/>
                  <a:pt x="2345603" y="3326235"/>
                </a:cubicBezTo>
                <a:lnTo>
                  <a:pt x="464546" y="3326235"/>
                </a:lnTo>
                <a:cubicBezTo>
                  <a:pt x="207984" y="3326235"/>
                  <a:pt x="0" y="3118251"/>
                  <a:pt x="0" y="2861689"/>
                </a:cubicBezTo>
                <a:lnTo>
                  <a:pt x="0" y="464546"/>
                </a:lnTo>
                <a:cubicBezTo>
                  <a:pt x="0" y="207984"/>
                  <a:pt x="207984" y="0"/>
                  <a:pt x="46454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85446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3AEC6B3-8011-48C1-8099-3DA163D2F8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08880" y="924379"/>
            <a:ext cx="3791610" cy="5024654"/>
          </a:xfrm>
          <a:custGeom>
            <a:avLst/>
            <a:gdLst>
              <a:gd name="connsiteX0" fmla="*/ 0 w 3791610"/>
              <a:gd name="connsiteY0" fmla="*/ 0 h 5024654"/>
              <a:gd name="connsiteX1" fmla="*/ 3791610 w 3791610"/>
              <a:gd name="connsiteY1" fmla="*/ 0 h 5024654"/>
              <a:gd name="connsiteX2" fmla="*/ 3791610 w 3791610"/>
              <a:gd name="connsiteY2" fmla="*/ 5024654 h 5024654"/>
              <a:gd name="connsiteX3" fmla="*/ 0 w 3791610"/>
              <a:gd name="connsiteY3" fmla="*/ 5024654 h 5024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91610" h="5024654">
                <a:moveTo>
                  <a:pt x="0" y="0"/>
                </a:moveTo>
                <a:lnTo>
                  <a:pt x="3791610" y="0"/>
                </a:lnTo>
                <a:lnTo>
                  <a:pt x="3791610" y="5024654"/>
                </a:lnTo>
                <a:lnTo>
                  <a:pt x="0" y="502465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9548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C48B6C7-4E48-4FB3-812F-1B674F8A5A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41222" y="576072"/>
            <a:ext cx="5191318" cy="5705856"/>
          </a:xfrm>
          <a:custGeom>
            <a:avLst/>
            <a:gdLst>
              <a:gd name="connsiteX0" fmla="*/ 0 w 5191318"/>
              <a:gd name="connsiteY0" fmla="*/ 0 h 5705856"/>
              <a:gd name="connsiteX1" fmla="*/ 5191318 w 5191318"/>
              <a:gd name="connsiteY1" fmla="*/ 0 h 5705856"/>
              <a:gd name="connsiteX2" fmla="*/ 5191318 w 5191318"/>
              <a:gd name="connsiteY2" fmla="*/ 5705856 h 5705856"/>
              <a:gd name="connsiteX3" fmla="*/ 0 w 5191318"/>
              <a:gd name="connsiteY3" fmla="*/ 5705856 h 5705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1318" h="5705856">
                <a:moveTo>
                  <a:pt x="0" y="0"/>
                </a:moveTo>
                <a:lnTo>
                  <a:pt x="5191318" y="0"/>
                </a:lnTo>
                <a:lnTo>
                  <a:pt x="5191318" y="5705856"/>
                </a:lnTo>
                <a:lnTo>
                  <a:pt x="0" y="570585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52259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05560CB-618A-4181-BA6A-BC21B81BD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37853" y="2212340"/>
            <a:ext cx="2528047" cy="2433320"/>
          </a:xfrm>
          <a:custGeom>
            <a:avLst/>
            <a:gdLst>
              <a:gd name="connsiteX0" fmla="*/ 0 w 2528047"/>
              <a:gd name="connsiteY0" fmla="*/ 0 h 2433320"/>
              <a:gd name="connsiteX1" fmla="*/ 2528047 w 2528047"/>
              <a:gd name="connsiteY1" fmla="*/ 0 h 2433320"/>
              <a:gd name="connsiteX2" fmla="*/ 2528047 w 2528047"/>
              <a:gd name="connsiteY2" fmla="*/ 2433320 h 2433320"/>
              <a:gd name="connsiteX3" fmla="*/ 0 w 2528047"/>
              <a:gd name="connsiteY3" fmla="*/ 2433320 h 243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8047" h="2433320">
                <a:moveTo>
                  <a:pt x="0" y="0"/>
                </a:moveTo>
                <a:lnTo>
                  <a:pt x="2528047" y="0"/>
                </a:lnTo>
                <a:lnTo>
                  <a:pt x="2528047" y="2433320"/>
                </a:lnTo>
                <a:lnTo>
                  <a:pt x="0" y="24333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50675C7-FBB5-43E4-B43D-928111033CC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37853" y="0"/>
            <a:ext cx="2528047" cy="1991360"/>
          </a:xfrm>
          <a:custGeom>
            <a:avLst/>
            <a:gdLst>
              <a:gd name="connsiteX0" fmla="*/ 0 w 2528047"/>
              <a:gd name="connsiteY0" fmla="*/ 0 h 1991360"/>
              <a:gd name="connsiteX1" fmla="*/ 2528047 w 2528047"/>
              <a:gd name="connsiteY1" fmla="*/ 0 h 1991360"/>
              <a:gd name="connsiteX2" fmla="*/ 2528047 w 2528047"/>
              <a:gd name="connsiteY2" fmla="*/ 1991360 h 1991360"/>
              <a:gd name="connsiteX3" fmla="*/ 0 w 2528047"/>
              <a:gd name="connsiteY3" fmla="*/ 1991360 h 199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8047" h="1991360">
                <a:moveTo>
                  <a:pt x="0" y="0"/>
                </a:moveTo>
                <a:lnTo>
                  <a:pt x="2528047" y="0"/>
                </a:lnTo>
                <a:lnTo>
                  <a:pt x="2528047" y="1991360"/>
                </a:lnTo>
                <a:lnTo>
                  <a:pt x="0" y="199136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A68A64B-6604-4CB5-9DE0-927D8E0CD91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37853" y="4866640"/>
            <a:ext cx="2528047" cy="1991360"/>
          </a:xfrm>
          <a:custGeom>
            <a:avLst/>
            <a:gdLst>
              <a:gd name="connsiteX0" fmla="*/ 0 w 2528047"/>
              <a:gd name="connsiteY0" fmla="*/ 0 h 1991360"/>
              <a:gd name="connsiteX1" fmla="*/ 2528047 w 2528047"/>
              <a:gd name="connsiteY1" fmla="*/ 0 h 1991360"/>
              <a:gd name="connsiteX2" fmla="*/ 2528047 w 2528047"/>
              <a:gd name="connsiteY2" fmla="*/ 1991360 h 1991360"/>
              <a:gd name="connsiteX3" fmla="*/ 0 w 2528047"/>
              <a:gd name="connsiteY3" fmla="*/ 1991360 h 199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8047" h="1991360">
                <a:moveTo>
                  <a:pt x="0" y="0"/>
                </a:moveTo>
                <a:lnTo>
                  <a:pt x="2528047" y="0"/>
                </a:lnTo>
                <a:lnTo>
                  <a:pt x="2528047" y="1991360"/>
                </a:lnTo>
                <a:lnTo>
                  <a:pt x="0" y="199136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173194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75DCA1E-935D-4032-B5AF-CB0819D042B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91975" y="3185098"/>
            <a:ext cx="6990531" cy="2606959"/>
          </a:xfrm>
          <a:custGeom>
            <a:avLst/>
            <a:gdLst>
              <a:gd name="connsiteX0" fmla="*/ 0 w 6990531"/>
              <a:gd name="connsiteY0" fmla="*/ 0 h 2606959"/>
              <a:gd name="connsiteX1" fmla="*/ 6990531 w 6990531"/>
              <a:gd name="connsiteY1" fmla="*/ 0 h 2606959"/>
              <a:gd name="connsiteX2" fmla="*/ 6990531 w 6990531"/>
              <a:gd name="connsiteY2" fmla="*/ 2606959 h 2606959"/>
              <a:gd name="connsiteX3" fmla="*/ 0 w 6990531"/>
              <a:gd name="connsiteY3" fmla="*/ 2606959 h 2606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90531" h="2606959">
                <a:moveTo>
                  <a:pt x="0" y="0"/>
                </a:moveTo>
                <a:lnTo>
                  <a:pt x="6990531" y="0"/>
                </a:lnTo>
                <a:lnTo>
                  <a:pt x="6990531" y="2606959"/>
                </a:lnTo>
                <a:lnTo>
                  <a:pt x="0" y="260695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D640D71-BCE3-49B5-B4C6-77F2D710CDA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326346" y="3185098"/>
            <a:ext cx="2773679" cy="2606959"/>
          </a:xfrm>
          <a:custGeom>
            <a:avLst/>
            <a:gdLst>
              <a:gd name="connsiteX0" fmla="*/ 0 w 2773679"/>
              <a:gd name="connsiteY0" fmla="*/ 0 h 2606959"/>
              <a:gd name="connsiteX1" fmla="*/ 2773679 w 2773679"/>
              <a:gd name="connsiteY1" fmla="*/ 0 h 2606959"/>
              <a:gd name="connsiteX2" fmla="*/ 2773679 w 2773679"/>
              <a:gd name="connsiteY2" fmla="*/ 2606959 h 2606959"/>
              <a:gd name="connsiteX3" fmla="*/ 0 w 2773679"/>
              <a:gd name="connsiteY3" fmla="*/ 2606959 h 2606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3679" h="2606959">
                <a:moveTo>
                  <a:pt x="0" y="0"/>
                </a:moveTo>
                <a:lnTo>
                  <a:pt x="2773679" y="0"/>
                </a:lnTo>
                <a:lnTo>
                  <a:pt x="2773679" y="2606959"/>
                </a:lnTo>
                <a:lnTo>
                  <a:pt x="0" y="260695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422091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53AA5F6-FAB7-44B0-81B3-F5D816467F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98843" y="947232"/>
            <a:ext cx="3830917" cy="4963537"/>
          </a:xfrm>
          <a:custGeom>
            <a:avLst/>
            <a:gdLst>
              <a:gd name="connsiteX0" fmla="*/ 0 w 3830917"/>
              <a:gd name="connsiteY0" fmla="*/ 0 h 4963537"/>
              <a:gd name="connsiteX1" fmla="*/ 3830917 w 3830917"/>
              <a:gd name="connsiteY1" fmla="*/ 0 h 4963537"/>
              <a:gd name="connsiteX2" fmla="*/ 3830917 w 3830917"/>
              <a:gd name="connsiteY2" fmla="*/ 4963537 h 4963537"/>
              <a:gd name="connsiteX3" fmla="*/ 0 w 3830917"/>
              <a:gd name="connsiteY3" fmla="*/ 4963537 h 4963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0917" h="4963537">
                <a:moveTo>
                  <a:pt x="0" y="0"/>
                </a:moveTo>
                <a:lnTo>
                  <a:pt x="3830917" y="0"/>
                </a:lnTo>
                <a:lnTo>
                  <a:pt x="3830917" y="4963537"/>
                </a:lnTo>
                <a:lnTo>
                  <a:pt x="0" y="496353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3353F7B-0906-45B7-84D4-BE6D7C93943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637451" y="947231"/>
            <a:ext cx="2554549" cy="3309808"/>
          </a:xfrm>
          <a:custGeom>
            <a:avLst/>
            <a:gdLst>
              <a:gd name="connsiteX0" fmla="*/ 0 w 2554549"/>
              <a:gd name="connsiteY0" fmla="*/ 0 h 3309808"/>
              <a:gd name="connsiteX1" fmla="*/ 2554549 w 2554549"/>
              <a:gd name="connsiteY1" fmla="*/ 0 h 3309808"/>
              <a:gd name="connsiteX2" fmla="*/ 2554549 w 2554549"/>
              <a:gd name="connsiteY2" fmla="*/ 3309808 h 3309808"/>
              <a:gd name="connsiteX3" fmla="*/ 0 w 2554549"/>
              <a:gd name="connsiteY3" fmla="*/ 3309808 h 3309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4549" h="3309808">
                <a:moveTo>
                  <a:pt x="0" y="0"/>
                </a:moveTo>
                <a:lnTo>
                  <a:pt x="2554549" y="0"/>
                </a:lnTo>
                <a:lnTo>
                  <a:pt x="2554549" y="3309808"/>
                </a:lnTo>
                <a:lnTo>
                  <a:pt x="0" y="330980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176332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1291C87-F23C-48ED-A67A-0F30A2A432A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649" y="924782"/>
            <a:ext cx="6287154" cy="3662828"/>
          </a:xfrm>
          <a:custGeom>
            <a:avLst/>
            <a:gdLst>
              <a:gd name="connsiteX0" fmla="*/ 0 w 6287154"/>
              <a:gd name="connsiteY0" fmla="*/ 0 h 3662828"/>
              <a:gd name="connsiteX1" fmla="*/ 6287154 w 6287154"/>
              <a:gd name="connsiteY1" fmla="*/ 0 h 3662828"/>
              <a:gd name="connsiteX2" fmla="*/ 6287154 w 6287154"/>
              <a:gd name="connsiteY2" fmla="*/ 3662828 h 3662828"/>
              <a:gd name="connsiteX3" fmla="*/ 0 w 6287154"/>
              <a:gd name="connsiteY3" fmla="*/ 3662828 h 3662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87154" h="3662828">
                <a:moveTo>
                  <a:pt x="0" y="0"/>
                </a:moveTo>
                <a:lnTo>
                  <a:pt x="6287154" y="0"/>
                </a:lnTo>
                <a:lnTo>
                  <a:pt x="6287154" y="3662828"/>
                </a:lnTo>
                <a:lnTo>
                  <a:pt x="0" y="366282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56532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967923" y="1450219"/>
            <a:ext cx="3016800" cy="2779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8220027" y="1450218"/>
            <a:ext cx="3016800" cy="2779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320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916F967-5BB8-4E0F-91D7-F930D3013C1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31447" y="1339809"/>
            <a:ext cx="2390891" cy="4187101"/>
          </a:xfrm>
          <a:custGeom>
            <a:avLst/>
            <a:gdLst>
              <a:gd name="connsiteX0" fmla="*/ 0 w 2390891"/>
              <a:gd name="connsiteY0" fmla="*/ 0 h 4187101"/>
              <a:gd name="connsiteX1" fmla="*/ 2390891 w 2390891"/>
              <a:gd name="connsiteY1" fmla="*/ 0 h 4187101"/>
              <a:gd name="connsiteX2" fmla="*/ 2390891 w 2390891"/>
              <a:gd name="connsiteY2" fmla="*/ 4187101 h 4187101"/>
              <a:gd name="connsiteX3" fmla="*/ 0 w 2390891"/>
              <a:gd name="connsiteY3" fmla="*/ 4187101 h 4187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0891" h="4187101">
                <a:moveTo>
                  <a:pt x="0" y="0"/>
                </a:moveTo>
                <a:lnTo>
                  <a:pt x="2390891" y="0"/>
                </a:lnTo>
                <a:lnTo>
                  <a:pt x="2390891" y="4187101"/>
                </a:lnTo>
                <a:lnTo>
                  <a:pt x="0" y="418710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8FD774F-5BE9-48C5-8CA9-82FFDC76C36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81806" y="2900358"/>
            <a:ext cx="1607703" cy="2815525"/>
          </a:xfrm>
          <a:custGeom>
            <a:avLst/>
            <a:gdLst>
              <a:gd name="connsiteX0" fmla="*/ 0 w 1607703"/>
              <a:gd name="connsiteY0" fmla="*/ 0 h 2815525"/>
              <a:gd name="connsiteX1" fmla="*/ 1607703 w 1607703"/>
              <a:gd name="connsiteY1" fmla="*/ 0 h 2815525"/>
              <a:gd name="connsiteX2" fmla="*/ 1607703 w 1607703"/>
              <a:gd name="connsiteY2" fmla="*/ 2815525 h 2815525"/>
              <a:gd name="connsiteX3" fmla="*/ 0 w 1607703"/>
              <a:gd name="connsiteY3" fmla="*/ 2815525 h 2815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7703" h="2815525">
                <a:moveTo>
                  <a:pt x="0" y="0"/>
                </a:moveTo>
                <a:lnTo>
                  <a:pt x="1607703" y="0"/>
                </a:lnTo>
                <a:lnTo>
                  <a:pt x="1607703" y="2815525"/>
                </a:lnTo>
                <a:lnTo>
                  <a:pt x="0" y="28155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891728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2C927D2-6AEE-45EF-9BFE-29098D66A3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811968" y="792122"/>
            <a:ext cx="5441577" cy="5080906"/>
          </a:xfrm>
          <a:custGeom>
            <a:avLst/>
            <a:gdLst>
              <a:gd name="connsiteX0" fmla="*/ 0 w 5441577"/>
              <a:gd name="connsiteY0" fmla="*/ 0 h 5080906"/>
              <a:gd name="connsiteX1" fmla="*/ 5441577 w 5441577"/>
              <a:gd name="connsiteY1" fmla="*/ 0 h 5080906"/>
              <a:gd name="connsiteX2" fmla="*/ 5441577 w 5441577"/>
              <a:gd name="connsiteY2" fmla="*/ 5080906 h 5080906"/>
              <a:gd name="connsiteX3" fmla="*/ 0 w 5441577"/>
              <a:gd name="connsiteY3" fmla="*/ 5080906 h 5080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577" h="5080906">
                <a:moveTo>
                  <a:pt x="0" y="0"/>
                </a:moveTo>
                <a:lnTo>
                  <a:pt x="5441577" y="0"/>
                </a:lnTo>
                <a:lnTo>
                  <a:pt x="5441577" y="5080906"/>
                </a:lnTo>
                <a:lnTo>
                  <a:pt x="0" y="508090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00149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FEBF1AA-5511-4664-AC94-8FF51B1C5EA9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110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3C1E0E71-5B85-406F-BE23-4D2270C4D1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 bwMode="auto">
          <a:xfrm>
            <a:off x="723900" y="762000"/>
            <a:ext cx="10744200" cy="5334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72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5D615512-87BF-4489-94E7-1D77F81AEB4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 bwMode="auto">
          <a:xfrm>
            <a:off x="373062" y="380999"/>
            <a:ext cx="11445875" cy="6096000"/>
          </a:xfrm>
          <a:custGeom>
            <a:avLst/>
            <a:gdLst>
              <a:gd name="connsiteX0" fmla="*/ 0 w 11445875"/>
              <a:gd name="connsiteY0" fmla="*/ 0 h 6096000"/>
              <a:gd name="connsiteX1" fmla="*/ 11445875 w 11445875"/>
              <a:gd name="connsiteY1" fmla="*/ 0 h 6096000"/>
              <a:gd name="connsiteX2" fmla="*/ 11445875 w 11445875"/>
              <a:gd name="connsiteY2" fmla="*/ 6096000 h 6096000"/>
              <a:gd name="connsiteX3" fmla="*/ 0 w 11445875"/>
              <a:gd name="connsiteY3" fmla="*/ 609600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45875" h="6096000">
                <a:moveTo>
                  <a:pt x="0" y="0"/>
                </a:moveTo>
                <a:lnTo>
                  <a:pt x="11445875" y="0"/>
                </a:lnTo>
                <a:lnTo>
                  <a:pt x="11445875" y="6096000"/>
                </a:lnTo>
                <a:lnTo>
                  <a:pt x="0" y="60960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074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5E886AA-7533-444F-A04B-31EB6ECEE18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799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65310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CAD773B-AB4F-44B1-9723-689A58222AB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66538" y="2379077"/>
            <a:ext cx="4419599" cy="3657600"/>
          </a:xfrm>
          <a:custGeom>
            <a:avLst/>
            <a:gdLst>
              <a:gd name="connsiteX0" fmla="*/ 0 w 4419599"/>
              <a:gd name="connsiteY0" fmla="*/ 0 h 3657600"/>
              <a:gd name="connsiteX1" fmla="*/ 4419599 w 4419599"/>
              <a:gd name="connsiteY1" fmla="*/ 0 h 3657600"/>
              <a:gd name="connsiteX2" fmla="*/ 4419599 w 4419599"/>
              <a:gd name="connsiteY2" fmla="*/ 3657600 h 3657600"/>
              <a:gd name="connsiteX3" fmla="*/ 0 w 4419599"/>
              <a:gd name="connsiteY3" fmla="*/ 365760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9599" h="3657600">
                <a:moveTo>
                  <a:pt x="0" y="0"/>
                </a:moveTo>
                <a:lnTo>
                  <a:pt x="4419599" y="0"/>
                </a:lnTo>
                <a:lnTo>
                  <a:pt x="4419599" y="3657600"/>
                </a:lnTo>
                <a:lnTo>
                  <a:pt x="0" y="36576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39020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A7F5E45-4A5A-45CB-AF27-BA69B86C1EF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82191" y="3283241"/>
            <a:ext cx="2732608" cy="2316480"/>
          </a:xfrm>
          <a:custGeom>
            <a:avLst/>
            <a:gdLst>
              <a:gd name="connsiteX0" fmla="*/ 0 w 2732608"/>
              <a:gd name="connsiteY0" fmla="*/ 0 h 2316480"/>
              <a:gd name="connsiteX1" fmla="*/ 2732608 w 2732608"/>
              <a:gd name="connsiteY1" fmla="*/ 0 h 2316480"/>
              <a:gd name="connsiteX2" fmla="*/ 2732608 w 2732608"/>
              <a:gd name="connsiteY2" fmla="*/ 2316480 h 2316480"/>
              <a:gd name="connsiteX3" fmla="*/ 0 w 2732608"/>
              <a:gd name="connsiteY3" fmla="*/ 2316480 h 2316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2608" h="2316480">
                <a:moveTo>
                  <a:pt x="0" y="0"/>
                </a:moveTo>
                <a:lnTo>
                  <a:pt x="2732608" y="0"/>
                </a:lnTo>
                <a:lnTo>
                  <a:pt x="2732608" y="2316480"/>
                </a:lnTo>
                <a:lnTo>
                  <a:pt x="0" y="231648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7D07B6C-C319-44FD-A4F5-A7075272855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77199" y="3283241"/>
            <a:ext cx="2732608" cy="2316480"/>
          </a:xfrm>
          <a:custGeom>
            <a:avLst/>
            <a:gdLst>
              <a:gd name="connsiteX0" fmla="*/ 0 w 2732608"/>
              <a:gd name="connsiteY0" fmla="*/ 0 h 2316480"/>
              <a:gd name="connsiteX1" fmla="*/ 2732608 w 2732608"/>
              <a:gd name="connsiteY1" fmla="*/ 0 h 2316480"/>
              <a:gd name="connsiteX2" fmla="*/ 2732608 w 2732608"/>
              <a:gd name="connsiteY2" fmla="*/ 2316480 h 2316480"/>
              <a:gd name="connsiteX3" fmla="*/ 0 w 2732608"/>
              <a:gd name="connsiteY3" fmla="*/ 2316480 h 2316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2608" h="2316480">
                <a:moveTo>
                  <a:pt x="0" y="0"/>
                </a:moveTo>
                <a:lnTo>
                  <a:pt x="2732608" y="0"/>
                </a:lnTo>
                <a:lnTo>
                  <a:pt x="2732608" y="2316480"/>
                </a:lnTo>
                <a:lnTo>
                  <a:pt x="0" y="231648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79462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4FF0A79-33E8-4F18-A60F-DCA308CFB94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06628" y="1019529"/>
            <a:ext cx="2661392" cy="3117518"/>
          </a:xfrm>
          <a:custGeom>
            <a:avLst/>
            <a:gdLst>
              <a:gd name="connsiteX0" fmla="*/ 0 w 2661392"/>
              <a:gd name="connsiteY0" fmla="*/ 0 h 3117518"/>
              <a:gd name="connsiteX1" fmla="*/ 2661392 w 2661392"/>
              <a:gd name="connsiteY1" fmla="*/ 0 h 3117518"/>
              <a:gd name="connsiteX2" fmla="*/ 2661392 w 2661392"/>
              <a:gd name="connsiteY2" fmla="*/ 3117518 h 3117518"/>
              <a:gd name="connsiteX3" fmla="*/ 0 w 2661392"/>
              <a:gd name="connsiteY3" fmla="*/ 3117518 h 3117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1392" h="3117518">
                <a:moveTo>
                  <a:pt x="0" y="0"/>
                </a:moveTo>
                <a:lnTo>
                  <a:pt x="2661392" y="0"/>
                </a:lnTo>
                <a:lnTo>
                  <a:pt x="2661392" y="3117518"/>
                </a:lnTo>
                <a:lnTo>
                  <a:pt x="0" y="311751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CB59A20-7B45-4770-A54B-BF726527F4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00628" y="1019529"/>
            <a:ext cx="2661392" cy="3117518"/>
          </a:xfrm>
          <a:custGeom>
            <a:avLst/>
            <a:gdLst>
              <a:gd name="connsiteX0" fmla="*/ 0 w 2661392"/>
              <a:gd name="connsiteY0" fmla="*/ 0 h 3117518"/>
              <a:gd name="connsiteX1" fmla="*/ 2661392 w 2661392"/>
              <a:gd name="connsiteY1" fmla="*/ 0 h 3117518"/>
              <a:gd name="connsiteX2" fmla="*/ 2661392 w 2661392"/>
              <a:gd name="connsiteY2" fmla="*/ 3117518 h 3117518"/>
              <a:gd name="connsiteX3" fmla="*/ 0 w 2661392"/>
              <a:gd name="connsiteY3" fmla="*/ 3117518 h 3117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1392" h="3117518">
                <a:moveTo>
                  <a:pt x="0" y="0"/>
                </a:moveTo>
                <a:lnTo>
                  <a:pt x="2661392" y="0"/>
                </a:lnTo>
                <a:lnTo>
                  <a:pt x="2661392" y="3117518"/>
                </a:lnTo>
                <a:lnTo>
                  <a:pt x="0" y="311751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34555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634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976" r:id="rId2"/>
    <p:sldLayoutId id="2147483798" r:id="rId3"/>
    <p:sldLayoutId id="2147483785" r:id="rId4"/>
    <p:sldLayoutId id="2147483960" r:id="rId5"/>
    <p:sldLayoutId id="2147483736" r:id="rId6"/>
    <p:sldLayoutId id="2147483961" r:id="rId7"/>
    <p:sldLayoutId id="2147483962" r:id="rId8"/>
    <p:sldLayoutId id="2147483963" r:id="rId9"/>
    <p:sldLayoutId id="2147483964" r:id="rId10"/>
    <p:sldLayoutId id="2147483965" r:id="rId11"/>
    <p:sldLayoutId id="2147483966" r:id="rId12"/>
    <p:sldLayoutId id="2147483967" r:id="rId13"/>
    <p:sldLayoutId id="2147483968" r:id="rId14"/>
    <p:sldLayoutId id="2147483969" r:id="rId15"/>
    <p:sldLayoutId id="2147483970" r:id="rId16"/>
    <p:sldLayoutId id="2147483971" r:id="rId17"/>
    <p:sldLayoutId id="2147483972" r:id="rId18"/>
    <p:sldLayoutId id="2147483973" r:id="rId19"/>
    <p:sldLayoutId id="2147483974" r:id="rId20"/>
    <p:sldLayoutId id="2147483975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40">
          <p15:clr>
            <a:srgbClr val="F26B43"/>
          </p15:clr>
        </p15:guide>
        <p15:guide id="2" pos="456">
          <p15:clr>
            <a:srgbClr val="F26B43"/>
          </p15:clr>
        </p15:guide>
        <p15:guide id="3" pos="2712">
          <p15:clr>
            <a:srgbClr val="F26B43"/>
          </p15:clr>
        </p15:guide>
        <p15:guide id="4" pos="4968">
          <p15:clr>
            <a:srgbClr val="F26B43"/>
          </p15:clr>
        </p15:guide>
        <p15:guide id="5" pos="7224">
          <p15:clr>
            <a:srgbClr val="F26B43"/>
          </p15:clr>
        </p15:guide>
        <p15:guide id="6" orient="horz" pos="2712">
          <p15:clr>
            <a:srgbClr val="F26B43"/>
          </p15:clr>
        </p15:guide>
        <p15:guide id="7" orient="horz" pos="1608">
          <p15:clr>
            <a:srgbClr val="F26B43"/>
          </p15:clr>
        </p15:guide>
        <p15:guide id="8" orient="horz" pos="480">
          <p15:clr>
            <a:srgbClr val="F26B43"/>
          </p15:clr>
        </p15:guide>
        <p15:guide id="9" pos="3840">
          <p15:clr>
            <a:srgbClr val="F26B43"/>
          </p15:clr>
        </p15:guide>
        <p15:guide id="10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17B28C5-9C3C-4013-81F8-00723BE420E7}"/>
              </a:ext>
            </a:extLst>
          </p:cNvPr>
          <p:cNvSpPr/>
          <p:nvPr/>
        </p:nvSpPr>
        <p:spPr>
          <a:xfrm>
            <a:off x="1060226" y="1043946"/>
            <a:ext cx="3436035" cy="484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601806-F513-43AF-9483-B71CD6204837}"/>
              </a:ext>
            </a:extLst>
          </p:cNvPr>
          <p:cNvSpPr txBox="1"/>
          <p:nvPr/>
        </p:nvSpPr>
        <p:spPr>
          <a:xfrm>
            <a:off x="2055641" y="1426771"/>
            <a:ext cx="5991077" cy="365484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9500"/>
              </a:lnSpc>
            </a:pPr>
            <a:r>
              <a:rPr lang="en-US" sz="8000" dirty="0" err="1">
                <a:solidFill>
                  <a:schemeClr val="bg1"/>
                </a:solidFill>
                <a:latin typeface="Times New Roman" panose="02020603050405020304" pitchFamily="18" charset="0"/>
                <a:ea typeface="Source Serif Pro" panose="02040603050405020204" pitchFamily="18" charset="0"/>
                <a:cs typeface="Times New Roman" panose="02020603050405020304" pitchFamily="18" charset="0"/>
              </a:rPr>
              <a:t>SmartCampus</a:t>
            </a:r>
            <a:endParaRPr lang="en-US" sz="8000" dirty="0">
              <a:solidFill>
                <a:schemeClr val="bg1"/>
              </a:solidFill>
              <a:latin typeface="Times New Roman" panose="02020603050405020304" pitchFamily="18" charset="0"/>
              <a:ea typeface="Source Serif Pro" panose="02040603050405020204" pitchFamily="18" charset="0"/>
              <a:cs typeface="Times New Roman" panose="02020603050405020304" pitchFamily="18" charset="0"/>
            </a:endParaRPr>
          </a:p>
          <a:p>
            <a:pPr>
              <a:lnSpc>
                <a:spcPts val="9500"/>
              </a:lnSpc>
            </a:pPr>
            <a:r>
              <a:rPr lang="en-US" sz="8000" dirty="0">
                <a:solidFill>
                  <a:schemeClr val="bg1"/>
                </a:solidFill>
                <a:latin typeface="Times New Roman" panose="02020603050405020304" pitchFamily="18" charset="0"/>
                <a:ea typeface="Source Serif Pro" panose="02040603050405020204" pitchFamily="18" charset="0"/>
                <a:cs typeface="Times New Roman" panose="02020603050405020304" pitchFamily="18" charset="0"/>
              </a:rPr>
              <a:t>Search Application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55641" y="4739640"/>
            <a:ext cx="5305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Understanding content for actionable insights.</a:t>
            </a:r>
          </a:p>
        </p:txBody>
      </p:sp>
    </p:spTree>
    <p:extLst>
      <p:ext uri="{BB962C8B-B14F-4D97-AF65-F5344CB8AC3E}">
        <p14:creationId xmlns:p14="http://schemas.microsoft.com/office/powerpoint/2010/main" val="2152340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A5DB777A-7AFE-4B30-81B4-76B140E77D87}"/>
              </a:ext>
            </a:extLst>
          </p:cNvPr>
          <p:cNvSpPr txBox="1"/>
          <p:nvPr/>
        </p:nvSpPr>
        <p:spPr>
          <a:xfrm>
            <a:off x="943585" y="813371"/>
            <a:ext cx="6692628" cy="5642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4400"/>
              </a:lnSpc>
            </a:pP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ea typeface="Roboto Slab" pitchFamily="2" charset="0"/>
                <a:cs typeface="Times New Roman" panose="02020603050405020304" pitchFamily="18" charset="0"/>
              </a:rPr>
              <a:t>AIM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64204" y="1536970"/>
            <a:ext cx="10690698" cy="325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4988" indent="-249238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CFCF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Develop search Application</a:t>
            </a:r>
          </a:p>
          <a:p>
            <a:pPr marL="534988" indent="-249238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CFCF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aim is to create a reliable and secure search system that can handle large amounts of different types of data efficiently. technology to provide accurate answers to user queries.</a:t>
            </a:r>
          </a:p>
          <a:p>
            <a:pPr marL="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800" dirty="0">
              <a:solidFill>
                <a:srgbClr val="FCFCF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104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F84FCFB7-7202-4126-A754-4A743FD33E46}"/>
              </a:ext>
            </a:extLst>
          </p:cNvPr>
          <p:cNvSpPr txBox="1"/>
          <p:nvPr/>
        </p:nvSpPr>
        <p:spPr>
          <a:xfrm>
            <a:off x="1920798" y="694390"/>
            <a:ext cx="8350406" cy="5642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>
              <a:lnSpc>
                <a:spcPts val="4400"/>
              </a:lnSpc>
            </a:pP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ea typeface="Source Serif Pro" panose="02040603050405020204" pitchFamily="18" charset="0"/>
                <a:cs typeface="Times New Roman" panose="02020603050405020304" pitchFamily="18" charset="0"/>
              </a:rPr>
              <a:t>ADVANTAGES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4108" y="1357746"/>
            <a:ext cx="11286837" cy="3246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Efficient Information Retrieval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Better Student Experience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Cost Savings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Automated Workflows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Scalability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D72E60-9BB2-51CD-F328-671535DD7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4968" y="1471402"/>
            <a:ext cx="4419983" cy="365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904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8">
            <a:extLst>
              <a:ext uri="{FF2B5EF4-FFF2-40B4-BE49-F238E27FC236}">
                <a16:creationId xmlns:a16="http://schemas.microsoft.com/office/drawing/2014/main" id="{4B353009-10B2-42C7-87E2-13BC6FBECC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579" y="1235413"/>
            <a:ext cx="1029186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Transaction Support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EAC607-8569-43D6-BBC3-4CFB8F3C4B4D}"/>
              </a:ext>
            </a:extLst>
          </p:cNvPr>
          <p:cNvSpPr txBox="1"/>
          <p:nvPr/>
        </p:nvSpPr>
        <p:spPr>
          <a:xfrm>
            <a:off x="1476889" y="715256"/>
            <a:ext cx="9238221" cy="5642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4400"/>
              </a:lnSpc>
            </a:pP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ea typeface="Source Serif Pro" panose="02040603050405020204" pitchFamily="18" charset="0"/>
                <a:cs typeface="Times New Roman" panose="02020603050405020304" pitchFamily="18" charset="0"/>
              </a:rPr>
              <a:t>TECHNOLOGIES USED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7940" y="1712068"/>
            <a:ext cx="5933873" cy="4147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378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AWS CLOUD</a:t>
            </a:r>
          </a:p>
          <a:p>
            <a:pPr marL="1828732" lvl="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AWS Kendra</a:t>
            </a:r>
          </a:p>
          <a:p>
            <a:pPr marL="1828732" lvl="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S3</a:t>
            </a:r>
          </a:p>
          <a:p>
            <a:pPr marL="1828732" lvl="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IAM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3600" dirty="0">
              <a:solidFill>
                <a:schemeClr val="bg1"/>
              </a:solidFill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367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Box 108">
            <a:extLst>
              <a:ext uri="{FF2B5EF4-FFF2-40B4-BE49-F238E27FC236}">
                <a16:creationId xmlns:a16="http://schemas.microsoft.com/office/drawing/2014/main" id="{D54840CE-9A6E-4351-9AB1-3DA4041F49F5}"/>
              </a:ext>
            </a:extLst>
          </p:cNvPr>
          <p:cNvSpPr txBox="1"/>
          <p:nvPr/>
        </p:nvSpPr>
        <p:spPr>
          <a:xfrm>
            <a:off x="5968104" y="466080"/>
            <a:ext cx="4985798" cy="5642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4400"/>
              </a:lnSpc>
            </a:pP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ea typeface="Source Serif Pro" panose="02040603050405020204" pitchFamily="18" charset="0"/>
                <a:cs typeface="Times New Roman" panose="02020603050405020304" pitchFamily="18" charset="0"/>
              </a:rPr>
              <a:t>FUNCTIONALITIES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10137" y="1681316"/>
            <a:ext cx="4594069" cy="3246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FCFCF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Indexing </a:t>
            </a:r>
          </a:p>
          <a:p>
            <a:pPr marL="74295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FCFCF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Personalization</a:t>
            </a:r>
          </a:p>
          <a:p>
            <a:pPr marL="74295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FCFCF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Efficient Retrieval</a:t>
            </a:r>
          </a:p>
          <a:p>
            <a:pPr marL="74295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FCFCF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Content Understanding</a:t>
            </a:r>
          </a:p>
          <a:p>
            <a:pPr marL="74295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FCFCF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User-Friendly Interface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9C033D-A8E8-89AB-5A3F-ED5FBE4D5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297" y="1409489"/>
            <a:ext cx="4288708" cy="403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14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9DCF41-05C5-30B1-CB01-DAD40230F0E6}"/>
              </a:ext>
            </a:extLst>
          </p:cNvPr>
          <p:cNvSpPr txBox="1"/>
          <p:nvPr/>
        </p:nvSpPr>
        <p:spPr>
          <a:xfrm rot="10800000" flipH="1" flipV="1">
            <a:off x="822960" y="685801"/>
            <a:ext cx="4114800" cy="636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800" dirty="0">
                <a:solidFill>
                  <a:schemeClr val="bg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USE CASES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5F9A42-820C-CF2F-F9A1-442091EC1818}"/>
              </a:ext>
            </a:extLst>
          </p:cNvPr>
          <p:cNvSpPr txBox="1"/>
          <p:nvPr/>
        </p:nvSpPr>
        <p:spPr>
          <a:xfrm>
            <a:off x="822960" y="1417320"/>
            <a:ext cx="10957560" cy="325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1050" indent="-457200">
              <a:lnSpc>
                <a:spcPct val="150000"/>
              </a:lnSpc>
              <a:buSzPct val="114000"/>
              <a:buFont typeface="Wingdings" panose="05000000000000000000" pitchFamily="2" charset="2"/>
              <a:buChar char="ü"/>
            </a:pPr>
            <a:r>
              <a:rPr lang="en-US" sz="28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 Records and Enrollment Search</a:t>
            </a:r>
          </a:p>
          <a:p>
            <a:pPr marL="781050" indent="-457200">
              <a:lnSpc>
                <a:spcPct val="150000"/>
              </a:lnSpc>
              <a:buSzPct val="114000"/>
              <a:buFont typeface="Wingdings" panose="05000000000000000000" pitchFamily="2" charset="2"/>
              <a:buChar char="ü"/>
            </a:pPr>
            <a:r>
              <a:rPr lang="en-IN" sz="28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Course and Curriculum Search</a:t>
            </a:r>
          </a:p>
          <a:p>
            <a:pPr marL="781050" indent="-457200">
              <a:lnSpc>
                <a:spcPct val="150000"/>
              </a:lnSpc>
              <a:buSzPct val="114000"/>
              <a:buFont typeface="Wingdings" panose="05000000000000000000" pitchFamily="2" charset="2"/>
              <a:buChar char="ü"/>
            </a:pPr>
            <a:r>
              <a:rPr lang="en-IN" sz="28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Event and Activity Search</a:t>
            </a:r>
          </a:p>
          <a:p>
            <a:pPr marL="781050" indent="-457200">
              <a:lnSpc>
                <a:spcPct val="150000"/>
              </a:lnSpc>
              <a:buSzPct val="114000"/>
              <a:buFont typeface="Wingdings" panose="05000000000000000000" pitchFamily="2" charset="2"/>
              <a:buChar char="ü"/>
            </a:pPr>
            <a:r>
              <a:rPr lang="en-IN" sz="28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Library </a:t>
            </a:r>
            <a:r>
              <a:rPr lang="en-IN" sz="2800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Catalog</a:t>
            </a:r>
            <a:r>
              <a:rPr lang="en-IN" sz="28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Search</a:t>
            </a:r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3850">
              <a:lnSpc>
                <a:spcPct val="150000"/>
              </a:lnSpc>
              <a:buSzPct val="114000"/>
            </a:pP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79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A61ECC-7647-8435-2E35-4581947A329C}"/>
              </a:ext>
            </a:extLst>
          </p:cNvPr>
          <p:cNvSpPr txBox="1"/>
          <p:nvPr/>
        </p:nvSpPr>
        <p:spPr>
          <a:xfrm>
            <a:off x="3638746" y="2837468"/>
            <a:ext cx="55683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 YOU</a:t>
            </a:r>
            <a:endParaRPr lang="en-IN" sz="6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357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itch Deck Green">
      <a:dk1>
        <a:srgbClr val="687C51"/>
      </a:dk1>
      <a:lt1>
        <a:sysClr val="window" lastClr="FFFFFF"/>
      </a:lt1>
      <a:dk2>
        <a:srgbClr val="000000"/>
      </a:dk2>
      <a:lt2>
        <a:srgbClr val="F8F8F8"/>
      </a:lt2>
      <a:accent1>
        <a:srgbClr val="C7D2BC"/>
      </a:accent1>
      <a:accent2>
        <a:srgbClr val="8A8A8A"/>
      </a:accent2>
      <a:accent3>
        <a:srgbClr val="8A8A8A"/>
      </a:accent3>
      <a:accent4>
        <a:srgbClr val="8A8A8A"/>
      </a:accent4>
      <a:accent5>
        <a:srgbClr val="8A8A8A"/>
      </a:accent5>
      <a:accent6>
        <a:srgbClr val="FFEBB3"/>
      </a:accent6>
      <a:hlink>
        <a:srgbClr val="8A8A8A"/>
      </a:hlink>
      <a:folHlink>
        <a:srgbClr val="D3D3D3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75698</TotalTime>
  <Words>104</Words>
  <Application>Microsoft Office PowerPoint</Application>
  <PresentationFormat>Widescreen</PresentationFormat>
  <Paragraphs>32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Lato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Dewa Pastika Bagya</dc:creator>
  <cp:lastModifiedBy>gayatri m</cp:lastModifiedBy>
  <cp:revision>3943</cp:revision>
  <cp:lastPrinted>2024-03-17T19:57:56Z</cp:lastPrinted>
  <dcterms:created xsi:type="dcterms:W3CDTF">2018-11-21T06:39:41Z</dcterms:created>
  <dcterms:modified xsi:type="dcterms:W3CDTF">2024-08-03T03:56:07Z</dcterms:modified>
</cp:coreProperties>
</file>