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3/2/2022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0" y="2209800"/>
            <a:ext cx="7772400" cy="1975104"/>
          </a:xfrm>
        </p:spPr>
        <p:txBody>
          <a:bodyPr>
            <a:normAutofit/>
          </a:bodyPr>
          <a:lstStyle/>
          <a:p>
            <a:r>
              <a:rPr lang="en-IN" sz="6000" dirty="0" smtClean="0"/>
              <a:t>Task 3</a:t>
            </a:r>
            <a:endParaRPr lang="en-US" sz="6000"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Report</a:t>
            </a:r>
            <a:endParaRPr lang="en-US" dirty="0"/>
          </a:p>
        </p:txBody>
      </p:sp>
      <p:sp>
        <p:nvSpPr>
          <p:cNvPr id="3" name="Content Placeholder 2"/>
          <p:cNvSpPr>
            <a:spLocks noGrp="1"/>
          </p:cNvSpPr>
          <p:nvPr>
            <p:ph idx="1"/>
          </p:nvPr>
        </p:nvSpPr>
        <p:spPr/>
        <p:txBody>
          <a:bodyPr>
            <a:normAutofit lnSpcReduction="10000"/>
          </a:bodyPr>
          <a:lstStyle/>
          <a:p>
            <a:r>
              <a:rPr lang="en-IN" dirty="0" smtClean="0"/>
              <a:t>The website </a:t>
            </a:r>
            <a:r>
              <a:rPr lang="en-IN" u="sng" dirty="0" smtClean="0">
                <a:hlinkClick r:id="rId2"/>
              </a:rPr>
              <a:t>http://testasp.vulnweb.com/</a:t>
            </a:r>
            <a:r>
              <a:rPr lang="en-IN" dirty="0" smtClean="0"/>
              <a:t> is </a:t>
            </a:r>
            <a:r>
              <a:rPr lang="en-US" dirty="0" smtClean="0"/>
              <a:t>vulnerable to a Reflected Cross Site Scripting</a:t>
            </a:r>
            <a:r>
              <a:rPr lang="en-US" dirty="0" smtClean="0"/>
              <a:t>.</a:t>
            </a:r>
          </a:p>
          <a:p>
            <a:r>
              <a:rPr lang="en-US" dirty="0" smtClean="0"/>
              <a:t> </a:t>
            </a:r>
            <a:r>
              <a:rPr lang="en-US" dirty="0" smtClean="0"/>
              <a:t>As per OWASP's </a:t>
            </a:r>
            <a:r>
              <a:rPr lang="en-US" u="sng" dirty="0" smtClean="0"/>
              <a:t>definition</a:t>
            </a:r>
            <a:r>
              <a:rPr lang="en-US" dirty="0" smtClean="0"/>
              <a:t>: "Cross-Site Scripting (XSS) attacks are a type of injection, in which malicious scripts are injected into otherwise benign and trusted websites. </a:t>
            </a:r>
            <a:endParaRPr lang="en-US" dirty="0" smtClean="0"/>
          </a:p>
          <a:p>
            <a:r>
              <a:rPr lang="en-US" dirty="0" smtClean="0"/>
              <a:t>This </a:t>
            </a:r>
            <a:r>
              <a:rPr lang="en-US" dirty="0" smtClean="0"/>
              <a:t>vulnerability happens when there is improper architecture or design of the website, specifically the library or framework used for it.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Reproduce</a:t>
            </a:r>
            <a:endParaRPr lang="en-US" dirty="0"/>
          </a:p>
        </p:txBody>
      </p:sp>
      <p:sp>
        <p:nvSpPr>
          <p:cNvPr id="3" name="Content Placeholder 2"/>
          <p:cNvSpPr>
            <a:spLocks noGrp="1"/>
          </p:cNvSpPr>
          <p:nvPr>
            <p:ph idx="1"/>
          </p:nvPr>
        </p:nvSpPr>
        <p:spPr/>
        <p:txBody>
          <a:bodyPr>
            <a:normAutofit lnSpcReduction="10000"/>
          </a:bodyPr>
          <a:lstStyle/>
          <a:p>
            <a:pPr marL="514350" indent="-514350">
              <a:buNone/>
            </a:pPr>
            <a:r>
              <a:rPr lang="en-US" dirty="0" smtClean="0"/>
              <a:t>I used </a:t>
            </a:r>
            <a:r>
              <a:rPr lang="en-US" u="sng" dirty="0" smtClean="0"/>
              <a:t>BurpSuite</a:t>
            </a:r>
            <a:r>
              <a:rPr lang="en-US" dirty="0" smtClean="0"/>
              <a:t> to intercept as proxy and test the vulnerabilities and </a:t>
            </a:r>
            <a:r>
              <a:rPr lang="en-US" u="sng" dirty="0" smtClean="0"/>
              <a:t>OWASP</a:t>
            </a:r>
            <a:r>
              <a:rPr lang="en-US" dirty="0" smtClean="0"/>
              <a:t> to detect vulnerabilities and get a suitable payload.</a:t>
            </a:r>
          </a:p>
          <a:p>
            <a:pPr marL="514350" lvl="0" indent="-514350">
              <a:buFont typeface="+mj-lt"/>
              <a:buAutoNum type="arabicPeriod"/>
            </a:pPr>
            <a:r>
              <a:rPr lang="en-IN" dirty="0" smtClean="0"/>
              <a:t>Visit the website and go to its search tab. Enter any appropriate input and intercept it using BurpSuite.</a:t>
            </a:r>
            <a:endParaRPr lang="en-US" dirty="0" smtClean="0"/>
          </a:p>
          <a:p>
            <a:pPr marL="514350" lvl="0" indent="-514350">
              <a:buFont typeface="+mj-lt"/>
              <a:buAutoNum type="arabicPeriod"/>
            </a:pPr>
            <a:r>
              <a:rPr lang="en-IN" dirty="0" smtClean="0"/>
              <a:t>After intercepting send it to repeater and try different </a:t>
            </a:r>
            <a:r>
              <a:rPr lang="en-US" dirty="0" smtClean="0"/>
              <a:t>XSS payloads into the input field, or use OWASP and get the appropriate payload like I did.</a:t>
            </a:r>
          </a:p>
          <a:p>
            <a:pPr marL="514350"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Admin\Downloads\WhatsApp Image 2022-03-02 at 20.00.54.jpeg"/>
          <p:cNvPicPr>
            <a:picLocks noGrp="1"/>
          </p:cNvPicPr>
          <p:nvPr>
            <p:ph idx="1"/>
          </p:nvPr>
        </p:nvPicPr>
        <p:blipFill>
          <a:blip r:embed="rId2"/>
          <a:srcRect/>
          <a:stretch>
            <a:fillRect/>
          </a:stretch>
        </p:blipFill>
        <p:spPr bwMode="auto">
          <a:xfrm>
            <a:off x="762000" y="685800"/>
            <a:ext cx="7455267" cy="452596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IN" dirty="0" smtClean="0"/>
              <a:t>3. </a:t>
            </a:r>
            <a:r>
              <a:rPr lang="en-IN" dirty="0" smtClean="0"/>
              <a:t>As we can see in the previous screenshot the payload : </a:t>
            </a:r>
            <a:r>
              <a:rPr lang="en-IN" i="1" dirty="0" smtClean="0"/>
              <a:t>“&gt;&lt;script&gt;alert(1);&lt;/script&gt;</a:t>
            </a:r>
            <a:r>
              <a:rPr lang="en-IN" dirty="0" smtClean="0"/>
              <a:t> </a:t>
            </a:r>
            <a:endParaRPr lang="en-US" dirty="0" smtClean="0"/>
          </a:p>
          <a:p>
            <a:pPr>
              <a:buNone/>
            </a:pPr>
            <a:r>
              <a:rPr lang="en-IN" dirty="0" smtClean="0"/>
              <a:t>Was used and the following output was shown.</a:t>
            </a:r>
            <a:endParaRPr lang="en-US" dirty="0" smtClean="0"/>
          </a:p>
          <a:p>
            <a:pPr marL="514350" indent="-51435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Admin\Downloads\WhatsApp Image 2022-03-02 at 20.19.26.jpeg"/>
          <p:cNvPicPr>
            <a:picLocks noGrp="1"/>
          </p:cNvPicPr>
          <p:nvPr>
            <p:ph idx="1"/>
          </p:nvPr>
        </p:nvPicPr>
        <p:blipFill>
          <a:blip r:embed="rId2"/>
          <a:srcRect/>
          <a:stretch>
            <a:fillRect/>
          </a:stretch>
        </p:blipFill>
        <p:spPr bwMode="auto">
          <a:xfrm>
            <a:off x="838200" y="533400"/>
            <a:ext cx="7340600" cy="4445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Impact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By exploiting a cross-site scripting vulnerability, an attacker can impersonate a legitimate user and take over their account. </a:t>
            </a:r>
            <a:endParaRPr lang="en-US" dirty="0" smtClean="0"/>
          </a:p>
          <a:p>
            <a:r>
              <a:rPr lang="en-US" dirty="0" smtClean="0"/>
              <a:t>If </a:t>
            </a:r>
            <a:r>
              <a:rPr lang="en-US" dirty="0" smtClean="0"/>
              <a:t>the victim user has administrative privileges, it might lead to severe damage such as modifications in code or databases to further weaken the security of the web application, depending on the rights of the account and the web application. </a:t>
            </a:r>
            <a:endParaRPr lang="en-US" dirty="0" smtClean="0"/>
          </a:p>
          <a:p>
            <a:r>
              <a:rPr lang="en-US" dirty="0" smtClean="0"/>
              <a:t>Following </a:t>
            </a:r>
            <a:r>
              <a:rPr lang="en-US" dirty="0" smtClean="0"/>
              <a:t>can be the possible impacts –</a:t>
            </a:r>
          </a:p>
          <a:p>
            <a:pPr lvl="0">
              <a:buNone/>
            </a:pPr>
            <a:r>
              <a:rPr lang="en-US" dirty="0" smtClean="0"/>
              <a:t>     1. Account </a:t>
            </a:r>
            <a:r>
              <a:rPr lang="en-US" dirty="0" smtClean="0"/>
              <a:t>Hijacking</a:t>
            </a:r>
          </a:p>
          <a:p>
            <a:pPr lvl="0">
              <a:buNone/>
            </a:pPr>
            <a:r>
              <a:rPr lang="en-US" dirty="0" smtClean="0"/>
              <a:t>     2. Data </a:t>
            </a:r>
            <a:r>
              <a:rPr lang="en-US" dirty="0" smtClean="0"/>
              <a:t>Leakage</a:t>
            </a:r>
          </a:p>
          <a:p>
            <a:pPr lvl="0">
              <a:buNone/>
            </a:pPr>
            <a:r>
              <a:rPr lang="en-US" dirty="0" smtClean="0"/>
              <a:t>     3. Credential </a:t>
            </a:r>
            <a:r>
              <a:rPr lang="en-US" dirty="0" smtClean="0"/>
              <a:t>Theft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US" dirty="0"/>
          </a:p>
        </p:txBody>
      </p:sp>
      <p:sp>
        <p:nvSpPr>
          <p:cNvPr id="3" name="Content Placeholder 2"/>
          <p:cNvSpPr>
            <a:spLocks noGrp="1"/>
          </p:cNvSpPr>
          <p:nvPr>
            <p:ph idx="1"/>
          </p:nvPr>
        </p:nvSpPr>
        <p:spPr/>
        <p:txBody>
          <a:bodyPr/>
          <a:lstStyle/>
          <a:p>
            <a:r>
              <a:rPr lang="en-US" dirty="0" smtClean="0"/>
              <a:t>Using a vetted library or framework that does not allow this weakness to occur or provides constructs will make this weakness easier to avoid.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0</TotalTime>
  <Words>285</Words>
  <Application>Microsoft Office PowerPoint</Application>
  <PresentationFormat>On-screen Show (4:3)</PresentationFormat>
  <Paragraphs>20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Metro</vt:lpstr>
      <vt:lpstr>Task 3</vt:lpstr>
      <vt:lpstr>Report</vt:lpstr>
      <vt:lpstr>Steps to Reproduce</vt:lpstr>
      <vt:lpstr>Slide 4</vt:lpstr>
      <vt:lpstr>Slide 5</vt:lpstr>
      <vt:lpstr>Slide 6</vt:lpstr>
      <vt:lpstr>Impact</vt:lpstr>
      <vt:lpstr>Solution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dc:title>
  <dc:creator>Admin</dc:creator>
  <cp:lastModifiedBy>Admin</cp:lastModifiedBy>
  <cp:revision>1</cp:revision>
  <dcterms:created xsi:type="dcterms:W3CDTF">2006-08-16T00:00:00Z</dcterms:created>
  <dcterms:modified xsi:type="dcterms:W3CDTF">2022-03-02T15:43:38Z</dcterms:modified>
</cp:coreProperties>
</file>