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7"/>
    <p:restoredTop sz="93533"/>
  </p:normalViewPr>
  <p:slideViewPr>
    <p:cSldViewPr snapToGrid="0" snapToObjects="1">
      <p:cViewPr varScale="1">
        <p:scale>
          <a:sx n="77" d="100"/>
          <a:sy n="77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7792-F7B8-364E-8619-D625B67A6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23495-D81D-F943-B197-9DC244E0A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FF8F-23CE-5E44-99BD-6776702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24D9-D131-6A40-BE01-FF22D479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9DB7-4BA1-9345-AD83-21E04B7E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84AC-FF73-AA44-B92D-17E90002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E38DE-CD3A-3D41-89E7-7EE7619D8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1437-7AC3-A447-BF5E-4ABA6E1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F123-CE4F-B24A-BCDB-464B6970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982E-25A1-5246-A7D6-9EE0B523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54E4D-0E1D-9A42-9ED8-D595DC4DA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C030D-3E2B-484F-B126-9DD0B440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C782-0F38-5041-ACDE-1073F418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D5DC-A9FA-3942-8389-EC7EEA08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8414-1697-5B4B-BB7F-B06DD4DA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C859-45FE-624F-8AB3-1699AFFB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156-0729-C34B-9E0B-4F5C276E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833B-D173-F54C-958D-221F015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FFE1-668D-B14F-B63E-7EC243FC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F498-0BFF-004B-AB41-97C545D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3DC8-54ED-7043-8277-9F8A71D1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5D05-67FF-1C40-8919-1DB02104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8D9D-2C9E-1E43-A4D0-FC7C8EF4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77F00-F3AD-0C40-B7D2-19325820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58A5-D7C1-CE4D-8E12-6A19F062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969B-0E65-A04F-9491-A343100D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E0CD-07EE-F24F-986C-7EF8FADF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BD205-192A-D34D-9630-FE2EDDEB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694A-DA51-9741-870B-0E703C35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9DFD-04CE-314A-855D-91A19055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FE8A1-5396-2A42-98E6-5DD572B8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BB11-511C-5344-99B5-5F0B72B5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A2D57-3DD0-2E47-9839-098EAE98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86927-1DF3-A446-A8A6-CD18E34C0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8889C-BEC9-4C4E-AE9A-28DA78010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ADAFF-1A92-2D40-BF57-2DCD8A3A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7C79F-2AA9-AE41-82ED-130CAEC2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1E586-9A6D-4641-AD0C-B799C9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BA7C-A0B4-2D44-B446-E30A161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CECC-A569-E24E-9751-EC959916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4B44-F6A8-EB41-AE6E-A51B7795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9DF42-4B2C-7A45-A800-304F451B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DC3ED-F7AB-8E46-929B-37320BC0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734F9-2FCB-3240-9774-988C21B4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177A7-098D-534B-924C-47CE04B6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DFA9-F862-8A4E-8B80-DEAC78E5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16EF-AFD7-044E-8BFF-89EAD52C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66B8-A8C8-F24B-8158-270DF598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7039B-924E-154E-B113-526E5777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6096-7248-5347-9E44-69D73BB3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46C7-A26D-E84B-B0FD-F8C81503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956D-73A6-D540-8112-20159EB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65D9-718E-7A42-A21C-F781BCEF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13D8E-F776-7D4E-B36F-D17E3BA5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4A6F-A9CE-524D-9D16-08F2169D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7BF1-4990-D44D-BC2A-A80C616E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FC78F-DE4D-D04B-9447-66C63A67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F969-015F-3E4E-BF27-39320810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41670-57FF-4E4A-A560-86659822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9D45-A1D4-8048-964C-BA36AD83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E990-9D83-7F4A-8708-C00C4413A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38D6-8B31-FF4B-B097-7CF811719B8C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4A5C-37D1-B140-A9C1-5CD88A493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74BB-F2CE-AB48-9DED-D78E3FBE9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44FB-6DA6-6442-9277-E6934C28E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43BA8-85A3-C142-9722-92C1BD38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44" y="2210412"/>
            <a:ext cx="4253391" cy="4253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74D92-CD0D-3544-9C67-58DACF1BDA0B}"/>
              </a:ext>
            </a:extLst>
          </p:cNvPr>
          <p:cNvSpPr txBox="1"/>
          <p:nvPr/>
        </p:nvSpPr>
        <p:spPr>
          <a:xfrm>
            <a:off x="3225338" y="881147"/>
            <a:ext cx="6766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Combat fraud with the Pandas</a:t>
            </a:r>
          </a:p>
        </p:txBody>
      </p:sp>
    </p:spTree>
    <p:extLst>
      <p:ext uri="{BB962C8B-B14F-4D97-AF65-F5344CB8AC3E}">
        <p14:creationId xmlns:p14="http://schemas.microsoft.com/office/powerpoint/2010/main" val="79062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Gayatri Pingale</dc:creator>
  <cp:lastModifiedBy>Gayatri Pingale</cp:lastModifiedBy>
  <cp:revision>2</cp:revision>
  <dcterms:created xsi:type="dcterms:W3CDTF">2018-07-01T21:56:52Z</dcterms:created>
  <dcterms:modified xsi:type="dcterms:W3CDTF">2018-07-01T22:07:34Z</dcterms:modified>
</cp:coreProperties>
</file>