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386" r:id="rId5"/>
    <p:sldId id="391" r:id="rId6"/>
    <p:sldId id="352" r:id="rId7"/>
    <p:sldId id="264" r:id="rId8"/>
    <p:sldId id="390" r:id="rId9"/>
    <p:sldId id="353" r:id="rId10"/>
    <p:sldId id="385" r:id="rId11"/>
    <p:sldId id="387" r:id="rId12"/>
    <p:sldId id="394" r:id="rId13"/>
    <p:sldId id="3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4841E-01D4-4813-88D4-2FA1A7528AF7}" type="datetimeFigureOut">
              <a:rPr lang="en-IN" smtClean="0"/>
              <a:t>24-12-2022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B87F5-F063-45AF-8AB0-267AA2177698}" type="slidenum">
              <a:rPr lang="en-IN" smtClean="0"/>
              <a:t>‹#›</a:t>
            </a:fld>
            <a:endParaRPr lang="en-IN"/>
          </a:p>
        </p:txBody>
      </p:sp>
    </p:spTree>
    <p:extLst>
      <p:ext uri="{BB962C8B-B14F-4D97-AF65-F5344CB8AC3E}">
        <p14:creationId xmlns:p14="http://schemas.microsoft.com/office/powerpoint/2010/main" val="111684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722A46-8F49-4851-9F44-9E0EC12F15E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EEB87F5-F063-45AF-8AB0-267AA2177698}" type="slidenum">
              <a:rPr lang="en-IN" smtClean="0"/>
              <a:t>3</a:t>
            </a:fld>
            <a:endParaRPr lang="en-IN"/>
          </a:p>
        </p:txBody>
      </p:sp>
    </p:spTree>
    <p:extLst>
      <p:ext uri="{BB962C8B-B14F-4D97-AF65-F5344CB8AC3E}">
        <p14:creationId xmlns:p14="http://schemas.microsoft.com/office/powerpoint/2010/main" val="274599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EEB87F5-F063-45AF-8AB0-267AA2177698}" type="slidenum">
              <a:rPr lang="en-IN" smtClean="0"/>
              <a:t>6</a:t>
            </a:fld>
            <a:endParaRPr lang="en-IN"/>
          </a:p>
        </p:txBody>
      </p:sp>
    </p:spTree>
    <p:extLst>
      <p:ext uri="{BB962C8B-B14F-4D97-AF65-F5344CB8AC3E}">
        <p14:creationId xmlns:p14="http://schemas.microsoft.com/office/powerpoint/2010/main" val="115550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15B9-5693-EC7C-263B-75BB1D3E54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E7EA07-1F4D-67C1-6DAA-5D615BCB0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63F6AE-0899-6C8B-0A3F-FDAB6C3863C4}"/>
              </a:ext>
            </a:extLst>
          </p:cNvPr>
          <p:cNvSpPr>
            <a:spLocks noGrp="1"/>
          </p:cNvSpPr>
          <p:nvPr>
            <p:ph type="dt" sz="half" idx="10"/>
          </p:nvPr>
        </p:nvSpPr>
        <p:spPr/>
        <p:txBody>
          <a:bodyPr/>
          <a:lstStyle/>
          <a:p>
            <a:fld id="{6212DBE1-FF18-4E7E-A040-3D76B420E3DF}" type="datetime1">
              <a:rPr lang="en-US" smtClean="0"/>
              <a:t>12/24/2022</a:t>
            </a:fld>
            <a:endParaRPr lang="en-IN"/>
          </a:p>
        </p:txBody>
      </p:sp>
      <p:sp>
        <p:nvSpPr>
          <p:cNvPr id="5" name="Footer Placeholder 4">
            <a:extLst>
              <a:ext uri="{FF2B5EF4-FFF2-40B4-BE49-F238E27FC236}">
                <a16:creationId xmlns:a16="http://schemas.microsoft.com/office/drawing/2014/main" id="{089157B2-B8E6-F06B-2E3A-6F8702858031}"/>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1096A7DD-C946-1A25-8CA9-2B37E78E0009}"/>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106712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3EC8-27C6-6610-4D21-8AF71B3559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F7AE50-1B6B-7653-FC62-184891FC6F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52A5F-5E73-DB76-F9E0-F716428C3AB2}"/>
              </a:ext>
            </a:extLst>
          </p:cNvPr>
          <p:cNvSpPr>
            <a:spLocks noGrp="1"/>
          </p:cNvSpPr>
          <p:nvPr>
            <p:ph type="dt" sz="half" idx="10"/>
          </p:nvPr>
        </p:nvSpPr>
        <p:spPr/>
        <p:txBody>
          <a:bodyPr/>
          <a:lstStyle/>
          <a:p>
            <a:fld id="{C8BB5D05-EBFF-43E3-92C0-2D8E87936AB3}" type="datetime1">
              <a:rPr lang="en-US" smtClean="0"/>
              <a:t>12/24/2022</a:t>
            </a:fld>
            <a:endParaRPr lang="en-IN"/>
          </a:p>
        </p:txBody>
      </p:sp>
      <p:sp>
        <p:nvSpPr>
          <p:cNvPr id="5" name="Footer Placeholder 4">
            <a:extLst>
              <a:ext uri="{FF2B5EF4-FFF2-40B4-BE49-F238E27FC236}">
                <a16:creationId xmlns:a16="http://schemas.microsoft.com/office/drawing/2014/main" id="{21A2EA71-0216-EE3F-DFE0-7817DB36FF1B}"/>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59C0DB96-8967-8F4C-F731-279A38077C5F}"/>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124561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D295F-D085-9784-BA54-61372387E5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57D65C-DA1A-E9AE-1E3B-37984F7E2F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E96493-1AD3-9656-0A5D-736C58FB81EF}"/>
              </a:ext>
            </a:extLst>
          </p:cNvPr>
          <p:cNvSpPr>
            <a:spLocks noGrp="1"/>
          </p:cNvSpPr>
          <p:nvPr>
            <p:ph type="dt" sz="half" idx="10"/>
          </p:nvPr>
        </p:nvSpPr>
        <p:spPr/>
        <p:txBody>
          <a:bodyPr/>
          <a:lstStyle/>
          <a:p>
            <a:fld id="{7CCC7F3D-82A5-44BF-8506-EA8340755AEC}" type="datetime1">
              <a:rPr lang="en-US" smtClean="0"/>
              <a:t>12/24/2022</a:t>
            </a:fld>
            <a:endParaRPr lang="en-IN"/>
          </a:p>
        </p:txBody>
      </p:sp>
      <p:sp>
        <p:nvSpPr>
          <p:cNvPr id="5" name="Footer Placeholder 4">
            <a:extLst>
              <a:ext uri="{FF2B5EF4-FFF2-40B4-BE49-F238E27FC236}">
                <a16:creationId xmlns:a16="http://schemas.microsoft.com/office/drawing/2014/main" id="{69AB42D8-F93B-45F2-8A91-066544B4D8B7}"/>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4504BBEF-4680-0433-C7A5-1169C179D98A}"/>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1427241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9">
            <a:extLst>
              <a:ext uri="{FF2B5EF4-FFF2-40B4-BE49-F238E27FC236}">
                <a16:creationId xmlns:a16="http://schemas.microsoft.com/office/drawing/2014/main" id="{34866768-3A1D-4836-9BDF-6570A864AF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371601"/>
            <a:ext cx="12225867"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1">
            <a:extLst>
              <a:ext uri="{FF2B5EF4-FFF2-40B4-BE49-F238E27FC236}">
                <a16:creationId xmlns:a16="http://schemas.microsoft.com/office/drawing/2014/main" id="{2A38AF92-D0DE-4CE6-AB4A-19427A95411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b="27039"/>
          <a:stretch>
            <a:fillRect/>
          </a:stretch>
        </p:blipFill>
        <p:spPr bwMode="auto">
          <a:xfrm>
            <a:off x="2032001" y="76201"/>
            <a:ext cx="7795684"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604F23B8-A4F6-44E4-8B04-639BE888CDDD}"/>
              </a:ext>
            </a:extLst>
          </p:cNvPr>
          <p:cNvCxnSpPr/>
          <p:nvPr userDrawn="1"/>
        </p:nvCxnSpPr>
        <p:spPr>
          <a:xfrm>
            <a:off x="0" y="6427788"/>
            <a:ext cx="12192000" cy="0"/>
          </a:xfrm>
          <a:prstGeom prst="line">
            <a:avLst/>
          </a:prstGeom>
          <a:ln w="28575" cmpd="thinThick">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DIEMS Logo Final.jpg">
            <a:extLst>
              <a:ext uri="{FF2B5EF4-FFF2-40B4-BE49-F238E27FC236}">
                <a16:creationId xmlns:a16="http://schemas.microsoft.com/office/drawing/2014/main" id="{1DBF058E-5BE0-4DEF-839E-B7CB19528E6A}"/>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04800" y="333376"/>
            <a:ext cx="1524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65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5136-49E2-0BBB-A6BA-2FE0170BF5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5690A3-27C3-E497-E508-D490D93983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FE33D3-BA1E-9B4C-C674-DAB1682D94AF}"/>
              </a:ext>
            </a:extLst>
          </p:cNvPr>
          <p:cNvSpPr>
            <a:spLocks noGrp="1"/>
          </p:cNvSpPr>
          <p:nvPr>
            <p:ph type="dt" sz="half" idx="10"/>
          </p:nvPr>
        </p:nvSpPr>
        <p:spPr/>
        <p:txBody>
          <a:bodyPr/>
          <a:lstStyle/>
          <a:p>
            <a:fld id="{95A527F1-507D-4B7A-9716-A84C915FFE7F}" type="datetime1">
              <a:rPr lang="en-US" smtClean="0"/>
              <a:t>12/24/2022</a:t>
            </a:fld>
            <a:endParaRPr lang="en-IN"/>
          </a:p>
        </p:txBody>
      </p:sp>
      <p:sp>
        <p:nvSpPr>
          <p:cNvPr id="5" name="Footer Placeholder 4">
            <a:extLst>
              <a:ext uri="{FF2B5EF4-FFF2-40B4-BE49-F238E27FC236}">
                <a16:creationId xmlns:a16="http://schemas.microsoft.com/office/drawing/2014/main" id="{FCA6685C-1351-C621-F973-6A5E3831E93F}"/>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12C27C19-42AB-8DC0-D260-2FE14C000013}"/>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61934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84A5-DF33-0BEA-104D-B9D3CD174E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4D9E6D-ACA9-F315-2B8D-9DD6ACDB9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13F46-81EE-201D-E167-8C8D9B741FB2}"/>
              </a:ext>
            </a:extLst>
          </p:cNvPr>
          <p:cNvSpPr>
            <a:spLocks noGrp="1"/>
          </p:cNvSpPr>
          <p:nvPr>
            <p:ph type="dt" sz="half" idx="10"/>
          </p:nvPr>
        </p:nvSpPr>
        <p:spPr/>
        <p:txBody>
          <a:bodyPr/>
          <a:lstStyle/>
          <a:p>
            <a:fld id="{4DBF87D9-0192-43EE-A00F-12BB2097F444}" type="datetime1">
              <a:rPr lang="en-US" smtClean="0"/>
              <a:t>12/24/2022</a:t>
            </a:fld>
            <a:endParaRPr lang="en-IN"/>
          </a:p>
        </p:txBody>
      </p:sp>
      <p:sp>
        <p:nvSpPr>
          <p:cNvPr id="5" name="Footer Placeholder 4">
            <a:extLst>
              <a:ext uri="{FF2B5EF4-FFF2-40B4-BE49-F238E27FC236}">
                <a16:creationId xmlns:a16="http://schemas.microsoft.com/office/drawing/2014/main" id="{929FA727-BE06-BD25-A6CB-E46B3DB2D123}"/>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5E38E2BA-09EA-DACE-46C6-F563E2B4F8C0}"/>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326429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B36-9F59-78C9-C4AB-4A24FFFE30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968035-10B2-A337-D285-E815A9BF5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3D1166-AF41-65C4-8F9B-E9425811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6A44D2-0F95-AB2A-487D-33621E85B26E}"/>
              </a:ext>
            </a:extLst>
          </p:cNvPr>
          <p:cNvSpPr>
            <a:spLocks noGrp="1"/>
          </p:cNvSpPr>
          <p:nvPr>
            <p:ph type="dt" sz="half" idx="10"/>
          </p:nvPr>
        </p:nvSpPr>
        <p:spPr/>
        <p:txBody>
          <a:bodyPr/>
          <a:lstStyle/>
          <a:p>
            <a:fld id="{2C33675D-20B0-4144-9780-A223D13432B0}" type="datetime1">
              <a:rPr lang="en-US" smtClean="0"/>
              <a:t>12/24/2022</a:t>
            </a:fld>
            <a:endParaRPr lang="en-IN"/>
          </a:p>
        </p:txBody>
      </p:sp>
      <p:sp>
        <p:nvSpPr>
          <p:cNvPr id="6" name="Footer Placeholder 5">
            <a:extLst>
              <a:ext uri="{FF2B5EF4-FFF2-40B4-BE49-F238E27FC236}">
                <a16:creationId xmlns:a16="http://schemas.microsoft.com/office/drawing/2014/main" id="{9D648653-0105-EB9B-2F8D-9D35FC0ABE37}"/>
              </a:ext>
            </a:extLst>
          </p:cNvPr>
          <p:cNvSpPr>
            <a:spLocks noGrp="1"/>
          </p:cNvSpPr>
          <p:nvPr>
            <p:ph type="ftr" sz="quarter" idx="11"/>
          </p:nvPr>
        </p:nvSpPr>
        <p:spPr/>
        <p:txBody>
          <a:bodyPr/>
          <a:lstStyle/>
          <a:p>
            <a:r>
              <a:rPr lang="en-IN"/>
              <a:t>DIEMS | CSE</a:t>
            </a:r>
          </a:p>
        </p:txBody>
      </p:sp>
      <p:sp>
        <p:nvSpPr>
          <p:cNvPr id="7" name="Slide Number Placeholder 6">
            <a:extLst>
              <a:ext uri="{FF2B5EF4-FFF2-40B4-BE49-F238E27FC236}">
                <a16:creationId xmlns:a16="http://schemas.microsoft.com/office/drawing/2014/main" id="{6E0D552C-1808-FCD2-86F8-C29C373DB82A}"/>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311292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A592-047E-D021-5B51-3E2B1A6FE5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963D9-975D-CC90-04D6-76F4130A7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77692-81CA-3C88-448D-AFF4EABB71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855BDA-8923-B616-A952-C4357FED5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71A2A-7466-ED65-0419-EC429E1F2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5EA37C-3E53-4132-10A6-D1F12FD6A129}"/>
              </a:ext>
            </a:extLst>
          </p:cNvPr>
          <p:cNvSpPr>
            <a:spLocks noGrp="1"/>
          </p:cNvSpPr>
          <p:nvPr>
            <p:ph type="dt" sz="half" idx="10"/>
          </p:nvPr>
        </p:nvSpPr>
        <p:spPr/>
        <p:txBody>
          <a:bodyPr/>
          <a:lstStyle/>
          <a:p>
            <a:fld id="{550BDE48-0D7A-4513-B801-0DA0C1A7EC42}" type="datetime1">
              <a:rPr lang="en-US" smtClean="0"/>
              <a:t>12/24/2022</a:t>
            </a:fld>
            <a:endParaRPr lang="en-IN"/>
          </a:p>
        </p:txBody>
      </p:sp>
      <p:sp>
        <p:nvSpPr>
          <p:cNvPr id="8" name="Footer Placeholder 7">
            <a:extLst>
              <a:ext uri="{FF2B5EF4-FFF2-40B4-BE49-F238E27FC236}">
                <a16:creationId xmlns:a16="http://schemas.microsoft.com/office/drawing/2014/main" id="{A7594163-095D-FB81-1B08-CFB7353B0DC8}"/>
              </a:ext>
            </a:extLst>
          </p:cNvPr>
          <p:cNvSpPr>
            <a:spLocks noGrp="1"/>
          </p:cNvSpPr>
          <p:nvPr>
            <p:ph type="ftr" sz="quarter" idx="11"/>
          </p:nvPr>
        </p:nvSpPr>
        <p:spPr/>
        <p:txBody>
          <a:bodyPr/>
          <a:lstStyle/>
          <a:p>
            <a:r>
              <a:rPr lang="en-IN"/>
              <a:t>DIEMS | CSE</a:t>
            </a:r>
          </a:p>
        </p:txBody>
      </p:sp>
      <p:sp>
        <p:nvSpPr>
          <p:cNvPr id="9" name="Slide Number Placeholder 8">
            <a:extLst>
              <a:ext uri="{FF2B5EF4-FFF2-40B4-BE49-F238E27FC236}">
                <a16:creationId xmlns:a16="http://schemas.microsoft.com/office/drawing/2014/main" id="{411899D0-9D8D-DD04-212D-8CF1C7A03ED9}"/>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676124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C3CE-165D-80BF-A48B-B65146BA0B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63A93B-7995-D106-C5BC-CF5FF9A9D201}"/>
              </a:ext>
            </a:extLst>
          </p:cNvPr>
          <p:cNvSpPr>
            <a:spLocks noGrp="1"/>
          </p:cNvSpPr>
          <p:nvPr>
            <p:ph type="dt" sz="half" idx="10"/>
          </p:nvPr>
        </p:nvSpPr>
        <p:spPr/>
        <p:txBody>
          <a:bodyPr/>
          <a:lstStyle/>
          <a:p>
            <a:fld id="{56F8D0F3-97AC-4893-8B7C-9E09B082623E}" type="datetime1">
              <a:rPr lang="en-US" smtClean="0"/>
              <a:t>12/24/2022</a:t>
            </a:fld>
            <a:endParaRPr lang="en-IN"/>
          </a:p>
        </p:txBody>
      </p:sp>
      <p:sp>
        <p:nvSpPr>
          <p:cNvPr id="4" name="Footer Placeholder 3">
            <a:extLst>
              <a:ext uri="{FF2B5EF4-FFF2-40B4-BE49-F238E27FC236}">
                <a16:creationId xmlns:a16="http://schemas.microsoft.com/office/drawing/2014/main" id="{7037CFB6-91DF-68EE-ECD2-C82CB35E5172}"/>
              </a:ext>
            </a:extLst>
          </p:cNvPr>
          <p:cNvSpPr>
            <a:spLocks noGrp="1"/>
          </p:cNvSpPr>
          <p:nvPr>
            <p:ph type="ftr" sz="quarter" idx="11"/>
          </p:nvPr>
        </p:nvSpPr>
        <p:spPr/>
        <p:txBody>
          <a:bodyPr/>
          <a:lstStyle/>
          <a:p>
            <a:r>
              <a:rPr lang="en-IN"/>
              <a:t>DIEMS | CSE</a:t>
            </a:r>
          </a:p>
        </p:txBody>
      </p:sp>
      <p:sp>
        <p:nvSpPr>
          <p:cNvPr id="5" name="Slide Number Placeholder 4">
            <a:extLst>
              <a:ext uri="{FF2B5EF4-FFF2-40B4-BE49-F238E27FC236}">
                <a16:creationId xmlns:a16="http://schemas.microsoft.com/office/drawing/2014/main" id="{E923739D-5748-B2AC-44AC-0EF4DA011B96}"/>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168215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2CDB4-EF03-022F-5974-0B542AEC1EAE}"/>
              </a:ext>
            </a:extLst>
          </p:cNvPr>
          <p:cNvSpPr>
            <a:spLocks noGrp="1"/>
          </p:cNvSpPr>
          <p:nvPr>
            <p:ph type="dt" sz="half" idx="10"/>
          </p:nvPr>
        </p:nvSpPr>
        <p:spPr/>
        <p:txBody>
          <a:bodyPr/>
          <a:lstStyle/>
          <a:p>
            <a:fld id="{4602F88E-A5ED-4AD3-BBB2-9048F9B79F3F}" type="datetime1">
              <a:rPr lang="en-US" smtClean="0"/>
              <a:t>12/24/2022</a:t>
            </a:fld>
            <a:endParaRPr lang="en-IN"/>
          </a:p>
        </p:txBody>
      </p:sp>
      <p:sp>
        <p:nvSpPr>
          <p:cNvPr id="3" name="Footer Placeholder 2">
            <a:extLst>
              <a:ext uri="{FF2B5EF4-FFF2-40B4-BE49-F238E27FC236}">
                <a16:creationId xmlns:a16="http://schemas.microsoft.com/office/drawing/2014/main" id="{DDA872D8-1827-3A12-AD0F-791B500ED6CD}"/>
              </a:ext>
            </a:extLst>
          </p:cNvPr>
          <p:cNvSpPr>
            <a:spLocks noGrp="1"/>
          </p:cNvSpPr>
          <p:nvPr>
            <p:ph type="ftr" sz="quarter" idx="11"/>
          </p:nvPr>
        </p:nvSpPr>
        <p:spPr/>
        <p:txBody>
          <a:bodyPr/>
          <a:lstStyle/>
          <a:p>
            <a:r>
              <a:rPr lang="en-IN"/>
              <a:t>DIEMS | CSE</a:t>
            </a:r>
          </a:p>
        </p:txBody>
      </p:sp>
      <p:sp>
        <p:nvSpPr>
          <p:cNvPr id="4" name="Slide Number Placeholder 3">
            <a:extLst>
              <a:ext uri="{FF2B5EF4-FFF2-40B4-BE49-F238E27FC236}">
                <a16:creationId xmlns:a16="http://schemas.microsoft.com/office/drawing/2014/main" id="{15F62BC9-D30D-C5D0-EAFF-FBF3184E4D8E}"/>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41259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35A5-BEA2-A103-C72E-D7E92D5DC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4EADDB-4FCB-7092-1060-176C3F747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4D4D45-25A9-0F3D-D85E-38E594EF5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14747-84AC-E423-56CA-877431F22711}"/>
              </a:ext>
            </a:extLst>
          </p:cNvPr>
          <p:cNvSpPr>
            <a:spLocks noGrp="1"/>
          </p:cNvSpPr>
          <p:nvPr>
            <p:ph type="dt" sz="half" idx="10"/>
          </p:nvPr>
        </p:nvSpPr>
        <p:spPr/>
        <p:txBody>
          <a:bodyPr/>
          <a:lstStyle/>
          <a:p>
            <a:fld id="{3C743EE0-3AB6-49BB-A649-8B4F80256B56}" type="datetime1">
              <a:rPr lang="en-US" smtClean="0"/>
              <a:t>12/24/2022</a:t>
            </a:fld>
            <a:endParaRPr lang="en-IN"/>
          </a:p>
        </p:txBody>
      </p:sp>
      <p:sp>
        <p:nvSpPr>
          <p:cNvPr id="6" name="Footer Placeholder 5">
            <a:extLst>
              <a:ext uri="{FF2B5EF4-FFF2-40B4-BE49-F238E27FC236}">
                <a16:creationId xmlns:a16="http://schemas.microsoft.com/office/drawing/2014/main" id="{2351240B-C348-AA3B-FFF9-9A0052D9FB1F}"/>
              </a:ext>
            </a:extLst>
          </p:cNvPr>
          <p:cNvSpPr>
            <a:spLocks noGrp="1"/>
          </p:cNvSpPr>
          <p:nvPr>
            <p:ph type="ftr" sz="quarter" idx="11"/>
          </p:nvPr>
        </p:nvSpPr>
        <p:spPr/>
        <p:txBody>
          <a:bodyPr/>
          <a:lstStyle/>
          <a:p>
            <a:r>
              <a:rPr lang="en-IN"/>
              <a:t>DIEMS | CSE</a:t>
            </a:r>
          </a:p>
        </p:txBody>
      </p:sp>
      <p:sp>
        <p:nvSpPr>
          <p:cNvPr id="7" name="Slide Number Placeholder 6">
            <a:extLst>
              <a:ext uri="{FF2B5EF4-FFF2-40B4-BE49-F238E27FC236}">
                <a16:creationId xmlns:a16="http://schemas.microsoft.com/office/drawing/2014/main" id="{DA47EBD0-AC16-D3E8-A903-9AF1E5F6B8C8}"/>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369352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BF5E-D0F2-6651-46F4-4784E1037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BC6880-4293-E961-9049-221413E86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A7A4A24-3FA8-BACC-1F5B-8D16785FF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5F8B3-3F8F-8202-BDB9-EE026A5B8399}"/>
              </a:ext>
            </a:extLst>
          </p:cNvPr>
          <p:cNvSpPr>
            <a:spLocks noGrp="1"/>
          </p:cNvSpPr>
          <p:nvPr>
            <p:ph type="dt" sz="half" idx="10"/>
          </p:nvPr>
        </p:nvSpPr>
        <p:spPr/>
        <p:txBody>
          <a:bodyPr/>
          <a:lstStyle/>
          <a:p>
            <a:fld id="{14AF51C9-5F17-41F6-87A4-D07DC4F4D00D}" type="datetime1">
              <a:rPr lang="en-US" smtClean="0"/>
              <a:t>12/24/2022</a:t>
            </a:fld>
            <a:endParaRPr lang="en-IN"/>
          </a:p>
        </p:txBody>
      </p:sp>
      <p:sp>
        <p:nvSpPr>
          <p:cNvPr id="6" name="Footer Placeholder 5">
            <a:extLst>
              <a:ext uri="{FF2B5EF4-FFF2-40B4-BE49-F238E27FC236}">
                <a16:creationId xmlns:a16="http://schemas.microsoft.com/office/drawing/2014/main" id="{C88A878F-2CEE-511B-C3C9-B2472E57E599}"/>
              </a:ext>
            </a:extLst>
          </p:cNvPr>
          <p:cNvSpPr>
            <a:spLocks noGrp="1"/>
          </p:cNvSpPr>
          <p:nvPr>
            <p:ph type="ftr" sz="quarter" idx="11"/>
          </p:nvPr>
        </p:nvSpPr>
        <p:spPr/>
        <p:txBody>
          <a:bodyPr/>
          <a:lstStyle/>
          <a:p>
            <a:r>
              <a:rPr lang="en-IN"/>
              <a:t>DIEMS | CSE</a:t>
            </a:r>
          </a:p>
        </p:txBody>
      </p:sp>
      <p:sp>
        <p:nvSpPr>
          <p:cNvPr id="7" name="Slide Number Placeholder 6">
            <a:extLst>
              <a:ext uri="{FF2B5EF4-FFF2-40B4-BE49-F238E27FC236}">
                <a16:creationId xmlns:a16="http://schemas.microsoft.com/office/drawing/2014/main" id="{1035E711-C8EF-7CFF-BB26-BC3D4F0C6AD4}"/>
              </a:ext>
            </a:extLst>
          </p:cNvPr>
          <p:cNvSpPr>
            <a:spLocks noGrp="1"/>
          </p:cNvSpPr>
          <p:nvPr>
            <p:ph type="sldNum" sz="quarter" idx="12"/>
          </p:nvPr>
        </p:nvSpPr>
        <p:spPr/>
        <p:txBody>
          <a:bodyPr/>
          <a:lstStyle/>
          <a:p>
            <a:fld id="{9C372A16-DBF4-4C4F-A282-AD92DB058011}" type="slidenum">
              <a:rPr lang="en-IN" smtClean="0"/>
              <a:t>‹#›</a:t>
            </a:fld>
            <a:endParaRPr lang="en-IN"/>
          </a:p>
        </p:txBody>
      </p:sp>
    </p:spTree>
    <p:extLst>
      <p:ext uri="{BB962C8B-B14F-4D97-AF65-F5344CB8AC3E}">
        <p14:creationId xmlns:p14="http://schemas.microsoft.com/office/powerpoint/2010/main" val="85696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FF96A-55F8-4C75-EE09-2103498729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E6C13C-C3D6-28BD-12B0-58C38726D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FBFA9-1D9D-9FED-8051-38A08DC97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52A03-2986-4F3E-A387-407C0D197A50}" type="datetime1">
              <a:rPr lang="en-US" smtClean="0"/>
              <a:t>12/24/2022</a:t>
            </a:fld>
            <a:endParaRPr lang="en-IN"/>
          </a:p>
        </p:txBody>
      </p:sp>
      <p:sp>
        <p:nvSpPr>
          <p:cNvPr id="5" name="Footer Placeholder 4">
            <a:extLst>
              <a:ext uri="{FF2B5EF4-FFF2-40B4-BE49-F238E27FC236}">
                <a16:creationId xmlns:a16="http://schemas.microsoft.com/office/drawing/2014/main" id="{B3B2D3E8-BCBA-2ECC-75EB-4A0CCB978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DIEMS | CSE</a:t>
            </a:r>
          </a:p>
        </p:txBody>
      </p:sp>
      <p:sp>
        <p:nvSpPr>
          <p:cNvPr id="6" name="Slide Number Placeholder 5">
            <a:extLst>
              <a:ext uri="{FF2B5EF4-FFF2-40B4-BE49-F238E27FC236}">
                <a16:creationId xmlns:a16="http://schemas.microsoft.com/office/drawing/2014/main" id="{DA03D69D-EA6B-B09D-32B8-DDBF2149B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72A16-DBF4-4C4F-A282-AD92DB058011}" type="slidenum">
              <a:rPr lang="en-IN" smtClean="0"/>
              <a:t>‹#›</a:t>
            </a:fld>
            <a:endParaRPr lang="en-IN"/>
          </a:p>
        </p:txBody>
      </p:sp>
    </p:spTree>
    <p:extLst>
      <p:ext uri="{BB962C8B-B14F-4D97-AF65-F5344CB8AC3E}">
        <p14:creationId xmlns:p14="http://schemas.microsoft.com/office/powerpoint/2010/main" val="2784772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8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2"/>
          <p:cNvSpPr txBox="1">
            <a:spLocks/>
          </p:cNvSpPr>
          <p:nvPr/>
        </p:nvSpPr>
        <p:spPr>
          <a:xfrm>
            <a:off x="10234448" y="4502608"/>
            <a:ext cx="1727200" cy="346364"/>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b="0" spc="0" dirty="0">
              <a:ln>
                <a:noFill/>
              </a:ln>
              <a:solidFill>
                <a:schemeClr val="tx1"/>
              </a:solidFill>
              <a:effectLst/>
            </a:endParaRPr>
          </a:p>
        </p:txBody>
      </p:sp>
      <p:sp>
        <p:nvSpPr>
          <p:cNvPr id="5" name="Text Placeholder 12"/>
          <p:cNvSpPr txBox="1">
            <a:spLocks/>
          </p:cNvSpPr>
          <p:nvPr/>
        </p:nvSpPr>
        <p:spPr>
          <a:xfrm>
            <a:off x="5738070" y="4866290"/>
            <a:ext cx="6223578" cy="609600"/>
          </a:xfrm>
          <a:prstGeom prst="rect">
            <a:avLst/>
          </a:prstGeom>
        </p:spPr>
        <p:txBody>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b="0" spc="0" dirty="0">
              <a:ln>
                <a:noFill/>
              </a:ln>
              <a:solidFill>
                <a:schemeClr val="tx1"/>
              </a:solidFill>
              <a:effectLst/>
            </a:endParaRPr>
          </a:p>
        </p:txBody>
      </p:sp>
      <p:sp>
        <p:nvSpPr>
          <p:cNvPr id="9" name="Text Placeholder 12"/>
          <p:cNvSpPr txBox="1">
            <a:spLocks/>
          </p:cNvSpPr>
          <p:nvPr/>
        </p:nvSpPr>
        <p:spPr>
          <a:xfrm>
            <a:off x="6627648" y="5475890"/>
            <a:ext cx="5334001" cy="381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b="0" spc="0" dirty="0">
              <a:ln>
                <a:noFill/>
              </a:ln>
              <a:solidFill>
                <a:schemeClr val="tx1"/>
              </a:solidFill>
              <a:effectLst/>
            </a:endParaRPr>
          </a:p>
        </p:txBody>
      </p:sp>
      <p:sp>
        <p:nvSpPr>
          <p:cNvPr id="10" name="Text Placeholder 12"/>
          <p:cNvSpPr txBox="1">
            <a:spLocks/>
          </p:cNvSpPr>
          <p:nvPr/>
        </p:nvSpPr>
        <p:spPr>
          <a:xfrm>
            <a:off x="0" y="1669594"/>
            <a:ext cx="2533475" cy="2482955"/>
          </a:xfrm>
          <a:prstGeom prst="rect">
            <a:avLst/>
          </a:prstGeom>
        </p:spPr>
        <p:txBody>
          <a:bodyPr>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ct val="20000"/>
              </a:spcBef>
              <a:buFont typeface="Arial" pitchFamily="34" charset="0"/>
              <a:buNone/>
              <a:defRPr sz="32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dirty="0">
              <a:solidFill>
                <a:schemeClr val="tx1">
                  <a:lumMod val="85000"/>
                  <a:lumOff val="15000"/>
                </a:schemeClr>
              </a:solidFill>
            </a:endParaRPr>
          </a:p>
        </p:txBody>
      </p:sp>
      <p:sp>
        <p:nvSpPr>
          <p:cNvPr id="6" name="Text Placeholder 12">
            <a:extLst>
              <a:ext uri="{FF2B5EF4-FFF2-40B4-BE49-F238E27FC236}">
                <a16:creationId xmlns:a16="http://schemas.microsoft.com/office/drawing/2014/main" id="{08EAB0A8-7295-40DF-9D06-73D5979B61AE}"/>
              </a:ext>
            </a:extLst>
          </p:cNvPr>
          <p:cNvSpPr txBox="1">
            <a:spLocks/>
          </p:cNvSpPr>
          <p:nvPr/>
        </p:nvSpPr>
        <p:spPr>
          <a:xfrm>
            <a:off x="5764047" y="5885529"/>
            <a:ext cx="6223578" cy="381000"/>
          </a:xfrm>
          <a:prstGeom prst="rect">
            <a:avLst/>
          </a:prstGeom>
        </p:spPr>
        <p:txBody>
          <a:bodyPr/>
          <a:lstStyle>
            <a:lvl1pPr marL="0" indent="0" algn="l" defTabSz="914400" rtl="0" eaLnBrk="1" latinLnBrk="0" hangingPunct="1">
              <a:spcBef>
                <a:spcPct val="20000"/>
              </a:spcBef>
              <a:buFont typeface="Arial" pitchFamily="34" charset="0"/>
              <a:buNone/>
              <a:defRPr sz="1800" b="1" kern="1200" cap="none" spc="150">
                <a:ln w="11430"/>
                <a:solidFill>
                  <a:srgbClr val="F8F8F8"/>
                </a:solidFill>
                <a:effectLst>
                  <a:outerShdw blurRad="25400" algn="tl" rotWithShape="0">
                    <a:srgbClr val="000000">
                      <a:alpha val="43000"/>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b="0" spc="0" dirty="0">
              <a:ln>
                <a:noFill/>
              </a:ln>
              <a:solidFill>
                <a:schemeClr val="tx1"/>
              </a:solidFill>
              <a:effectLst/>
            </a:endParaRPr>
          </a:p>
        </p:txBody>
      </p:sp>
      <p:sp>
        <p:nvSpPr>
          <p:cNvPr id="8" name="TextBox 7">
            <a:extLst>
              <a:ext uri="{FF2B5EF4-FFF2-40B4-BE49-F238E27FC236}">
                <a16:creationId xmlns:a16="http://schemas.microsoft.com/office/drawing/2014/main" id="{92CFC4F5-468E-4F4F-9D7D-3D0F3AEB0E1E}"/>
              </a:ext>
            </a:extLst>
          </p:cNvPr>
          <p:cNvSpPr txBox="1"/>
          <p:nvPr/>
        </p:nvSpPr>
        <p:spPr>
          <a:xfrm>
            <a:off x="1761689" y="3107932"/>
            <a:ext cx="9932564" cy="2862322"/>
          </a:xfrm>
          <a:prstGeom prst="rect">
            <a:avLst/>
          </a:prstGeom>
          <a:noFill/>
        </p:spPr>
        <p:txBody>
          <a:bodyPr wrap="square">
            <a:spAutoFit/>
          </a:bodyPr>
          <a:lstStyle/>
          <a:p>
            <a:r>
              <a:rPr lang="en-US" sz="3200" b="1" dirty="0"/>
              <a:t>Secure Authenticated Key Management Protocol for Cloud Computing Environments</a:t>
            </a:r>
          </a:p>
          <a:p>
            <a:endParaRPr lang="en-US" sz="3200" b="1" dirty="0"/>
          </a:p>
          <a:p>
            <a:r>
              <a:rPr lang="en-US" sz="3200" b="1" dirty="0"/>
              <a:t>                                                           </a:t>
            </a:r>
            <a:r>
              <a:rPr lang="en-US" b="1" dirty="0"/>
              <a:t>  </a:t>
            </a:r>
            <a:r>
              <a:rPr lang="en-US" dirty="0"/>
              <a:t>Presented By</a:t>
            </a:r>
            <a:r>
              <a:rPr lang="en-IN" dirty="0"/>
              <a:t>:Neha Kumavat</a:t>
            </a:r>
          </a:p>
          <a:p>
            <a:r>
              <a:rPr lang="en-IN" dirty="0"/>
              <a:t>                                                                                                                                  Gayatri Puri</a:t>
            </a:r>
          </a:p>
          <a:p>
            <a:r>
              <a:rPr lang="en-IN" dirty="0"/>
              <a:t>                                                                                                                                  Mayuri Kulkarni</a:t>
            </a:r>
          </a:p>
          <a:p>
            <a:endParaRPr lang="en-US" sz="1600" b="1" dirty="0"/>
          </a:p>
        </p:txBody>
      </p:sp>
    </p:spTree>
    <p:extLst>
      <p:ext uri="{BB962C8B-B14F-4D97-AF65-F5344CB8AC3E}">
        <p14:creationId xmlns:p14="http://schemas.microsoft.com/office/powerpoint/2010/main" val="1825121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A0307-5C20-4155-B8F3-E6C0A664DFE2}"/>
              </a:ext>
            </a:extLst>
          </p:cNvPr>
          <p:cNvSpPr>
            <a:spLocks noGrp="1"/>
          </p:cNvSpPr>
          <p:nvPr>
            <p:ph type="dt" sz="half" idx="10"/>
          </p:nvPr>
        </p:nvSpPr>
        <p:spPr/>
        <p:txBody>
          <a:bodyPr/>
          <a:lstStyle/>
          <a:p>
            <a:fld id="{A8346A23-41E9-453B-B8B5-B4F7D4054E39}" type="datetime1">
              <a:rPr lang="en-US" smtClean="0"/>
              <a:t>12/24/2022</a:t>
            </a:fld>
            <a:endParaRPr lang="en-IN"/>
          </a:p>
        </p:txBody>
      </p:sp>
      <p:pic>
        <p:nvPicPr>
          <p:cNvPr id="2050" name="Picture 2" descr="Thank You Images – Browse 190,371 Stock Photos, Vectors, and Video | Adobe  Stock">
            <a:extLst>
              <a:ext uri="{FF2B5EF4-FFF2-40B4-BE49-F238E27FC236}">
                <a16:creationId xmlns:a16="http://schemas.microsoft.com/office/drawing/2014/main" id="{01D4BC67-64D5-42FC-A461-7A73BA923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871" y="1617939"/>
            <a:ext cx="6048113" cy="344901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B48DF941-E058-4DA0-BE7D-C31F626EBDD5}"/>
              </a:ext>
            </a:extLst>
          </p:cNvPr>
          <p:cNvSpPr>
            <a:spLocks noGrp="1"/>
          </p:cNvSpPr>
          <p:nvPr>
            <p:ph type="ftr" sz="quarter" idx="11"/>
          </p:nvPr>
        </p:nvSpPr>
        <p:spPr/>
        <p:txBody>
          <a:bodyPr/>
          <a:lstStyle/>
          <a:p>
            <a:r>
              <a:rPr lang="en-IN"/>
              <a:t>DIEMS | CSE</a:t>
            </a:r>
          </a:p>
        </p:txBody>
      </p:sp>
      <p:sp>
        <p:nvSpPr>
          <p:cNvPr id="4" name="Slide Number Placeholder 3">
            <a:extLst>
              <a:ext uri="{FF2B5EF4-FFF2-40B4-BE49-F238E27FC236}">
                <a16:creationId xmlns:a16="http://schemas.microsoft.com/office/drawing/2014/main" id="{7F32E9E9-4B89-413F-8FE9-8DB3B575D43B}"/>
              </a:ext>
            </a:extLst>
          </p:cNvPr>
          <p:cNvSpPr>
            <a:spLocks noGrp="1"/>
          </p:cNvSpPr>
          <p:nvPr>
            <p:ph type="sldNum" sz="quarter" idx="12"/>
          </p:nvPr>
        </p:nvSpPr>
        <p:spPr/>
        <p:txBody>
          <a:bodyPr/>
          <a:lstStyle/>
          <a:p>
            <a:fld id="{9C372A16-DBF4-4C4F-A282-AD92DB058011}" type="slidenum">
              <a:rPr lang="en-IN" smtClean="0"/>
              <a:t>10</a:t>
            </a:fld>
            <a:endParaRPr lang="en-IN"/>
          </a:p>
        </p:txBody>
      </p:sp>
      <p:pic>
        <p:nvPicPr>
          <p:cNvPr id="6" name="Picture 2" descr="Image result for DIEMS logo">
            <a:extLst>
              <a:ext uri="{FF2B5EF4-FFF2-40B4-BE49-F238E27FC236}">
                <a16:creationId xmlns:a16="http://schemas.microsoft.com/office/drawing/2014/main" id="{B4B390E5-91C3-6D07-47DF-9673B7096C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99" t="10317" r="10001" b="7143"/>
          <a:stretch/>
        </p:blipFill>
        <p:spPr bwMode="auto">
          <a:xfrm>
            <a:off x="10423171" y="-41944"/>
            <a:ext cx="176543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87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7683-ECCD-159A-D7D0-8308EFFCE6F9}"/>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84F119D-6714-0C2F-927D-EE1867CC729C}"/>
              </a:ext>
            </a:extLst>
          </p:cNvPr>
          <p:cNvSpPr>
            <a:spLocks noGrp="1"/>
          </p:cNvSpPr>
          <p:nvPr>
            <p:ph idx="1"/>
          </p:nvPr>
        </p:nvSpPr>
        <p:spPr/>
        <p:txBody>
          <a:bodyPr>
            <a:normAutofit/>
          </a:bodyPr>
          <a:lstStyle/>
          <a:p>
            <a:r>
              <a:rPr lang="en-IN" dirty="0"/>
              <a:t>Introduction</a:t>
            </a:r>
          </a:p>
          <a:p>
            <a:r>
              <a:rPr lang="en-IN" dirty="0"/>
              <a:t>Software and Hardware Requirements</a:t>
            </a:r>
          </a:p>
          <a:p>
            <a:r>
              <a:rPr lang="en-IN" dirty="0"/>
              <a:t>Advantages</a:t>
            </a:r>
          </a:p>
          <a:p>
            <a:r>
              <a:rPr lang="en-IN" dirty="0"/>
              <a:t>System Architecture</a:t>
            </a:r>
          </a:p>
          <a:p>
            <a:r>
              <a:rPr lang="en-IN" dirty="0"/>
              <a:t>Implementation and Flow Diagram</a:t>
            </a:r>
          </a:p>
          <a:p>
            <a:r>
              <a:rPr lang="en-IN" dirty="0"/>
              <a:t>Conclusion</a:t>
            </a:r>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E69057E5-BF63-65D3-58FA-AD04106E873A}"/>
              </a:ext>
            </a:extLst>
          </p:cNvPr>
          <p:cNvSpPr>
            <a:spLocks noGrp="1"/>
          </p:cNvSpPr>
          <p:nvPr>
            <p:ph type="dt" sz="half" idx="10"/>
          </p:nvPr>
        </p:nvSpPr>
        <p:spPr/>
        <p:txBody>
          <a:bodyPr/>
          <a:lstStyle/>
          <a:p>
            <a:fld id="{95A527F1-507D-4B7A-9716-A84C915FFE7F}" type="datetime1">
              <a:rPr lang="en-US" smtClean="0"/>
              <a:t>12/24/2022</a:t>
            </a:fld>
            <a:endParaRPr lang="en-IN"/>
          </a:p>
        </p:txBody>
      </p:sp>
      <p:sp>
        <p:nvSpPr>
          <p:cNvPr id="5" name="Footer Placeholder 4">
            <a:extLst>
              <a:ext uri="{FF2B5EF4-FFF2-40B4-BE49-F238E27FC236}">
                <a16:creationId xmlns:a16="http://schemas.microsoft.com/office/drawing/2014/main" id="{F635A013-F637-44E6-2831-A513A782E86C}"/>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5ACA7B93-EF33-BF5B-BED4-217A5F6CC6E7}"/>
              </a:ext>
            </a:extLst>
          </p:cNvPr>
          <p:cNvSpPr>
            <a:spLocks noGrp="1"/>
          </p:cNvSpPr>
          <p:nvPr>
            <p:ph type="sldNum" sz="quarter" idx="12"/>
          </p:nvPr>
        </p:nvSpPr>
        <p:spPr/>
        <p:txBody>
          <a:bodyPr/>
          <a:lstStyle/>
          <a:p>
            <a:fld id="{9C372A16-DBF4-4C4F-A282-AD92DB058011}" type="slidenum">
              <a:rPr lang="en-IN" smtClean="0"/>
              <a:t>2</a:t>
            </a:fld>
            <a:endParaRPr lang="en-IN"/>
          </a:p>
        </p:txBody>
      </p:sp>
    </p:spTree>
    <p:extLst>
      <p:ext uri="{BB962C8B-B14F-4D97-AF65-F5344CB8AC3E}">
        <p14:creationId xmlns:p14="http://schemas.microsoft.com/office/powerpoint/2010/main" val="38565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78C9C-B9D4-8B18-39B9-089AC14E7C09}"/>
              </a:ext>
            </a:extLst>
          </p:cNvPr>
          <p:cNvSpPr>
            <a:spLocks noGrp="1"/>
          </p:cNvSpPr>
          <p:nvPr>
            <p:ph type="title"/>
          </p:nvPr>
        </p:nvSpPr>
        <p:spPr>
          <a:xfrm>
            <a:off x="1075767" y="1188637"/>
            <a:ext cx="2988234" cy="3458864"/>
          </a:xfrm>
        </p:spPr>
        <p:txBody>
          <a:bodyPr>
            <a:normAutofit/>
          </a:bodyPr>
          <a:lstStyle/>
          <a:p>
            <a:pPr algn="ctr"/>
            <a:r>
              <a:rPr lang="en-IN" sz="4000" b="1" dirty="0"/>
              <a:t>Introduction</a:t>
            </a:r>
          </a:p>
        </p:txBody>
      </p:sp>
      <p:cxnSp>
        <p:nvCxnSpPr>
          <p:cNvPr id="25"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34E5393-FAED-45C2-87F1-F2F353D93073}"/>
              </a:ext>
            </a:extLst>
          </p:cNvPr>
          <p:cNvSpPr>
            <a:spLocks noGrp="1"/>
          </p:cNvSpPr>
          <p:nvPr>
            <p:ph type="dt" sz="half" idx="10"/>
          </p:nvPr>
        </p:nvSpPr>
        <p:spPr>
          <a:xfrm>
            <a:off x="838200" y="6356351"/>
            <a:ext cx="7315200" cy="338608"/>
          </a:xfrm>
        </p:spPr>
        <p:txBody>
          <a:bodyPr/>
          <a:lstStyle/>
          <a:p>
            <a:fld id="{717A9DEC-A21C-48C4-8523-D43F51728FF8}" type="datetime1">
              <a:rPr lang="en-US" smtClean="0"/>
              <a:t>12/24/2022</a:t>
            </a:fld>
            <a:endParaRPr lang="en-IN" dirty="0"/>
          </a:p>
        </p:txBody>
      </p:sp>
      <p:sp>
        <p:nvSpPr>
          <p:cNvPr id="4" name="Footer Placeholder 3">
            <a:extLst>
              <a:ext uri="{FF2B5EF4-FFF2-40B4-BE49-F238E27FC236}">
                <a16:creationId xmlns:a16="http://schemas.microsoft.com/office/drawing/2014/main" id="{F79D7C8C-B52D-4086-AA3F-9D585E7FA311}"/>
              </a:ext>
            </a:extLst>
          </p:cNvPr>
          <p:cNvSpPr>
            <a:spLocks noGrp="1"/>
          </p:cNvSpPr>
          <p:nvPr>
            <p:ph type="ftr" sz="quarter" idx="11"/>
          </p:nvPr>
        </p:nvSpPr>
        <p:spPr/>
        <p:txBody>
          <a:bodyPr/>
          <a:lstStyle/>
          <a:p>
            <a:r>
              <a:rPr lang="en-IN"/>
              <a:t>DIEMS | CSE</a:t>
            </a:r>
            <a:endParaRPr lang="en-IN" dirty="0"/>
          </a:p>
        </p:txBody>
      </p:sp>
      <p:sp>
        <p:nvSpPr>
          <p:cNvPr id="5" name="Slide Number Placeholder 4">
            <a:extLst>
              <a:ext uri="{FF2B5EF4-FFF2-40B4-BE49-F238E27FC236}">
                <a16:creationId xmlns:a16="http://schemas.microsoft.com/office/drawing/2014/main" id="{1BCE031B-4471-440D-9519-B227697A9313}"/>
              </a:ext>
            </a:extLst>
          </p:cNvPr>
          <p:cNvSpPr>
            <a:spLocks noGrp="1"/>
          </p:cNvSpPr>
          <p:nvPr>
            <p:ph type="sldNum" sz="quarter" idx="12"/>
          </p:nvPr>
        </p:nvSpPr>
        <p:spPr/>
        <p:txBody>
          <a:bodyPr/>
          <a:lstStyle/>
          <a:p>
            <a:fld id="{9C372A16-DBF4-4C4F-A282-AD92DB058011}" type="slidenum">
              <a:rPr lang="en-IN" smtClean="0"/>
              <a:t>3</a:t>
            </a:fld>
            <a:endParaRPr lang="en-IN"/>
          </a:p>
        </p:txBody>
      </p:sp>
      <p:sp>
        <p:nvSpPr>
          <p:cNvPr id="8" name="Content Placeholder 7">
            <a:extLst>
              <a:ext uri="{FF2B5EF4-FFF2-40B4-BE49-F238E27FC236}">
                <a16:creationId xmlns:a16="http://schemas.microsoft.com/office/drawing/2014/main" id="{1B773C35-8642-45D3-894B-969F3C481069}"/>
              </a:ext>
            </a:extLst>
          </p:cNvPr>
          <p:cNvSpPr>
            <a:spLocks noGrp="1"/>
          </p:cNvSpPr>
          <p:nvPr>
            <p:ph idx="1"/>
          </p:nvPr>
        </p:nvSpPr>
        <p:spPr>
          <a:xfrm>
            <a:off x="4790115" y="2583401"/>
            <a:ext cx="6031683" cy="2701087"/>
          </a:xfrm>
        </p:spPr>
        <p:txBody>
          <a:bodyPr>
            <a:normAutofit/>
          </a:bodyPr>
          <a:lstStyle/>
          <a:p>
            <a:pPr marL="0" indent="0" algn="just">
              <a:buNone/>
            </a:pPr>
            <a:r>
              <a:rPr lang="en-IN" sz="2400" dirty="0">
                <a:latin typeface="Bahnschrift" panose="020B0502040204020203" pitchFamily="34" charset="0"/>
              </a:rPr>
              <a:t>  We develop a java application to </a:t>
            </a:r>
            <a:r>
              <a:rPr lang="en-US" sz="2400" dirty="0"/>
              <a:t>Secure users documents with key authentication</a:t>
            </a:r>
          </a:p>
          <a:p>
            <a:pPr marL="0" indent="0" algn="just">
              <a:buNone/>
            </a:pPr>
            <a:r>
              <a:rPr lang="en-US" sz="2400" dirty="0"/>
              <a:t>Through this project users can easily access and upload their cloud file securely.</a:t>
            </a:r>
          </a:p>
          <a:p>
            <a:pPr marL="0" indent="0" algn="just">
              <a:buNone/>
            </a:pPr>
            <a:endParaRPr lang="en-US" sz="2400" dirty="0"/>
          </a:p>
          <a:p>
            <a:pPr marL="0" indent="0" algn="just">
              <a:buNone/>
            </a:pPr>
            <a:r>
              <a:rPr lang="en-US" sz="2400" dirty="0"/>
              <a:t>  </a:t>
            </a:r>
            <a:endParaRPr lang="en-IN" sz="2400" dirty="0">
              <a:latin typeface="Bahnschrift Light SemiCondensed" panose="020B0502040204020203" pitchFamily="34" charset="0"/>
            </a:endParaRPr>
          </a:p>
        </p:txBody>
      </p:sp>
      <p:pic>
        <p:nvPicPr>
          <p:cNvPr id="11" name="Picture 2" descr="Image result for DIEMS logo">
            <a:extLst>
              <a:ext uri="{FF2B5EF4-FFF2-40B4-BE49-F238E27FC236}">
                <a16:creationId xmlns:a16="http://schemas.microsoft.com/office/drawing/2014/main" id="{307F4312-A4B4-4325-B20C-FD41662C60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99" t="10317" r="10001" b="7143"/>
          <a:stretch/>
        </p:blipFill>
        <p:spPr bwMode="auto">
          <a:xfrm>
            <a:off x="10103130" y="42250"/>
            <a:ext cx="176543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07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and HARDWARE REQUIREMENTS</a:t>
            </a:r>
          </a:p>
        </p:txBody>
      </p:sp>
      <p:sp>
        <p:nvSpPr>
          <p:cNvPr id="3" name="Content Placeholder 2"/>
          <p:cNvSpPr>
            <a:spLocks noGrp="1"/>
          </p:cNvSpPr>
          <p:nvPr>
            <p:ph sz="quarter" idx="1"/>
          </p:nvPr>
        </p:nvSpPr>
        <p:spPr>
          <a:xfrm>
            <a:off x="838200" y="1464816"/>
            <a:ext cx="10515600" cy="4712147"/>
          </a:xfrm>
        </p:spPr>
        <p:txBody>
          <a:bodyPr>
            <a:normAutofit/>
          </a:bodyPr>
          <a:lstStyle/>
          <a:p>
            <a:pPr lvl="0" algn="just"/>
            <a:r>
              <a:rPr lang="en-US" sz="2400" dirty="0"/>
              <a:t>Operating system 		: 	Windows 10.</a:t>
            </a:r>
            <a:endParaRPr lang="en-IN" sz="2400" dirty="0"/>
          </a:p>
          <a:p>
            <a:pPr lvl="0" algn="just"/>
            <a:r>
              <a:rPr lang="en-US" sz="2400" dirty="0"/>
              <a:t>Coding Language	             :   	JAVA.</a:t>
            </a:r>
            <a:endParaRPr lang="en-IN" sz="2400" dirty="0"/>
          </a:p>
          <a:p>
            <a:pPr lvl="0" algn="just"/>
            <a:r>
              <a:rPr lang="en-US" sz="2400" dirty="0"/>
              <a:t>Tool				:	NetBeans 8.2</a:t>
            </a:r>
            <a:endParaRPr lang="en-IN" sz="2400" dirty="0"/>
          </a:p>
          <a:p>
            <a:pPr lvl="0" algn="just"/>
            <a:r>
              <a:rPr lang="en-US" sz="2400" dirty="0"/>
              <a:t>Database			:	MYSQL</a:t>
            </a:r>
          </a:p>
          <a:p>
            <a:pPr lvl="0" algn="just"/>
            <a:r>
              <a:rPr lang="en-GB" sz="2400" dirty="0"/>
              <a:t>System		             : 	Pentium i3 Processor</a:t>
            </a:r>
            <a:endParaRPr lang="en-IN" sz="2400" dirty="0"/>
          </a:p>
          <a:p>
            <a:pPr lvl="0" algn="just"/>
            <a:r>
              <a:rPr lang="en-GB" sz="2400" dirty="0"/>
              <a:t>Hard Disk 		             : 	500 GB.</a:t>
            </a:r>
            <a:endParaRPr lang="en-IN" sz="2400" dirty="0"/>
          </a:p>
          <a:p>
            <a:pPr lvl="0" algn="just"/>
            <a:r>
              <a:rPr lang="en-GB" sz="2400" dirty="0"/>
              <a:t>Input Devices		: 	Keyboard, Mouse</a:t>
            </a:r>
            <a:endParaRPr lang="en-IN" sz="2400" dirty="0"/>
          </a:p>
          <a:p>
            <a:pPr lvl="0" algn="just"/>
            <a:r>
              <a:rPr lang="en-GB" sz="2400" dirty="0"/>
              <a:t>Ram			              :          2 GB</a:t>
            </a:r>
            <a:endParaRPr lang="en-IN" sz="2400" dirty="0"/>
          </a:p>
          <a:p>
            <a:pPr lvl="0"/>
            <a:endParaRPr lang="en-US" dirty="0"/>
          </a:p>
          <a:p>
            <a:pPr lvl="0"/>
            <a:endParaRPr lang="en-IN" dirty="0"/>
          </a:p>
          <a:p>
            <a:endParaRPr lang="en-US" dirty="0"/>
          </a:p>
        </p:txBody>
      </p:sp>
      <p:sp>
        <p:nvSpPr>
          <p:cNvPr id="4" name="Date Placeholder 3">
            <a:extLst>
              <a:ext uri="{FF2B5EF4-FFF2-40B4-BE49-F238E27FC236}">
                <a16:creationId xmlns:a16="http://schemas.microsoft.com/office/drawing/2014/main" id="{79966AFD-F6C2-4970-8EA1-C71380B78281}"/>
              </a:ext>
            </a:extLst>
          </p:cNvPr>
          <p:cNvSpPr>
            <a:spLocks noGrp="1"/>
          </p:cNvSpPr>
          <p:nvPr>
            <p:ph type="dt" sz="half" idx="10"/>
          </p:nvPr>
        </p:nvSpPr>
        <p:spPr/>
        <p:txBody>
          <a:bodyPr/>
          <a:lstStyle/>
          <a:p>
            <a:fld id="{F7E20744-D1B3-4C7E-B40D-58B65CAF60EA}" type="datetime1">
              <a:rPr lang="en-US" smtClean="0"/>
              <a:t>12/24/2022</a:t>
            </a:fld>
            <a:endParaRPr lang="en-IN"/>
          </a:p>
        </p:txBody>
      </p:sp>
      <p:sp>
        <p:nvSpPr>
          <p:cNvPr id="5" name="Footer Placeholder 4">
            <a:extLst>
              <a:ext uri="{FF2B5EF4-FFF2-40B4-BE49-F238E27FC236}">
                <a16:creationId xmlns:a16="http://schemas.microsoft.com/office/drawing/2014/main" id="{15714B43-A988-4EA0-9CF3-56677B3067C2}"/>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EA8BA01F-B3F9-4B2B-89FB-E5FB97A43DEA}"/>
              </a:ext>
            </a:extLst>
          </p:cNvPr>
          <p:cNvSpPr>
            <a:spLocks noGrp="1"/>
          </p:cNvSpPr>
          <p:nvPr>
            <p:ph type="sldNum" sz="quarter" idx="12"/>
          </p:nvPr>
        </p:nvSpPr>
        <p:spPr/>
        <p:txBody>
          <a:bodyPr/>
          <a:lstStyle/>
          <a:p>
            <a:fld id="{9C372A16-DBF4-4C4F-A282-AD92DB058011}"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A8C2-2CA4-F5B4-9E86-53809F00E0D6}"/>
              </a:ext>
            </a:extLst>
          </p:cNvPr>
          <p:cNvSpPr>
            <a:spLocks noGrp="1"/>
          </p:cNvSpPr>
          <p:nvPr>
            <p:ph type="title"/>
          </p:nvPr>
        </p:nvSpPr>
        <p:spPr>
          <a:xfrm>
            <a:off x="838200" y="577049"/>
            <a:ext cx="10515600" cy="1113639"/>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5261EAE4-9A82-B817-E9BB-5944795E8C60}"/>
              </a:ext>
            </a:extLst>
          </p:cNvPr>
          <p:cNvSpPr>
            <a:spLocks noGrp="1"/>
          </p:cNvSpPr>
          <p:nvPr>
            <p:ph idx="1"/>
          </p:nvPr>
        </p:nvSpPr>
        <p:spPr>
          <a:xfrm>
            <a:off x="838200" y="2157273"/>
            <a:ext cx="10515600" cy="4019689"/>
          </a:xfrm>
        </p:spPr>
        <p:txBody>
          <a:bodyPr/>
          <a:lstStyle/>
          <a:p>
            <a:r>
              <a:rPr lang="en-US" sz="2400" dirty="0"/>
              <a:t>It prevent malicious attackers posing as server to obtain the users information</a:t>
            </a:r>
          </a:p>
          <a:p>
            <a:endParaRPr lang="en-US" sz="2400" dirty="0"/>
          </a:p>
          <a:p>
            <a:r>
              <a:rPr lang="en-US" sz="2400" dirty="0"/>
              <a:t>We propose a dynamic revocable three-factor mutual authentication and key agreement protocol</a:t>
            </a:r>
          </a:p>
          <a:p>
            <a:endParaRPr lang="en-US" sz="2400" dirty="0"/>
          </a:p>
          <a:p>
            <a:r>
              <a:rPr lang="en-US" sz="2400" dirty="0"/>
              <a:t>Reliable security and relatively higher execution efficiency</a:t>
            </a:r>
          </a:p>
          <a:p>
            <a:endParaRPr lang="en-US" sz="2400" dirty="0"/>
          </a:p>
          <a:p>
            <a:r>
              <a:rPr lang="en-US" sz="2400" dirty="0"/>
              <a:t>Computation cost of our scheme is lowest is related existing protocol</a:t>
            </a:r>
          </a:p>
          <a:p>
            <a:endParaRPr lang="en-IN" dirty="0"/>
          </a:p>
        </p:txBody>
      </p:sp>
      <p:sp>
        <p:nvSpPr>
          <p:cNvPr id="4" name="Date Placeholder 3">
            <a:extLst>
              <a:ext uri="{FF2B5EF4-FFF2-40B4-BE49-F238E27FC236}">
                <a16:creationId xmlns:a16="http://schemas.microsoft.com/office/drawing/2014/main" id="{E225C8E0-70BB-A75F-6ABA-0D2D9DD1C916}"/>
              </a:ext>
            </a:extLst>
          </p:cNvPr>
          <p:cNvSpPr>
            <a:spLocks noGrp="1"/>
          </p:cNvSpPr>
          <p:nvPr>
            <p:ph type="dt" sz="half" idx="10"/>
          </p:nvPr>
        </p:nvSpPr>
        <p:spPr/>
        <p:txBody>
          <a:bodyPr/>
          <a:lstStyle/>
          <a:p>
            <a:fld id="{95A527F1-507D-4B7A-9716-A84C915FFE7F}" type="datetime1">
              <a:rPr lang="en-US" smtClean="0"/>
              <a:t>12/24/2022</a:t>
            </a:fld>
            <a:endParaRPr lang="en-IN"/>
          </a:p>
        </p:txBody>
      </p:sp>
      <p:sp>
        <p:nvSpPr>
          <p:cNvPr id="5" name="Footer Placeholder 4">
            <a:extLst>
              <a:ext uri="{FF2B5EF4-FFF2-40B4-BE49-F238E27FC236}">
                <a16:creationId xmlns:a16="http://schemas.microsoft.com/office/drawing/2014/main" id="{D46FBE67-F9ED-3DE1-06B5-22FE17E415DF}"/>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0EA51761-002E-901E-50EA-49464E9EB128}"/>
              </a:ext>
            </a:extLst>
          </p:cNvPr>
          <p:cNvSpPr>
            <a:spLocks noGrp="1"/>
          </p:cNvSpPr>
          <p:nvPr>
            <p:ph type="sldNum" sz="quarter" idx="12"/>
          </p:nvPr>
        </p:nvSpPr>
        <p:spPr/>
        <p:txBody>
          <a:bodyPr/>
          <a:lstStyle/>
          <a:p>
            <a:fld id="{9C372A16-DBF4-4C4F-A282-AD92DB058011}" type="slidenum">
              <a:rPr lang="en-IN" smtClean="0"/>
              <a:t>5</a:t>
            </a:fld>
            <a:endParaRPr lang="en-IN"/>
          </a:p>
        </p:txBody>
      </p:sp>
    </p:spTree>
    <p:extLst>
      <p:ext uri="{BB962C8B-B14F-4D97-AF65-F5344CB8AC3E}">
        <p14:creationId xmlns:p14="http://schemas.microsoft.com/office/powerpoint/2010/main" val="217244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7341A-AEA5-C124-A03F-A678D823ACF0}"/>
              </a:ext>
            </a:extLst>
          </p:cNvPr>
          <p:cNvSpPr>
            <a:spLocks noGrp="1"/>
          </p:cNvSpPr>
          <p:nvPr>
            <p:ph type="title"/>
          </p:nvPr>
        </p:nvSpPr>
        <p:spPr>
          <a:xfrm>
            <a:off x="494950" y="1198418"/>
            <a:ext cx="3392283" cy="4461163"/>
          </a:xfrm>
        </p:spPr>
        <p:txBody>
          <a:bodyPr>
            <a:normAutofit/>
          </a:bodyPr>
          <a:lstStyle/>
          <a:p>
            <a:r>
              <a:rPr lang="en-US" sz="4000" b="1" u="sng" dirty="0">
                <a:solidFill>
                  <a:srgbClr val="FFFFFF"/>
                </a:solidFill>
              </a:rPr>
              <a:t>Implementation</a:t>
            </a:r>
            <a:br>
              <a:rPr lang="en-US" dirty="0">
                <a:solidFill>
                  <a:srgbClr val="FFFFFF"/>
                </a:solidFill>
              </a:rPr>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B60DE-693E-BEF8-8D07-88CEC9248056}"/>
              </a:ext>
            </a:extLst>
          </p:cNvPr>
          <p:cNvSpPr>
            <a:spLocks noGrp="1"/>
          </p:cNvSpPr>
          <p:nvPr>
            <p:ph idx="1"/>
          </p:nvPr>
        </p:nvSpPr>
        <p:spPr>
          <a:xfrm>
            <a:off x="4899171" y="1040235"/>
            <a:ext cx="6454629" cy="4530056"/>
          </a:xfrm>
        </p:spPr>
        <p:txBody>
          <a:bodyPr anchor="ctr">
            <a:normAutofit/>
          </a:bodyPr>
          <a:lstStyle/>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Users Registration Phase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QR Code Generation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Malicious User Revocation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User Apply For Revocation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Cloud Server</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eaLnBrk="1" hangingPunct="1">
              <a:buNone/>
              <a:defRPr/>
            </a:pPr>
            <a:endParaRPr lang="en-IN" dirty="0">
              <a:latin typeface="Bahnschrift Light SemiCondensed" panose="020B0502040204020203"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0713A7D-FC09-43EB-AE1C-1DCFBFE06D3C}"/>
              </a:ext>
            </a:extLst>
          </p:cNvPr>
          <p:cNvSpPr>
            <a:spLocks noGrp="1"/>
          </p:cNvSpPr>
          <p:nvPr>
            <p:ph type="dt" sz="half" idx="10"/>
          </p:nvPr>
        </p:nvSpPr>
        <p:spPr/>
        <p:txBody>
          <a:bodyPr/>
          <a:lstStyle/>
          <a:p>
            <a:fld id="{8C13E7F6-7FD9-46A4-A2B7-CFD47344107E}" type="datetime1">
              <a:rPr lang="en-US" smtClean="0"/>
              <a:t>12/24/2022</a:t>
            </a:fld>
            <a:endParaRPr lang="en-IN"/>
          </a:p>
        </p:txBody>
      </p:sp>
      <p:sp>
        <p:nvSpPr>
          <p:cNvPr id="5" name="Footer Placeholder 4">
            <a:extLst>
              <a:ext uri="{FF2B5EF4-FFF2-40B4-BE49-F238E27FC236}">
                <a16:creationId xmlns:a16="http://schemas.microsoft.com/office/drawing/2014/main" id="{296F4729-0EF3-4ECE-86F6-DFE79CFB0C45}"/>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4E200B5A-DE08-407E-A0F8-15945CD34E79}"/>
              </a:ext>
            </a:extLst>
          </p:cNvPr>
          <p:cNvSpPr>
            <a:spLocks noGrp="1"/>
          </p:cNvSpPr>
          <p:nvPr>
            <p:ph type="sldNum" sz="quarter" idx="12"/>
          </p:nvPr>
        </p:nvSpPr>
        <p:spPr/>
        <p:txBody>
          <a:bodyPr/>
          <a:lstStyle/>
          <a:p>
            <a:fld id="{9C372A16-DBF4-4C4F-A282-AD92DB058011}" type="slidenum">
              <a:rPr lang="en-IN" smtClean="0"/>
              <a:t>6</a:t>
            </a:fld>
            <a:endParaRPr lang="en-IN"/>
          </a:p>
        </p:txBody>
      </p:sp>
      <p:pic>
        <p:nvPicPr>
          <p:cNvPr id="11" name="Picture 2" descr="Image result for DIEMS logo">
            <a:extLst>
              <a:ext uri="{FF2B5EF4-FFF2-40B4-BE49-F238E27FC236}">
                <a16:creationId xmlns:a16="http://schemas.microsoft.com/office/drawing/2014/main" id="{19D4F4CD-69B4-470B-A505-DCB1ACA3C1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99" t="10317" r="10001" b="7143"/>
          <a:stretch/>
        </p:blipFill>
        <p:spPr bwMode="auto">
          <a:xfrm>
            <a:off x="10320269" y="111664"/>
            <a:ext cx="176543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79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4FC7-B58D-45F2-91A7-1F4A85A58425}"/>
              </a:ext>
            </a:extLst>
          </p:cNvPr>
          <p:cNvSpPr>
            <a:spLocks noGrp="1"/>
          </p:cNvSpPr>
          <p:nvPr>
            <p:ph type="title"/>
          </p:nvPr>
        </p:nvSpPr>
        <p:spPr>
          <a:xfrm>
            <a:off x="838200" y="755009"/>
            <a:ext cx="10515600" cy="851789"/>
          </a:xfrm>
        </p:spPr>
        <p:txBody>
          <a:bodyPr/>
          <a:lstStyle/>
          <a:p>
            <a:r>
              <a:rPr lang="en-IN" b="1" dirty="0"/>
              <a:t>Workflow</a:t>
            </a:r>
          </a:p>
        </p:txBody>
      </p:sp>
      <p:pic>
        <p:nvPicPr>
          <p:cNvPr id="9" name="Content Placeholder 8">
            <a:extLst>
              <a:ext uri="{FF2B5EF4-FFF2-40B4-BE49-F238E27FC236}">
                <a16:creationId xmlns:a16="http://schemas.microsoft.com/office/drawing/2014/main" id="{20FB89D3-8C42-4FE6-928E-C384E01992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3043" y="550243"/>
            <a:ext cx="6325298" cy="5757513"/>
          </a:xfrm>
        </p:spPr>
      </p:pic>
      <p:sp>
        <p:nvSpPr>
          <p:cNvPr id="4" name="Date Placeholder 3">
            <a:extLst>
              <a:ext uri="{FF2B5EF4-FFF2-40B4-BE49-F238E27FC236}">
                <a16:creationId xmlns:a16="http://schemas.microsoft.com/office/drawing/2014/main" id="{826B3F6F-02F3-46FB-BBE0-0D78446F9502}"/>
              </a:ext>
            </a:extLst>
          </p:cNvPr>
          <p:cNvSpPr>
            <a:spLocks noGrp="1"/>
          </p:cNvSpPr>
          <p:nvPr>
            <p:ph type="dt" sz="half" idx="10"/>
          </p:nvPr>
        </p:nvSpPr>
        <p:spPr/>
        <p:txBody>
          <a:bodyPr/>
          <a:lstStyle/>
          <a:p>
            <a:fld id="{416254C0-0FBA-48C2-837F-503B3708BEDC}" type="datetime1">
              <a:rPr lang="en-US" smtClean="0"/>
              <a:t>12/24/2022</a:t>
            </a:fld>
            <a:endParaRPr lang="en-IN"/>
          </a:p>
        </p:txBody>
      </p:sp>
      <p:sp>
        <p:nvSpPr>
          <p:cNvPr id="5" name="Footer Placeholder 4">
            <a:extLst>
              <a:ext uri="{FF2B5EF4-FFF2-40B4-BE49-F238E27FC236}">
                <a16:creationId xmlns:a16="http://schemas.microsoft.com/office/drawing/2014/main" id="{A8F0DC86-B78F-4C96-98A4-6EE368366727}"/>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3133B81E-7444-48C9-93B9-B212624DBA84}"/>
              </a:ext>
            </a:extLst>
          </p:cNvPr>
          <p:cNvSpPr>
            <a:spLocks noGrp="1"/>
          </p:cNvSpPr>
          <p:nvPr>
            <p:ph type="sldNum" sz="quarter" idx="12"/>
          </p:nvPr>
        </p:nvSpPr>
        <p:spPr/>
        <p:txBody>
          <a:bodyPr/>
          <a:lstStyle/>
          <a:p>
            <a:fld id="{9C372A16-DBF4-4C4F-A282-AD92DB058011}" type="slidenum">
              <a:rPr lang="en-IN" smtClean="0"/>
              <a:t>7</a:t>
            </a:fld>
            <a:endParaRPr lang="en-IN"/>
          </a:p>
        </p:txBody>
      </p:sp>
      <p:pic>
        <p:nvPicPr>
          <p:cNvPr id="7" name="Picture 2" descr="Image result for DIEMS logo">
            <a:extLst>
              <a:ext uri="{FF2B5EF4-FFF2-40B4-BE49-F238E27FC236}">
                <a16:creationId xmlns:a16="http://schemas.microsoft.com/office/drawing/2014/main" id="{E3BB6A19-9F22-4AFA-8BD6-20692B29B8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99" t="10317" r="10001" b="7143"/>
          <a:stretch/>
        </p:blipFill>
        <p:spPr bwMode="auto">
          <a:xfrm>
            <a:off x="10314114" y="100012"/>
            <a:ext cx="1765430"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68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4FC7-B58D-45F2-91A7-1F4A85A58425}"/>
              </a:ext>
            </a:extLst>
          </p:cNvPr>
          <p:cNvSpPr>
            <a:spLocks noGrp="1"/>
          </p:cNvSpPr>
          <p:nvPr>
            <p:ph type="title"/>
          </p:nvPr>
        </p:nvSpPr>
        <p:spPr>
          <a:xfrm>
            <a:off x="838200" y="860424"/>
            <a:ext cx="10515600" cy="45719"/>
          </a:xfrm>
        </p:spPr>
        <p:txBody>
          <a:bodyPr>
            <a:normAutofit fontScale="90000"/>
          </a:bodyPr>
          <a:lstStyle/>
          <a:p>
            <a:br>
              <a:rPr lang="en-IN" b="0" i="0" dirty="0">
                <a:solidFill>
                  <a:srgbClr val="2C3E50"/>
                </a:solidFill>
                <a:effectLst/>
                <a:latin typeface="Lato" panose="020F0502020204030203" pitchFamily="34" charset="0"/>
              </a:rPr>
            </a:br>
            <a:endParaRPr lang="en-IN" b="1" dirty="0"/>
          </a:p>
        </p:txBody>
      </p:sp>
      <p:sp>
        <p:nvSpPr>
          <p:cNvPr id="3" name="Content Placeholder 2">
            <a:extLst>
              <a:ext uri="{FF2B5EF4-FFF2-40B4-BE49-F238E27FC236}">
                <a16:creationId xmlns:a16="http://schemas.microsoft.com/office/drawing/2014/main" id="{5AD095DA-8444-42F9-A95B-9178EAAADE00}"/>
              </a:ext>
            </a:extLst>
          </p:cNvPr>
          <p:cNvSpPr>
            <a:spLocks noGrp="1"/>
          </p:cNvSpPr>
          <p:nvPr>
            <p:ph idx="1"/>
          </p:nvPr>
        </p:nvSpPr>
        <p:spPr>
          <a:xfrm>
            <a:off x="276837" y="536895"/>
            <a:ext cx="11325137" cy="5802020"/>
          </a:xfrm>
        </p:spPr>
        <p:txBody>
          <a:bodyPr/>
          <a:lstStyle/>
          <a:p>
            <a:pPr marL="0" indent="0">
              <a:buNone/>
            </a:pPr>
            <a:r>
              <a:rPr lang="en-IN" dirty="0"/>
              <a:t>Activity Diagram                        </a:t>
            </a:r>
          </a:p>
        </p:txBody>
      </p:sp>
      <p:sp>
        <p:nvSpPr>
          <p:cNvPr id="4" name="Date Placeholder 3">
            <a:extLst>
              <a:ext uri="{FF2B5EF4-FFF2-40B4-BE49-F238E27FC236}">
                <a16:creationId xmlns:a16="http://schemas.microsoft.com/office/drawing/2014/main" id="{826B3F6F-02F3-46FB-BBE0-0D78446F9502}"/>
              </a:ext>
            </a:extLst>
          </p:cNvPr>
          <p:cNvSpPr>
            <a:spLocks noGrp="1"/>
          </p:cNvSpPr>
          <p:nvPr>
            <p:ph type="dt" sz="half" idx="10"/>
          </p:nvPr>
        </p:nvSpPr>
        <p:spPr/>
        <p:txBody>
          <a:bodyPr/>
          <a:lstStyle/>
          <a:p>
            <a:fld id="{4FE92600-3B9A-4A98-AA80-8D5C6159CB71}" type="datetime1">
              <a:rPr lang="en-US" smtClean="0"/>
              <a:t>12/24/2022</a:t>
            </a:fld>
            <a:endParaRPr lang="en-IN"/>
          </a:p>
        </p:txBody>
      </p:sp>
      <p:sp>
        <p:nvSpPr>
          <p:cNvPr id="5" name="Footer Placeholder 4">
            <a:extLst>
              <a:ext uri="{FF2B5EF4-FFF2-40B4-BE49-F238E27FC236}">
                <a16:creationId xmlns:a16="http://schemas.microsoft.com/office/drawing/2014/main" id="{A8F0DC86-B78F-4C96-98A4-6EE368366727}"/>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3133B81E-7444-48C9-93B9-B212624DBA84}"/>
              </a:ext>
            </a:extLst>
          </p:cNvPr>
          <p:cNvSpPr>
            <a:spLocks noGrp="1"/>
          </p:cNvSpPr>
          <p:nvPr>
            <p:ph type="sldNum" sz="quarter" idx="12"/>
          </p:nvPr>
        </p:nvSpPr>
        <p:spPr/>
        <p:txBody>
          <a:bodyPr/>
          <a:lstStyle/>
          <a:p>
            <a:fld id="{9C372A16-DBF4-4C4F-A282-AD92DB058011}" type="slidenum">
              <a:rPr lang="en-IN" smtClean="0"/>
              <a:t>8</a:t>
            </a:fld>
            <a:endParaRPr lang="en-IN"/>
          </a:p>
        </p:txBody>
      </p:sp>
      <p:pic>
        <p:nvPicPr>
          <p:cNvPr id="7" name="Picture 2" descr="Image result for DIEMS logo">
            <a:extLst>
              <a:ext uri="{FF2B5EF4-FFF2-40B4-BE49-F238E27FC236}">
                <a16:creationId xmlns:a16="http://schemas.microsoft.com/office/drawing/2014/main" id="{E3BB6A19-9F22-4AFA-8BD6-20692B29B8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99" t="10317" r="10001" b="7143"/>
          <a:stretch/>
        </p:blipFill>
        <p:spPr bwMode="auto">
          <a:xfrm>
            <a:off x="10314114" y="100012"/>
            <a:ext cx="1765430" cy="5810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301948E-0637-4DA9-938C-18EADCA28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055" y="640425"/>
            <a:ext cx="4655890" cy="5577150"/>
          </a:xfrm>
          <a:prstGeom prst="rect">
            <a:avLst/>
          </a:prstGeom>
        </p:spPr>
      </p:pic>
    </p:spTree>
    <p:extLst>
      <p:ext uri="{BB962C8B-B14F-4D97-AF65-F5344CB8AC3E}">
        <p14:creationId xmlns:p14="http://schemas.microsoft.com/office/powerpoint/2010/main" val="54650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7248-86A6-7C88-192B-022B48E6886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D41B5A4-58B6-39A4-7ED6-089DAFBC238F}"/>
              </a:ext>
            </a:extLst>
          </p:cNvPr>
          <p:cNvSpPr>
            <a:spLocks noGrp="1"/>
          </p:cNvSpPr>
          <p:nvPr>
            <p:ph idx="1"/>
          </p:nvPr>
        </p:nvSpPr>
        <p:spPr/>
        <p:txBody>
          <a:bodyPr/>
          <a:lstStyle/>
          <a:p>
            <a:r>
              <a:rPr lang="en-US" sz="1800" b="1" i="0" u="none" strike="noStrike" dirty="0">
                <a:solidFill>
                  <a:srgbClr val="000000"/>
                </a:solidFill>
                <a:effectLst/>
                <a:latin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rPr>
              <a:t>To resist the exhaustion of password attack on the two-factor MAKA protocols, a large number of three-factor MAKA protocols have been proposed. However, almost all three factor. In order to achieve more flexible user management and higher security, this paper proposes a new three-factor MAKA protocol that supports dynamic revocation and provides formal proof. The security shows that our protocol achieves the security properties of requirements from multi-server environments. On the other hand, through the comprehensive analysis of performance, our protocol doesn’t sacrifice efficiency while improving the function. On the contrary, the proposed protocol has great advantages in terms of the total computation time. </a:t>
            </a:r>
            <a:endParaRPr lang="en-IN" sz="2400" dirty="0"/>
          </a:p>
        </p:txBody>
      </p:sp>
      <p:sp>
        <p:nvSpPr>
          <p:cNvPr id="4" name="Date Placeholder 3">
            <a:extLst>
              <a:ext uri="{FF2B5EF4-FFF2-40B4-BE49-F238E27FC236}">
                <a16:creationId xmlns:a16="http://schemas.microsoft.com/office/drawing/2014/main" id="{4AD4F6CF-1ACC-7D26-D39F-D4382337992E}"/>
              </a:ext>
            </a:extLst>
          </p:cNvPr>
          <p:cNvSpPr>
            <a:spLocks noGrp="1"/>
          </p:cNvSpPr>
          <p:nvPr>
            <p:ph type="dt" sz="half" idx="10"/>
          </p:nvPr>
        </p:nvSpPr>
        <p:spPr/>
        <p:txBody>
          <a:bodyPr/>
          <a:lstStyle/>
          <a:p>
            <a:fld id="{95A527F1-507D-4B7A-9716-A84C915FFE7F}" type="datetime1">
              <a:rPr lang="en-US" smtClean="0"/>
              <a:t>12/24/2022</a:t>
            </a:fld>
            <a:endParaRPr lang="en-IN"/>
          </a:p>
        </p:txBody>
      </p:sp>
      <p:sp>
        <p:nvSpPr>
          <p:cNvPr id="5" name="Footer Placeholder 4">
            <a:extLst>
              <a:ext uri="{FF2B5EF4-FFF2-40B4-BE49-F238E27FC236}">
                <a16:creationId xmlns:a16="http://schemas.microsoft.com/office/drawing/2014/main" id="{EEFF47C4-9B35-7878-6C09-EBA02F9B8973}"/>
              </a:ext>
            </a:extLst>
          </p:cNvPr>
          <p:cNvSpPr>
            <a:spLocks noGrp="1"/>
          </p:cNvSpPr>
          <p:nvPr>
            <p:ph type="ftr" sz="quarter" idx="11"/>
          </p:nvPr>
        </p:nvSpPr>
        <p:spPr/>
        <p:txBody>
          <a:bodyPr/>
          <a:lstStyle/>
          <a:p>
            <a:r>
              <a:rPr lang="en-IN"/>
              <a:t>DIEMS | CSE</a:t>
            </a:r>
          </a:p>
        </p:txBody>
      </p:sp>
      <p:sp>
        <p:nvSpPr>
          <p:cNvPr id="6" name="Slide Number Placeholder 5">
            <a:extLst>
              <a:ext uri="{FF2B5EF4-FFF2-40B4-BE49-F238E27FC236}">
                <a16:creationId xmlns:a16="http://schemas.microsoft.com/office/drawing/2014/main" id="{909E562B-A3C6-7D2F-77F0-91BF5F325706}"/>
              </a:ext>
            </a:extLst>
          </p:cNvPr>
          <p:cNvSpPr>
            <a:spLocks noGrp="1"/>
          </p:cNvSpPr>
          <p:nvPr>
            <p:ph type="sldNum" sz="quarter" idx="12"/>
          </p:nvPr>
        </p:nvSpPr>
        <p:spPr/>
        <p:txBody>
          <a:bodyPr/>
          <a:lstStyle/>
          <a:p>
            <a:fld id="{9C372A16-DBF4-4C4F-A282-AD92DB058011}" type="slidenum">
              <a:rPr lang="en-IN" smtClean="0"/>
              <a:t>9</a:t>
            </a:fld>
            <a:endParaRPr lang="en-IN"/>
          </a:p>
        </p:txBody>
      </p:sp>
    </p:spTree>
    <p:extLst>
      <p:ext uri="{BB962C8B-B14F-4D97-AF65-F5344CB8AC3E}">
        <p14:creationId xmlns:p14="http://schemas.microsoft.com/office/powerpoint/2010/main" val="2309774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E63FC485C08F45BB3B0936F96A93A0" ma:contentTypeVersion="2" ma:contentTypeDescription="Create a new document." ma:contentTypeScope="" ma:versionID="e7a5f233b2c04d88b0d428d01fd41022">
  <xsd:schema xmlns:xsd="http://www.w3.org/2001/XMLSchema" xmlns:xs="http://www.w3.org/2001/XMLSchema" xmlns:p="http://schemas.microsoft.com/office/2006/metadata/properties" xmlns:ns3="cd76e448-b0e3-4d54-b9d7-301aabc29f7d" targetNamespace="http://schemas.microsoft.com/office/2006/metadata/properties" ma:root="true" ma:fieldsID="d713159f795247c9e368c22df6b99621" ns3:_="">
    <xsd:import namespace="cd76e448-b0e3-4d54-b9d7-301aabc29f7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6e448-b0e3-4d54-b9d7-301aabc29f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041D14-6D91-4650-AC81-B97BBC4B18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76e448-b0e3-4d54-b9d7-301aabc29f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7DCDF7-B57F-4F66-88F2-17ABDF305064}">
  <ds:schemaRefs>
    <ds:schemaRef ds:uri="http://schemas.microsoft.com/sharepoint/v3/contenttype/forms"/>
  </ds:schemaRefs>
</ds:datastoreItem>
</file>

<file path=customXml/itemProps3.xml><?xml version="1.0" encoding="utf-8"?>
<ds:datastoreItem xmlns:ds="http://schemas.openxmlformats.org/officeDocument/2006/customXml" ds:itemID="{2B0012F0-68A4-44F3-AC8A-65F1B714B14B}">
  <ds:schemaRefs>
    <ds:schemaRef ds:uri="cd76e448-b0e3-4d54-b9d7-301aabc29f7d"/>
    <ds:schemaRef ds:uri="http://schemas.microsoft.com/office/2006/documentManagement/types"/>
    <ds:schemaRef ds:uri="http://schemas.openxmlformats.org/package/2006/metadata/core-properties"/>
    <ds:schemaRef ds:uri="http://www.w3.org/XML/1998/namespace"/>
    <ds:schemaRef ds:uri="http://purl.org/dc/elements/1.1/"/>
    <ds:schemaRef ds:uri="http://schemas.microsoft.com/office/infopath/2007/PartnerControl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cloud_project</Template>
  <TotalTime>192</TotalTime>
  <Words>367</Words>
  <Application>Microsoft Office PowerPoint</Application>
  <PresentationFormat>Widescreen</PresentationFormat>
  <Paragraphs>77</Paragraphs>
  <Slides>10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Bahnschrift</vt:lpstr>
      <vt:lpstr>Bahnschrift Light SemiCondensed</vt:lpstr>
      <vt:lpstr>Calibri</vt:lpstr>
      <vt:lpstr>Calibri Light</vt:lpstr>
      <vt:lpstr>Lato</vt:lpstr>
      <vt:lpstr>Times New Roman</vt:lpstr>
      <vt:lpstr>Wingdings</vt:lpstr>
      <vt:lpstr>Office Theme</vt:lpstr>
      <vt:lpstr>PowerPoint Presentation</vt:lpstr>
      <vt:lpstr>Contents</vt:lpstr>
      <vt:lpstr>Introduction</vt:lpstr>
      <vt:lpstr>SOFTWARE and HARDWARE REQUIREMENTS</vt:lpstr>
      <vt:lpstr>Advantages</vt:lpstr>
      <vt:lpstr>Implementation </vt:lpstr>
      <vt:lpstr>Workflow</vt:lpstr>
      <vt:lpstr>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Madhukar Kulkarni</dc:creator>
  <cp:lastModifiedBy>36073 KULKARNI MAYURI MADHUKARRAO</cp:lastModifiedBy>
  <cp:revision>4</cp:revision>
  <dcterms:created xsi:type="dcterms:W3CDTF">2022-12-23T15:21:35Z</dcterms:created>
  <dcterms:modified xsi:type="dcterms:W3CDTF">2022-12-24T05:53:36Z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0x01010008E63FC485C08F45BB3B0936F96A93A0</vt:lpwstr>
  </property>
</Properties>
</file>