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21-May-24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21-May-24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21-May-24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Submitted by : </a:t>
            </a:r>
            <a:r>
              <a:rPr lang="en-US" dirty="0" err="1" smtClean="0"/>
              <a:t>Gayatri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 smtClean="0">
                <a:latin typeface="Bradley Hand ITC" pitchFamily="66" charset="0"/>
              </a:rPr>
              <a:t>Computer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3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432175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8284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Slipstream</vt:lpstr>
      <vt:lpstr>Computer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Windows User</dc:creator>
  <cp:lastModifiedBy>Windows User</cp:lastModifiedBy>
  <cp:revision>2</cp:revision>
  <dcterms:created xsi:type="dcterms:W3CDTF">2024-05-21T06:09:33Z</dcterms:created>
  <dcterms:modified xsi:type="dcterms:W3CDTF">2024-05-21T06:19:23Z</dcterms:modified>
</cp:coreProperties>
</file>