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62" r:id="rId6"/>
    <p:sldId id="261"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64" y="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FBEF8-F881-4F60-9880-EE88E01DA45F}" type="doc">
      <dgm:prSet loTypeId="urn:microsoft.com/office/officeart/2008/layout/HexagonCluster" loCatId="picture" qsTypeId="urn:microsoft.com/office/officeart/2005/8/quickstyle/simple1" qsCatId="simple" csTypeId="urn:microsoft.com/office/officeart/2005/8/colors/accent1_2" csCatId="accent1" phldr="1"/>
      <dgm:spPr/>
    </dgm:pt>
    <dgm:pt modelId="{2D329688-FE37-4B35-8A79-68AAF8E2EF22}">
      <dgm:prSet phldrT="[Text]" custT="1"/>
      <dgm:spPr/>
      <dgm:t>
        <a:bodyPr/>
        <a:lstStyle/>
        <a:p>
          <a:r>
            <a:rPr lang="en-US" sz="1600" dirty="0">
              <a:latin typeface="Arial" pitchFamily="34" charset="0"/>
              <a:cs typeface="Arial" pitchFamily="34" charset="0"/>
            </a:rPr>
            <a:t>Air pollution causes a variety of health problems , including : respiratory infections, heart disease , lung cancer , premature mortality , stroke , </a:t>
          </a:r>
          <a:r>
            <a:rPr lang="en-US" sz="1600" dirty="0" err="1">
              <a:latin typeface="Arial" pitchFamily="34" charset="0"/>
              <a:cs typeface="Arial" pitchFamily="34" charset="0"/>
            </a:rPr>
            <a:t>asthama</a:t>
          </a:r>
          <a:r>
            <a:rPr lang="en-US" sz="1600" dirty="0">
              <a:latin typeface="Arial" pitchFamily="34" charset="0"/>
              <a:cs typeface="Arial" pitchFamily="34" charset="0"/>
            </a:rPr>
            <a:t> .</a:t>
          </a:r>
          <a:endParaRPr lang="en-US" sz="2400" dirty="0">
            <a:latin typeface="Arial" pitchFamily="34" charset="0"/>
            <a:cs typeface="Arial" pitchFamily="34" charset="0"/>
          </a:endParaRPr>
        </a:p>
      </dgm:t>
    </dgm:pt>
    <dgm:pt modelId="{4B20322A-1623-4ABA-8E46-60BA50F5B75C}" type="parTrans" cxnId="{E54B2379-01AC-4B99-B1B4-93B2F47A76E5}">
      <dgm:prSet/>
      <dgm:spPr/>
      <dgm:t>
        <a:bodyPr/>
        <a:lstStyle/>
        <a:p>
          <a:endParaRPr lang="en-US"/>
        </a:p>
      </dgm:t>
    </dgm:pt>
    <dgm:pt modelId="{3CDCAF8B-9A9E-43CA-9BB6-455B1BE47565}" type="sibTrans" cxnId="{E54B2379-01AC-4B99-B1B4-93B2F47A76E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54A770BC-92DA-45B0-A12A-D772F8359C88}" type="pres">
      <dgm:prSet presAssocID="{F52FBEF8-F881-4F60-9880-EE88E01DA45F}" presName="Name0" presStyleCnt="0">
        <dgm:presLayoutVars>
          <dgm:chMax val="21"/>
          <dgm:chPref val="21"/>
        </dgm:presLayoutVars>
      </dgm:prSet>
      <dgm:spPr/>
    </dgm:pt>
    <dgm:pt modelId="{E373071C-FF41-4710-9B00-6B2858FD54AC}" type="pres">
      <dgm:prSet presAssocID="{2D329688-FE37-4B35-8A79-68AAF8E2EF22}" presName="text1" presStyleCnt="0"/>
      <dgm:spPr/>
    </dgm:pt>
    <dgm:pt modelId="{F098A834-FB95-412F-B4FF-746B6E8DE18C}" type="pres">
      <dgm:prSet presAssocID="{2D329688-FE37-4B35-8A79-68AAF8E2EF22}" presName="textRepeatNode" presStyleLbl="alignNode1" presStyleIdx="0" presStyleCnt="1">
        <dgm:presLayoutVars>
          <dgm:chMax val="0"/>
          <dgm:chPref val="0"/>
          <dgm:bulletEnabled val="1"/>
        </dgm:presLayoutVars>
      </dgm:prSet>
      <dgm:spPr/>
    </dgm:pt>
    <dgm:pt modelId="{825A61D4-63F7-4D12-8CED-17408D595383}" type="pres">
      <dgm:prSet presAssocID="{2D329688-FE37-4B35-8A79-68AAF8E2EF22}" presName="textaccent1" presStyleCnt="0"/>
      <dgm:spPr/>
    </dgm:pt>
    <dgm:pt modelId="{FCE7D56D-A94B-4554-8AC0-D702E13D7202}" type="pres">
      <dgm:prSet presAssocID="{2D329688-FE37-4B35-8A79-68AAF8E2EF22}" presName="accentRepeatNode" presStyleLbl="solidAlignAcc1" presStyleIdx="0" presStyleCnt="2"/>
      <dgm:spPr/>
    </dgm:pt>
    <dgm:pt modelId="{547AA468-EF29-4E5C-92BA-C7B707F0DD5D}" type="pres">
      <dgm:prSet presAssocID="{3CDCAF8B-9A9E-43CA-9BB6-455B1BE47565}" presName="image1" presStyleCnt="0"/>
      <dgm:spPr/>
    </dgm:pt>
    <dgm:pt modelId="{A6B33751-97CA-445F-90A0-5637C29AA10B}" type="pres">
      <dgm:prSet presAssocID="{3CDCAF8B-9A9E-43CA-9BB6-455B1BE47565}" presName="imageRepeatNode" presStyleLbl="alignAcc1" presStyleIdx="0" presStyleCnt="1"/>
      <dgm:spPr/>
    </dgm:pt>
    <dgm:pt modelId="{D0D8B8A8-67E9-4779-86AF-7FD489534F08}" type="pres">
      <dgm:prSet presAssocID="{3CDCAF8B-9A9E-43CA-9BB6-455B1BE47565}" presName="imageaccent1" presStyleCnt="0"/>
      <dgm:spPr/>
    </dgm:pt>
    <dgm:pt modelId="{3EB978ED-5C38-414E-81EE-9E970D1B8E22}" type="pres">
      <dgm:prSet presAssocID="{3CDCAF8B-9A9E-43CA-9BB6-455B1BE47565}" presName="accentRepeatNode" presStyleLbl="solidAlignAcc1" presStyleIdx="1" presStyleCnt="2"/>
      <dgm:spPr/>
    </dgm:pt>
  </dgm:ptLst>
  <dgm:cxnLst>
    <dgm:cxn modelId="{9C082A72-48F2-4171-A6D0-5338DFA1D384}" type="presOf" srcId="{F52FBEF8-F881-4F60-9880-EE88E01DA45F}" destId="{54A770BC-92DA-45B0-A12A-D772F8359C88}" srcOrd="0" destOrd="0" presId="urn:microsoft.com/office/officeart/2008/layout/HexagonCluster"/>
    <dgm:cxn modelId="{E54B2379-01AC-4B99-B1B4-93B2F47A76E5}" srcId="{F52FBEF8-F881-4F60-9880-EE88E01DA45F}" destId="{2D329688-FE37-4B35-8A79-68AAF8E2EF22}" srcOrd="0" destOrd="0" parTransId="{4B20322A-1623-4ABA-8E46-60BA50F5B75C}" sibTransId="{3CDCAF8B-9A9E-43CA-9BB6-455B1BE47565}"/>
    <dgm:cxn modelId="{067A7DA9-BDB1-4822-962D-8BA4C6186A64}" type="presOf" srcId="{3CDCAF8B-9A9E-43CA-9BB6-455B1BE47565}" destId="{A6B33751-97CA-445F-90A0-5637C29AA10B}" srcOrd="0" destOrd="0" presId="urn:microsoft.com/office/officeart/2008/layout/HexagonCluster"/>
    <dgm:cxn modelId="{BC5DA7FD-7CE2-4BD8-9CD2-72BC9A8DD152}" type="presOf" srcId="{2D329688-FE37-4B35-8A79-68AAF8E2EF22}" destId="{F098A834-FB95-412F-B4FF-746B6E8DE18C}" srcOrd="0" destOrd="0" presId="urn:microsoft.com/office/officeart/2008/layout/HexagonCluster"/>
    <dgm:cxn modelId="{6794C3B9-5B8C-44EC-828A-240446F422E5}" type="presParOf" srcId="{54A770BC-92DA-45B0-A12A-D772F8359C88}" destId="{E373071C-FF41-4710-9B00-6B2858FD54AC}" srcOrd="0" destOrd="0" presId="urn:microsoft.com/office/officeart/2008/layout/HexagonCluster"/>
    <dgm:cxn modelId="{650CA1EC-0A3D-4290-ABC4-A81C2C28CA72}" type="presParOf" srcId="{E373071C-FF41-4710-9B00-6B2858FD54AC}" destId="{F098A834-FB95-412F-B4FF-746B6E8DE18C}" srcOrd="0" destOrd="0" presId="urn:microsoft.com/office/officeart/2008/layout/HexagonCluster"/>
    <dgm:cxn modelId="{572626B3-4FA3-47F6-93EE-DEB59D16BF55}" type="presParOf" srcId="{54A770BC-92DA-45B0-A12A-D772F8359C88}" destId="{825A61D4-63F7-4D12-8CED-17408D595383}" srcOrd="1" destOrd="0" presId="urn:microsoft.com/office/officeart/2008/layout/HexagonCluster"/>
    <dgm:cxn modelId="{CFD0AB69-E05C-45FC-9ED6-6CCAD7081D89}" type="presParOf" srcId="{825A61D4-63F7-4D12-8CED-17408D595383}" destId="{FCE7D56D-A94B-4554-8AC0-D702E13D7202}" srcOrd="0" destOrd="0" presId="urn:microsoft.com/office/officeart/2008/layout/HexagonCluster"/>
    <dgm:cxn modelId="{1B61B613-9BB2-4F79-B4A4-0D9C82B6E3C2}" type="presParOf" srcId="{54A770BC-92DA-45B0-A12A-D772F8359C88}" destId="{547AA468-EF29-4E5C-92BA-C7B707F0DD5D}" srcOrd="2" destOrd="0" presId="urn:microsoft.com/office/officeart/2008/layout/HexagonCluster"/>
    <dgm:cxn modelId="{DF3E6B52-0428-4B84-A6C3-90ABF13ADA41}" type="presParOf" srcId="{547AA468-EF29-4E5C-92BA-C7B707F0DD5D}" destId="{A6B33751-97CA-445F-90A0-5637C29AA10B}" srcOrd="0" destOrd="0" presId="urn:microsoft.com/office/officeart/2008/layout/HexagonCluster"/>
    <dgm:cxn modelId="{2536757D-D3FC-4A8E-B3FE-6E448E3AE5B8}" type="presParOf" srcId="{54A770BC-92DA-45B0-A12A-D772F8359C88}" destId="{D0D8B8A8-67E9-4779-86AF-7FD489534F08}" srcOrd="3" destOrd="0" presId="urn:microsoft.com/office/officeart/2008/layout/HexagonCluster"/>
    <dgm:cxn modelId="{33245D7A-542D-4E90-B088-2F18C54F45B4}" type="presParOf" srcId="{D0D8B8A8-67E9-4779-86AF-7FD489534F08}" destId="{3EB978ED-5C38-414E-81EE-9E970D1B8E22}"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8A834-FB95-412F-B4FF-746B6E8DE18C}">
      <dsp:nvSpPr>
        <dsp:cNvPr id="0" name=""/>
        <dsp:cNvSpPr/>
      </dsp:nvSpPr>
      <dsp:spPr>
        <a:xfrm>
          <a:off x="2424134" y="1318259"/>
          <a:ext cx="2893455" cy="2491740"/>
        </a:xfrm>
        <a:prstGeom prst="hexagon">
          <a:avLst>
            <a:gd name="adj" fmla="val 25000"/>
            <a:gd name="vf" fmla="val 11547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itchFamily="34" charset="0"/>
              <a:cs typeface="Arial" pitchFamily="34" charset="0"/>
            </a:rPr>
            <a:t>Air pollution causes a variety of health problems , including : respiratory infections, heart disease , lung cancer , premature mortality , stroke , </a:t>
          </a:r>
          <a:r>
            <a:rPr lang="en-US" sz="1600" kern="1200" dirty="0" err="1">
              <a:latin typeface="Arial" pitchFamily="34" charset="0"/>
              <a:cs typeface="Arial" pitchFamily="34" charset="0"/>
            </a:rPr>
            <a:t>asthama</a:t>
          </a:r>
          <a:r>
            <a:rPr lang="en-US" sz="1600" kern="1200" dirty="0">
              <a:latin typeface="Arial" pitchFamily="34" charset="0"/>
              <a:cs typeface="Arial" pitchFamily="34" charset="0"/>
            </a:rPr>
            <a:t> .</a:t>
          </a:r>
          <a:endParaRPr lang="en-US" sz="2400" kern="1200" dirty="0">
            <a:latin typeface="Arial" pitchFamily="34" charset="0"/>
            <a:cs typeface="Arial" pitchFamily="34" charset="0"/>
          </a:endParaRPr>
        </a:p>
      </dsp:txBody>
      <dsp:txXfrm>
        <a:off x="2872900" y="1704720"/>
        <a:ext cx="1995923" cy="1718818"/>
      </dsp:txXfrm>
    </dsp:sp>
    <dsp:sp modelId="{FCE7D56D-A94B-4554-8AC0-D702E13D7202}">
      <dsp:nvSpPr>
        <dsp:cNvPr id="0" name=""/>
        <dsp:cNvSpPr/>
      </dsp:nvSpPr>
      <dsp:spPr>
        <a:xfrm>
          <a:off x="2491251" y="2418587"/>
          <a:ext cx="337701" cy="291465"/>
        </a:xfrm>
        <a:prstGeom prst="hexagon">
          <a:avLst>
            <a:gd name="adj" fmla="val 25000"/>
            <a:gd name="vf" fmla="val 11547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B33751-97CA-445F-90A0-5637C29AA10B}">
      <dsp:nvSpPr>
        <dsp:cNvPr id="0" name=""/>
        <dsp:cNvSpPr/>
      </dsp:nvSpPr>
      <dsp:spPr>
        <a:xfrm>
          <a:off x="32739" y="0"/>
          <a:ext cx="2889756" cy="249097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B978ED-5C38-414E-81EE-9E970D1B8E22}">
      <dsp:nvSpPr>
        <dsp:cNvPr id="0" name=""/>
        <dsp:cNvSpPr/>
      </dsp:nvSpPr>
      <dsp:spPr>
        <a:xfrm>
          <a:off x="1989190" y="2146172"/>
          <a:ext cx="337701" cy="291465"/>
        </a:xfrm>
        <a:prstGeom prst="hexagon">
          <a:avLst>
            <a:gd name="adj" fmla="val 25000"/>
            <a:gd name="vf" fmla="val 11547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FD9F489-955F-4A2C-9FB8-6C0AB2C19321}" type="datetimeFigureOut">
              <a:rPr lang="en-US" smtClean="0"/>
              <a:t>5/23/2024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FD9F489-955F-4A2C-9FB8-6C0AB2C19321}" type="datetimeFigureOut">
              <a:rPr lang="en-US" smtClean="0"/>
              <a:t>5/23/2024</a:t>
            </a:fld>
            <a:endParaRPr lang="en-US" dirty="0"/>
          </a:p>
        </p:txBody>
      </p:sp>
      <p:sp>
        <p:nvSpPr>
          <p:cNvPr id="27" name="Slide Number Placeholder 26"/>
          <p:cNvSpPr>
            <a:spLocks noGrp="1"/>
          </p:cNvSpPr>
          <p:nvPr>
            <p:ph type="sldNum" sz="quarter" idx="11"/>
          </p:nvPr>
        </p:nvSpPr>
        <p:spPr/>
        <p:txBody>
          <a:bodyPr rtlCol="0"/>
          <a:lstStyle/>
          <a:p>
            <a:fld id="{64FF4C00-5C03-46FC-8370-FE44788C3414}"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CFD9F489-955F-4A2C-9FB8-6C0AB2C19321}" type="datetimeFigureOut">
              <a:rPr lang="en-US" smtClean="0"/>
              <a:t>5/23/2024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D9F489-955F-4A2C-9FB8-6C0AB2C19321}"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FD9F489-955F-4A2C-9FB8-6C0AB2C19321}" type="datetimeFigureOut">
              <a:rPr lang="en-US" smtClean="0"/>
              <a:t>5/23/2024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4FF4C00-5C03-46FC-8370-FE44788C341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pm"/><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u="sng" dirty="0">
                <a:solidFill>
                  <a:schemeClr val="bg1">
                    <a:lumMod val="75000"/>
                  </a:schemeClr>
                </a:solidFill>
                <a:effectLst>
                  <a:outerShdw blurRad="38100" dist="38100" dir="2700000" algn="tl">
                    <a:srgbClr val="000000">
                      <a:alpha val="43137"/>
                    </a:srgbClr>
                  </a:outerShdw>
                </a:effectLst>
                <a:latin typeface="Algerian" pitchFamily="82" charset="0"/>
              </a:rPr>
              <a:t>pollution</a:t>
            </a:r>
          </a:p>
        </p:txBody>
      </p:sp>
      <p:sp>
        <p:nvSpPr>
          <p:cNvPr id="3" name="Subtitle 2"/>
          <p:cNvSpPr>
            <a:spLocks noGrp="1"/>
          </p:cNvSpPr>
          <p:nvPr>
            <p:ph type="subTitle" idx="1"/>
          </p:nvPr>
        </p:nvSpPr>
        <p:spPr/>
        <p:txBody>
          <a:bodyPr/>
          <a:lstStyle/>
          <a:p>
            <a:r>
              <a:rPr lang="en-US" dirty="0"/>
              <a:t>Submitted by </a:t>
            </a:r>
            <a:r>
              <a:rPr lang="en-US" dirty="0">
                <a:solidFill>
                  <a:schemeClr val="accent1">
                    <a:lumMod val="60000"/>
                    <a:lumOff val="40000"/>
                  </a:schemeClr>
                </a:solidFill>
              </a:rPr>
              <a:t>gayatri</a:t>
            </a:r>
            <a:endParaRPr lang="en-US" dirty="0"/>
          </a:p>
        </p:txBody>
      </p:sp>
    </p:spTree>
    <p:extLst>
      <p:ext uri="{BB962C8B-B14F-4D97-AF65-F5344CB8AC3E}">
        <p14:creationId xmlns:p14="http://schemas.microsoft.com/office/powerpoint/2010/main" val="76104998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46BF0D-1C7E-7A48-3D14-7A6410BE0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05600"/>
          </a:xfrm>
          <a:prstGeom prst="rect">
            <a:avLst/>
          </a:prstGeom>
        </p:spPr>
      </p:pic>
      <p:pic>
        <p:nvPicPr>
          <p:cNvPr id="11" name="Picture 10">
            <a:extLst>
              <a:ext uri="{FF2B5EF4-FFF2-40B4-BE49-F238E27FC236}">
                <a16:creationId xmlns:a16="http://schemas.microsoft.com/office/drawing/2014/main" id="{1B7B3FF0-CFBB-AC1F-1DEE-FE40E60CE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0"/>
            <a:ext cx="9144000" cy="5518547"/>
          </a:xfrm>
          <a:prstGeom prst="rect">
            <a:avLst/>
          </a:prstGeom>
        </p:spPr>
      </p:pic>
      <p:sp>
        <p:nvSpPr>
          <p:cNvPr id="4" name="Freeform: Shape 3">
            <a:extLst>
              <a:ext uri="{FF2B5EF4-FFF2-40B4-BE49-F238E27FC236}">
                <a16:creationId xmlns:a16="http://schemas.microsoft.com/office/drawing/2014/main" id="{5D682BC3-A60B-912E-2494-87AEEC7EB69E}"/>
              </a:ext>
            </a:extLst>
          </p:cNvPr>
          <p:cNvSpPr/>
          <p:nvPr/>
        </p:nvSpPr>
        <p:spPr>
          <a:xfrm>
            <a:off x="38100" y="0"/>
            <a:ext cx="9144000" cy="6858000"/>
          </a:xfrm>
          <a:custGeom>
            <a:avLst/>
            <a:gdLst/>
            <a:ahLst/>
            <a:cxnLst/>
            <a:rect l="l" t="t" r="r" b="b"/>
            <a:pathLst>
              <a:path w="9144000" h="6858000">
                <a:moveTo>
                  <a:pt x="4540207" y="3363173"/>
                </a:moveTo>
                <a:cubicBezTo>
                  <a:pt x="4592297" y="3363173"/>
                  <a:pt x="4636016" y="3384103"/>
                  <a:pt x="4671362" y="3425960"/>
                </a:cubicBezTo>
                <a:cubicBezTo>
                  <a:pt x="4706709" y="3467818"/>
                  <a:pt x="4724382" y="3531535"/>
                  <a:pt x="4724382" y="3617112"/>
                </a:cubicBezTo>
                <a:cubicBezTo>
                  <a:pt x="4724382" y="3708889"/>
                  <a:pt x="4706864" y="3775551"/>
                  <a:pt x="4671827" y="3817099"/>
                </a:cubicBezTo>
                <a:cubicBezTo>
                  <a:pt x="4636790" y="3858647"/>
                  <a:pt x="4591987" y="3879421"/>
                  <a:pt x="4537417" y="3879421"/>
                </a:cubicBezTo>
                <a:cubicBezTo>
                  <a:pt x="4483467" y="3879421"/>
                  <a:pt x="4438663" y="3858337"/>
                  <a:pt x="4403006" y="3816169"/>
                </a:cubicBezTo>
                <a:cubicBezTo>
                  <a:pt x="4367350" y="3774001"/>
                  <a:pt x="4349521" y="3708889"/>
                  <a:pt x="4349521" y="3620832"/>
                </a:cubicBezTo>
                <a:cubicBezTo>
                  <a:pt x="4349521" y="3534016"/>
                  <a:pt x="4367505" y="3469369"/>
                  <a:pt x="4403472" y="3426890"/>
                </a:cubicBezTo>
                <a:cubicBezTo>
                  <a:pt x="4439438" y="3384412"/>
                  <a:pt x="4485017" y="3363173"/>
                  <a:pt x="4540207" y="3363173"/>
                </a:cubicBezTo>
                <a:close/>
                <a:moveTo>
                  <a:pt x="5355823" y="3125048"/>
                </a:moveTo>
                <a:lnTo>
                  <a:pt x="5355823" y="3753847"/>
                </a:lnTo>
                <a:cubicBezTo>
                  <a:pt x="5355823" y="3883452"/>
                  <a:pt x="5385433" y="3979415"/>
                  <a:pt x="5444655" y="4041737"/>
                </a:cubicBezTo>
                <a:cubicBezTo>
                  <a:pt x="5503875" y="4104058"/>
                  <a:pt x="5585576" y="4135219"/>
                  <a:pt x="5689756" y="4135219"/>
                </a:cubicBezTo>
                <a:cubicBezTo>
                  <a:pt x="5767891" y="4135219"/>
                  <a:pt x="5833778" y="4121267"/>
                  <a:pt x="5887418" y="4093361"/>
                </a:cubicBezTo>
                <a:cubicBezTo>
                  <a:pt x="5941058" y="4065456"/>
                  <a:pt x="5994233" y="4018637"/>
                  <a:pt x="6046943" y="3952905"/>
                </a:cubicBezTo>
                <a:lnTo>
                  <a:pt x="6046943" y="4112895"/>
                </a:lnTo>
                <a:lnTo>
                  <a:pt x="6400410" y="4112895"/>
                </a:lnTo>
                <a:lnTo>
                  <a:pt x="6400410" y="3125048"/>
                </a:lnTo>
                <a:lnTo>
                  <a:pt x="6021829" y="3125048"/>
                </a:lnTo>
                <a:lnTo>
                  <a:pt x="6021829" y="3600368"/>
                </a:lnTo>
                <a:cubicBezTo>
                  <a:pt x="6021829" y="3690285"/>
                  <a:pt x="6007411" y="3752607"/>
                  <a:pt x="5978575" y="3787334"/>
                </a:cubicBezTo>
                <a:cubicBezTo>
                  <a:pt x="5949740" y="3822060"/>
                  <a:pt x="5912688" y="3839423"/>
                  <a:pt x="5867419" y="3839423"/>
                </a:cubicBezTo>
                <a:cubicBezTo>
                  <a:pt x="5825871" y="3839423"/>
                  <a:pt x="5793625" y="3826401"/>
                  <a:pt x="5770681" y="3800356"/>
                </a:cubicBezTo>
                <a:cubicBezTo>
                  <a:pt x="5747737" y="3774311"/>
                  <a:pt x="5736265" y="3730283"/>
                  <a:pt x="5736265" y="3668271"/>
                </a:cubicBezTo>
                <a:lnTo>
                  <a:pt x="5736265" y="3125048"/>
                </a:lnTo>
                <a:close/>
                <a:moveTo>
                  <a:pt x="2698013" y="3125048"/>
                </a:moveTo>
                <a:lnTo>
                  <a:pt x="3112551" y="4112721"/>
                </a:lnTo>
                <a:cubicBezTo>
                  <a:pt x="3093347" y="4165498"/>
                  <a:pt x="3069960" y="4202132"/>
                  <a:pt x="3042389" y="4222620"/>
                </a:cubicBezTo>
                <a:cubicBezTo>
                  <a:pt x="3014818" y="4243108"/>
                  <a:pt x="2978728" y="4253352"/>
                  <a:pt x="2934118" y="4253352"/>
                </a:cubicBezTo>
                <a:cubicBezTo>
                  <a:pt x="2867204" y="4253352"/>
                  <a:pt x="2806485" y="4244670"/>
                  <a:pt x="2751963" y="4227307"/>
                </a:cubicBezTo>
                <a:lnTo>
                  <a:pt x="2781700" y="4491477"/>
                </a:lnTo>
                <a:cubicBezTo>
                  <a:pt x="2895753" y="4506359"/>
                  <a:pt x="2980055" y="4513801"/>
                  <a:pt x="3034606" y="4513801"/>
                </a:cubicBezTo>
                <a:cubicBezTo>
                  <a:pt x="3169113" y="4513801"/>
                  <a:pt x="3269218" y="4484011"/>
                  <a:pt x="3334922" y="4424431"/>
                </a:cubicBezTo>
                <a:cubicBezTo>
                  <a:pt x="3381411" y="4382235"/>
                  <a:pt x="3426970" y="4300941"/>
                  <a:pt x="3471600" y="4180551"/>
                </a:cubicBezTo>
                <a:lnTo>
                  <a:pt x="3863523" y="3125048"/>
                </a:lnTo>
                <a:lnTo>
                  <a:pt x="3490465" y="3125048"/>
                </a:lnTo>
                <a:lnTo>
                  <a:pt x="3301232" y="3782683"/>
                </a:lnTo>
                <a:lnTo>
                  <a:pt x="3097480" y="3125048"/>
                </a:lnTo>
                <a:close/>
                <a:moveTo>
                  <a:pt x="4534626" y="3102724"/>
                </a:moveTo>
                <a:cubicBezTo>
                  <a:pt x="4361614" y="3102724"/>
                  <a:pt x="4224258" y="3151559"/>
                  <a:pt x="4122558" y="3249227"/>
                </a:cubicBezTo>
                <a:cubicBezTo>
                  <a:pt x="4020860" y="3346895"/>
                  <a:pt x="3970010" y="3471074"/>
                  <a:pt x="3970010" y="3621762"/>
                </a:cubicBezTo>
                <a:cubicBezTo>
                  <a:pt x="3970010" y="3783613"/>
                  <a:pt x="4030161" y="3914458"/>
                  <a:pt x="4150464" y="4014296"/>
                </a:cubicBezTo>
                <a:cubicBezTo>
                  <a:pt x="4248442" y="4094912"/>
                  <a:pt x="4376806" y="4135219"/>
                  <a:pt x="4535557" y="4135219"/>
                </a:cubicBezTo>
                <a:cubicBezTo>
                  <a:pt x="4713530" y="4135219"/>
                  <a:pt x="4852901" y="4086695"/>
                  <a:pt x="4953671" y="3989647"/>
                </a:cubicBezTo>
                <a:cubicBezTo>
                  <a:pt x="5054439" y="3892599"/>
                  <a:pt x="5104824" y="3768110"/>
                  <a:pt x="5104824" y="3616181"/>
                </a:cubicBezTo>
                <a:cubicBezTo>
                  <a:pt x="5104824" y="3480996"/>
                  <a:pt x="5064206" y="3367204"/>
                  <a:pt x="4982971" y="3274807"/>
                </a:cubicBezTo>
                <a:cubicBezTo>
                  <a:pt x="4881892" y="3160085"/>
                  <a:pt x="4732444" y="3102724"/>
                  <a:pt x="4534626" y="3102724"/>
                </a:cubicBezTo>
                <a:close/>
                <a:moveTo>
                  <a:pt x="4832841" y="1358087"/>
                </a:moveTo>
                <a:lnTo>
                  <a:pt x="4832841" y="1418548"/>
                </a:lnTo>
                <a:cubicBezTo>
                  <a:pt x="4832841" y="1465677"/>
                  <a:pt x="4825244" y="1503969"/>
                  <a:pt x="4810051" y="1533425"/>
                </a:cubicBezTo>
                <a:cubicBezTo>
                  <a:pt x="4794859" y="1562880"/>
                  <a:pt x="4769124" y="1587840"/>
                  <a:pt x="4732847" y="1608304"/>
                </a:cubicBezTo>
                <a:cubicBezTo>
                  <a:pt x="4696570" y="1628768"/>
                  <a:pt x="4657347" y="1639000"/>
                  <a:pt x="4615180" y="1639000"/>
                </a:cubicBezTo>
                <a:cubicBezTo>
                  <a:pt x="4574872" y="1639000"/>
                  <a:pt x="4544331" y="1629543"/>
                  <a:pt x="4523557" y="1610629"/>
                </a:cubicBezTo>
                <a:cubicBezTo>
                  <a:pt x="4502784" y="1591716"/>
                  <a:pt x="4492396" y="1567376"/>
                  <a:pt x="4492396" y="1537611"/>
                </a:cubicBezTo>
                <a:cubicBezTo>
                  <a:pt x="4492396" y="1511566"/>
                  <a:pt x="4502938" y="1488311"/>
                  <a:pt x="4524022" y="1467847"/>
                </a:cubicBezTo>
                <a:cubicBezTo>
                  <a:pt x="4544486" y="1448004"/>
                  <a:pt x="4593165" y="1427850"/>
                  <a:pt x="4670060" y="1407386"/>
                </a:cubicBezTo>
                <a:cubicBezTo>
                  <a:pt x="4726491" y="1393123"/>
                  <a:pt x="4780751" y="1376690"/>
                  <a:pt x="4832841" y="1358087"/>
                </a:cubicBezTo>
                <a:close/>
                <a:moveTo>
                  <a:pt x="6212143" y="816724"/>
                </a:moveTo>
                <a:cubicBezTo>
                  <a:pt x="6134628" y="816724"/>
                  <a:pt x="6068896" y="830832"/>
                  <a:pt x="6014945" y="859047"/>
                </a:cubicBezTo>
                <a:cubicBezTo>
                  <a:pt x="5960995" y="887263"/>
                  <a:pt x="5907665" y="934236"/>
                  <a:pt x="5854955" y="999969"/>
                </a:cubicBezTo>
                <a:lnTo>
                  <a:pt x="5854955" y="839049"/>
                </a:lnTo>
                <a:lnTo>
                  <a:pt x="5502418" y="839049"/>
                </a:lnTo>
                <a:lnTo>
                  <a:pt x="5502418" y="1826895"/>
                </a:lnTo>
                <a:lnTo>
                  <a:pt x="5881000" y="1826895"/>
                </a:lnTo>
                <a:lnTo>
                  <a:pt x="5881000" y="1352506"/>
                </a:lnTo>
                <a:cubicBezTo>
                  <a:pt x="5881000" y="1262589"/>
                  <a:pt x="5895263" y="1200267"/>
                  <a:pt x="5923788" y="1165540"/>
                </a:cubicBezTo>
                <a:cubicBezTo>
                  <a:pt x="5952314" y="1130814"/>
                  <a:pt x="5989521" y="1113451"/>
                  <a:pt x="6035409" y="1113451"/>
                </a:cubicBezTo>
                <a:cubicBezTo>
                  <a:pt x="6076957" y="1113451"/>
                  <a:pt x="6109203" y="1126318"/>
                  <a:pt x="6132147" y="1152053"/>
                </a:cubicBezTo>
                <a:cubicBezTo>
                  <a:pt x="6155092" y="1177788"/>
                  <a:pt x="6166564" y="1221661"/>
                  <a:pt x="6166564" y="1283673"/>
                </a:cubicBezTo>
                <a:lnTo>
                  <a:pt x="6166564" y="1826895"/>
                </a:lnTo>
                <a:lnTo>
                  <a:pt x="6547006" y="1826895"/>
                </a:lnTo>
                <a:lnTo>
                  <a:pt x="6547006" y="1199027"/>
                </a:lnTo>
                <a:cubicBezTo>
                  <a:pt x="6547006" y="1068802"/>
                  <a:pt x="6517395" y="972529"/>
                  <a:pt x="6458174" y="910207"/>
                </a:cubicBezTo>
                <a:cubicBezTo>
                  <a:pt x="6398953" y="847885"/>
                  <a:pt x="6316943" y="816724"/>
                  <a:pt x="6212143" y="816724"/>
                </a:cubicBezTo>
                <a:close/>
                <a:moveTo>
                  <a:pt x="4653317" y="816724"/>
                </a:moveTo>
                <a:cubicBezTo>
                  <a:pt x="4582623" y="816724"/>
                  <a:pt x="4516891" y="821995"/>
                  <a:pt x="4456120" y="832537"/>
                </a:cubicBezTo>
                <a:cubicBezTo>
                  <a:pt x="4395348" y="843079"/>
                  <a:pt x="4347599" y="857962"/>
                  <a:pt x="4312872" y="877186"/>
                </a:cubicBezTo>
                <a:cubicBezTo>
                  <a:pt x="4264503" y="903851"/>
                  <a:pt x="4227451" y="935322"/>
                  <a:pt x="4201716" y="971599"/>
                </a:cubicBezTo>
                <a:cubicBezTo>
                  <a:pt x="4175982" y="1007875"/>
                  <a:pt x="4156293" y="1057640"/>
                  <a:pt x="4142650" y="1120892"/>
                </a:cubicBezTo>
                <a:lnTo>
                  <a:pt x="4504489" y="1159029"/>
                </a:lnTo>
                <a:cubicBezTo>
                  <a:pt x="4519372" y="1116241"/>
                  <a:pt x="4538905" y="1087095"/>
                  <a:pt x="4563090" y="1071593"/>
                </a:cubicBezTo>
                <a:cubicBezTo>
                  <a:pt x="4594095" y="1051749"/>
                  <a:pt x="4640604" y="1041827"/>
                  <a:pt x="4702616" y="1041827"/>
                </a:cubicBezTo>
                <a:cubicBezTo>
                  <a:pt x="4750985" y="1041827"/>
                  <a:pt x="4784781" y="1051129"/>
                  <a:pt x="4804005" y="1069732"/>
                </a:cubicBezTo>
                <a:cubicBezTo>
                  <a:pt x="4823229" y="1088336"/>
                  <a:pt x="4832841" y="1120892"/>
                  <a:pt x="4832841" y="1167401"/>
                </a:cubicBezTo>
                <a:cubicBezTo>
                  <a:pt x="4785712" y="1186004"/>
                  <a:pt x="4741063" y="1201042"/>
                  <a:pt x="4698895" y="1212514"/>
                </a:cubicBezTo>
                <a:cubicBezTo>
                  <a:pt x="4656728" y="1223986"/>
                  <a:pt x="4564640" y="1243985"/>
                  <a:pt x="4422633" y="1272511"/>
                </a:cubicBezTo>
                <a:cubicBezTo>
                  <a:pt x="4304191" y="1296075"/>
                  <a:pt x="4222955" y="1332042"/>
                  <a:pt x="4178927" y="1380411"/>
                </a:cubicBezTo>
                <a:cubicBezTo>
                  <a:pt x="4134899" y="1428780"/>
                  <a:pt x="4112885" y="1490482"/>
                  <a:pt x="4112885" y="1565516"/>
                </a:cubicBezTo>
                <a:cubicBezTo>
                  <a:pt x="4112885" y="1645511"/>
                  <a:pt x="4143426" y="1712794"/>
                  <a:pt x="4204507" y="1767364"/>
                </a:cubicBezTo>
                <a:cubicBezTo>
                  <a:pt x="4265589" y="1821934"/>
                  <a:pt x="4355040" y="1849219"/>
                  <a:pt x="4472863" y="1849219"/>
                </a:cubicBezTo>
                <a:cubicBezTo>
                  <a:pt x="4561539" y="1849219"/>
                  <a:pt x="4639364" y="1835577"/>
                  <a:pt x="4706337" y="1808292"/>
                </a:cubicBezTo>
                <a:cubicBezTo>
                  <a:pt x="4755326" y="1787828"/>
                  <a:pt x="4804626" y="1753721"/>
                  <a:pt x="4854235" y="1705972"/>
                </a:cubicBezTo>
                <a:cubicBezTo>
                  <a:pt x="4858576" y="1734498"/>
                  <a:pt x="4862916" y="1755427"/>
                  <a:pt x="4867257" y="1768759"/>
                </a:cubicBezTo>
                <a:cubicBezTo>
                  <a:pt x="4871598" y="1782092"/>
                  <a:pt x="4880900" y="1801470"/>
                  <a:pt x="4895163" y="1826895"/>
                </a:cubicBezTo>
                <a:lnTo>
                  <a:pt x="5250490" y="1826895"/>
                </a:lnTo>
                <a:cubicBezTo>
                  <a:pt x="5230646" y="1785967"/>
                  <a:pt x="5217778" y="1752326"/>
                  <a:pt x="5211887" y="1725971"/>
                </a:cubicBezTo>
                <a:cubicBezTo>
                  <a:pt x="5205996" y="1699616"/>
                  <a:pt x="5203051" y="1663184"/>
                  <a:pt x="5203051" y="1616675"/>
                </a:cubicBezTo>
                <a:lnTo>
                  <a:pt x="5203051" y="1180423"/>
                </a:lnTo>
                <a:cubicBezTo>
                  <a:pt x="5203051" y="1133914"/>
                  <a:pt x="5193749" y="1085080"/>
                  <a:pt x="5175145" y="1033920"/>
                </a:cubicBezTo>
                <a:cubicBezTo>
                  <a:pt x="5156542" y="982761"/>
                  <a:pt x="5131117" y="943228"/>
                  <a:pt x="5098871" y="915323"/>
                </a:cubicBezTo>
                <a:cubicBezTo>
                  <a:pt x="5052982" y="875015"/>
                  <a:pt x="4995621" y="848505"/>
                  <a:pt x="4926788" y="835793"/>
                </a:cubicBezTo>
                <a:cubicBezTo>
                  <a:pt x="4857955" y="823081"/>
                  <a:pt x="4766798" y="816724"/>
                  <a:pt x="4653317" y="816724"/>
                </a:cubicBezTo>
                <a:close/>
                <a:moveTo>
                  <a:pt x="6845443" y="463258"/>
                </a:moveTo>
                <a:lnTo>
                  <a:pt x="6845443" y="1826895"/>
                </a:lnTo>
                <a:lnTo>
                  <a:pt x="7232397" y="1826895"/>
                </a:lnTo>
                <a:lnTo>
                  <a:pt x="7232397" y="1570167"/>
                </a:lnTo>
                <a:lnTo>
                  <a:pt x="7375019" y="1430902"/>
                </a:lnTo>
                <a:lnTo>
                  <a:pt x="7575094" y="1826895"/>
                </a:lnTo>
                <a:lnTo>
                  <a:pt x="8001652" y="1826895"/>
                </a:lnTo>
                <a:lnTo>
                  <a:pt x="7626806" y="1185088"/>
                </a:lnTo>
                <a:lnTo>
                  <a:pt x="7981188" y="839049"/>
                </a:lnTo>
                <a:lnTo>
                  <a:pt x="7515170" y="839049"/>
                </a:lnTo>
                <a:lnTo>
                  <a:pt x="7232397" y="1167139"/>
                </a:lnTo>
                <a:lnTo>
                  <a:pt x="7232397" y="463258"/>
                </a:lnTo>
                <a:close/>
                <a:moveTo>
                  <a:pt x="2816368" y="463258"/>
                </a:moveTo>
                <a:lnTo>
                  <a:pt x="2816368" y="1826895"/>
                </a:lnTo>
                <a:lnTo>
                  <a:pt x="3194950" y="1826895"/>
                </a:lnTo>
                <a:lnTo>
                  <a:pt x="3194950" y="1352506"/>
                </a:lnTo>
                <a:cubicBezTo>
                  <a:pt x="3194950" y="1262589"/>
                  <a:pt x="3209213" y="1200267"/>
                  <a:pt x="3237738" y="1165540"/>
                </a:cubicBezTo>
                <a:cubicBezTo>
                  <a:pt x="3266264" y="1130814"/>
                  <a:pt x="3303471" y="1113451"/>
                  <a:pt x="3349359" y="1113451"/>
                </a:cubicBezTo>
                <a:cubicBezTo>
                  <a:pt x="3390907" y="1113451"/>
                  <a:pt x="3423153" y="1126318"/>
                  <a:pt x="3446098" y="1152053"/>
                </a:cubicBezTo>
                <a:cubicBezTo>
                  <a:pt x="3469042" y="1177788"/>
                  <a:pt x="3480514" y="1221661"/>
                  <a:pt x="3480514" y="1283673"/>
                </a:cubicBezTo>
                <a:lnTo>
                  <a:pt x="3480514" y="1826895"/>
                </a:lnTo>
                <a:lnTo>
                  <a:pt x="3860956" y="1826895"/>
                </a:lnTo>
                <a:lnTo>
                  <a:pt x="3860956" y="1199027"/>
                </a:lnTo>
                <a:cubicBezTo>
                  <a:pt x="3860956" y="1069422"/>
                  <a:pt x="3831345" y="973304"/>
                  <a:pt x="3772124" y="910672"/>
                </a:cubicBezTo>
                <a:cubicBezTo>
                  <a:pt x="3712903" y="848040"/>
                  <a:pt x="3631823" y="816724"/>
                  <a:pt x="3528883" y="816724"/>
                </a:cubicBezTo>
                <a:cubicBezTo>
                  <a:pt x="3459430" y="816724"/>
                  <a:pt x="3399279" y="828196"/>
                  <a:pt x="3348429" y="851141"/>
                </a:cubicBezTo>
                <a:cubicBezTo>
                  <a:pt x="3297580" y="874085"/>
                  <a:pt x="3246420" y="912222"/>
                  <a:pt x="3194950" y="965552"/>
                </a:cubicBezTo>
                <a:lnTo>
                  <a:pt x="3194950" y="463258"/>
                </a:lnTo>
                <a:close/>
                <a:moveTo>
                  <a:pt x="1250250" y="463258"/>
                </a:moveTo>
                <a:lnTo>
                  <a:pt x="1250250" y="799981"/>
                </a:lnTo>
                <a:lnTo>
                  <a:pt x="1679991" y="799981"/>
                </a:lnTo>
                <a:lnTo>
                  <a:pt x="1679991" y="1826895"/>
                </a:lnTo>
                <a:lnTo>
                  <a:pt x="2101361" y="1826895"/>
                </a:lnTo>
                <a:lnTo>
                  <a:pt x="2101361" y="799981"/>
                </a:lnTo>
                <a:lnTo>
                  <a:pt x="2531102" y="799981"/>
                </a:lnTo>
                <a:lnTo>
                  <a:pt x="2531102" y="463258"/>
                </a:lnTo>
                <a:close/>
                <a:moveTo>
                  <a:pt x="0" y="0"/>
                </a:moveTo>
                <a:lnTo>
                  <a:pt x="9144000" y="0"/>
                </a:lnTo>
                <a:lnTo>
                  <a:pt x="9144000" y="6858000"/>
                </a:lnTo>
                <a:lnTo>
                  <a:pt x="0" y="6858000"/>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Rectangle 8">
            <a:extLst>
              <a:ext uri="{FF2B5EF4-FFF2-40B4-BE49-F238E27FC236}">
                <a16:creationId xmlns:a16="http://schemas.microsoft.com/office/drawing/2014/main" id="{740870C7-BB57-75D7-DF0E-73B3424B2B05}"/>
              </a:ext>
            </a:extLst>
          </p:cNvPr>
          <p:cNvSpPr/>
          <p:nvPr/>
        </p:nvSpPr>
        <p:spPr>
          <a:xfrm>
            <a:off x="8763000" y="38100"/>
            <a:ext cx="342900" cy="47625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101566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2.22222E-6 L -0.85208 2.22222E-6 " pathEditMode="relative" rAng="0" ptsTypes="AA">
                                      <p:cBhvr>
                                        <p:cTn id="6" dur="2000" fill="hold"/>
                                        <p:tgtEl>
                                          <p:spTgt spid="9"/>
                                        </p:tgtEl>
                                        <p:attrNameLst>
                                          <p:attrName>ppt_x</p:attrName>
                                          <p:attrName>ppt_y</p:attrName>
                                        </p:attrNameLst>
                                      </p:cBhvr>
                                      <p:rCtr x="-42604" y="0"/>
                                    </p:animMotion>
                                  </p:childTnLst>
                                </p:cTn>
                              </p:par>
                              <p:par>
                                <p:cTn id="7" presetID="35" presetClass="path" presetSubtype="0" accel="50000" decel="50000" fill="hold" nodeType="withEffect">
                                  <p:stCondLst>
                                    <p:cond delay="0"/>
                                  </p:stCondLst>
                                  <p:childTnLst>
                                    <p:animMotion origin="layout" path="M 0 -4.81481E-6 L -0.875 -0.01342 " pathEditMode="relative" rAng="0" ptsTypes="AA">
                                      <p:cBhvr>
                                        <p:cTn id="8" dur="2000" fill="hold"/>
                                        <p:tgtEl>
                                          <p:spTgt spid="11"/>
                                        </p:tgtEl>
                                        <p:attrNameLst>
                                          <p:attrName>ppt_x</p:attrName>
                                          <p:attrName>ppt_y</p:attrName>
                                        </p:attrNameLst>
                                      </p:cBhvr>
                                      <p:rCtr x="-43750" y="-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7200"/>
            <a:ext cx="9144000" cy="64008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87468211"/>
              </p:ext>
            </p:extLst>
          </p:nvPr>
        </p:nvGraphicFramePr>
        <p:xfrm>
          <a:off x="0" y="457200"/>
          <a:ext cx="9144000" cy="6400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1280160">
                <a:tc>
                  <a:txBody>
                    <a:bodyPr/>
                    <a:lstStyle/>
                    <a:p>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2" name="TextBox 1"/>
          <p:cNvSpPr txBox="1"/>
          <p:nvPr/>
        </p:nvSpPr>
        <p:spPr>
          <a:xfrm>
            <a:off x="0" y="3276600"/>
            <a:ext cx="4572000" cy="1938992"/>
          </a:xfrm>
          <a:prstGeom prst="rect">
            <a:avLst/>
          </a:prstGeom>
          <a:noFill/>
        </p:spPr>
        <p:txBody>
          <a:bodyPr wrap="square" rtlCol="0">
            <a:spAutoFit/>
          </a:bodyPr>
          <a:lstStyle/>
          <a:p>
            <a:r>
              <a:rPr lang="en-US" sz="6000" b="1" i="1" dirty="0">
                <a:solidFill>
                  <a:schemeClr val="accent1">
                    <a:lumMod val="50000"/>
                  </a:schemeClr>
                </a:solidFill>
                <a:effectLst>
                  <a:outerShdw blurRad="38100" dist="38100" dir="2700000" algn="tl">
                    <a:srgbClr val="000000">
                      <a:alpha val="43137"/>
                    </a:srgbClr>
                  </a:outerShdw>
                </a:effectLst>
                <a:latin typeface="Blackadder ITC" pitchFamily="82" charset="0"/>
              </a:rPr>
              <a:t>We have got only one earth ……..</a:t>
            </a:r>
          </a:p>
        </p:txBody>
      </p:sp>
    </p:spTree>
    <p:extLst>
      <p:ext uri="{BB962C8B-B14F-4D97-AF65-F5344CB8AC3E}">
        <p14:creationId xmlns:p14="http://schemas.microsoft.com/office/powerpoint/2010/main" val="23489317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a:solidFill>
                  <a:schemeClr val="accent1">
                    <a:lumMod val="75000"/>
                  </a:schemeClr>
                </a:solidFill>
                <a:latin typeface="Blackadder ITC" pitchFamily="82" charset="0"/>
              </a:rPr>
              <a:t>overview</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Definition of pollution</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Types of pollution </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Air pollution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Water pollution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8209260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629399" y="-609599"/>
            <a:ext cx="609601" cy="3809999"/>
          </a:xfrm>
        </p:spPr>
        <p:txBody>
          <a:bodyPr>
            <a:noAutofit/>
          </a:bodyPr>
          <a:lstStyle/>
          <a:p>
            <a:r>
              <a:rPr lang="en-US" sz="6000" dirty="0">
                <a:latin typeface="Bahnschrift Condensed" pitchFamily="34" charset="0"/>
              </a:rPr>
              <a:t>air pollution </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3958" r="23958"/>
          <a:stretch>
            <a:fillRect/>
          </a:stretch>
        </p:blipFill>
        <p:spPr>
          <a:xfrm>
            <a:off x="304800" y="1143000"/>
            <a:ext cx="4191000" cy="2667000"/>
          </a:xfrm>
        </p:spPr>
      </p:pic>
      <p:sp>
        <p:nvSpPr>
          <p:cNvPr id="4" name="Text Placeholder 3"/>
          <p:cNvSpPr>
            <a:spLocks noGrp="1"/>
          </p:cNvSpPr>
          <p:nvPr>
            <p:ph type="body" sz="half" idx="2"/>
          </p:nvPr>
        </p:nvSpPr>
        <p:spPr>
          <a:xfrm>
            <a:off x="5181600" y="2133600"/>
            <a:ext cx="3421443" cy="3276197"/>
          </a:xfrm>
        </p:spPr>
        <p:txBody>
          <a:bodyPr/>
          <a:lstStyle/>
          <a:p>
            <a:r>
              <a:rPr lang="en-US" dirty="0"/>
              <a:t>Air pollution can be defined as an alteration of air quality that can be characterized by measurements of chemical, biological or physical pollutants in the air. Therefore, air pollution means the undesirable presence of impurities or the abnormal rise in the proportion of some constituents of the atmosphere. It can be classified in 2 sections: visible and invisible air pollution.</a:t>
            </a:r>
          </a:p>
        </p:txBody>
      </p:sp>
      <p:sp>
        <p:nvSpPr>
          <p:cNvPr id="6" name="Rectangle 5"/>
          <p:cNvSpPr/>
          <p:nvPr/>
        </p:nvSpPr>
        <p:spPr>
          <a:xfrm>
            <a:off x="642257" y="4180113"/>
            <a:ext cx="7848600" cy="2400657"/>
          </a:xfrm>
          <a:prstGeom prst="rect">
            <a:avLst/>
          </a:prstGeom>
        </p:spPr>
        <p:txBody>
          <a:bodyPr wrap="square">
            <a:spAutoFit/>
          </a:bodyPr>
          <a:lstStyle/>
          <a:p>
            <a:endParaRPr lang="en-US" dirty="0"/>
          </a:p>
          <a:p>
            <a:r>
              <a:rPr lang="en-US" sz="1100" dirty="0"/>
              <a:t>Local</a:t>
            </a:r>
          </a:p>
          <a:p>
            <a:endParaRPr lang="en-US" sz="1100" dirty="0"/>
          </a:p>
          <a:p>
            <a:r>
              <a:rPr lang="en-US" sz="1100" dirty="0"/>
              <a:t>this concerns the quality of ambient air within a radius of a few kilometers</a:t>
            </a:r>
          </a:p>
          <a:p>
            <a:endParaRPr lang="en-US" sz="1100" dirty="0"/>
          </a:p>
          <a:p>
            <a:r>
              <a:rPr lang="en-US" sz="1100" dirty="0"/>
              <a:t>Regional</a:t>
            </a:r>
          </a:p>
          <a:p>
            <a:endParaRPr lang="en-US" sz="1100" dirty="0"/>
          </a:p>
          <a:p>
            <a:r>
              <a:rPr lang="en-US" sz="1100" dirty="0"/>
              <a:t>pollution like acid rain, photochemical reactions and degradation of water quality at distances of a few kilometers to a thousand kilometers</a:t>
            </a:r>
          </a:p>
          <a:p>
            <a:endParaRPr lang="en-US" sz="1100" dirty="0"/>
          </a:p>
          <a:p>
            <a:r>
              <a:rPr lang="en-US" sz="1100" dirty="0"/>
              <a:t>Global</a:t>
            </a:r>
          </a:p>
          <a:p>
            <a:endParaRPr lang="en-US" sz="1100" dirty="0"/>
          </a:p>
          <a:p>
            <a:r>
              <a:rPr lang="en-US" sz="1100" dirty="0"/>
              <a:t>depletion of the ozone layer and global warming caused by the emission of greenhouse gases, mainly carbon dioxide (CO2)</a:t>
            </a:r>
          </a:p>
        </p:txBody>
      </p:sp>
    </p:spTree>
    <p:extLst>
      <p:ext uri="{BB962C8B-B14F-4D97-AF65-F5344CB8AC3E}">
        <p14:creationId xmlns:p14="http://schemas.microsoft.com/office/powerpoint/2010/main" val="320193313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wheel(1)">
                                      <p:cBhvr>
                                        <p:cTn id="26" dur="20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wipe(down)">
                                      <p:cBhvr>
                                        <p:cTn id="34" dur="500"/>
                                        <p:tgtEl>
                                          <p:spTgt spid="6">
                                            <p:txEl>
                                              <p:pRg st="3" end="3"/>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500"/>
                                        <p:tgtEl>
                                          <p:spTgt spid="6">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wipe(down)">
                                      <p:cBhvr>
                                        <p:cTn id="40" dur="500"/>
                                        <p:tgtEl>
                                          <p:spTgt spid="6">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wipe(down)">
                                      <p:cBhvr>
                                        <p:cTn id="43" dur="500"/>
                                        <p:tgtEl>
                                          <p:spTgt spid="6">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wipe(down)">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27403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762000"/>
            <a:ext cx="8229600" cy="1069848"/>
          </a:xfrm>
        </p:spPr>
        <p:style>
          <a:lnRef idx="1">
            <a:schemeClr val="accent1"/>
          </a:lnRef>
          <a:fillRef idx="2">
            <a:schemeClr val="accent1"/>
          </a:fillRef>
          <a:effectRef idx="1">
            <a:schemeClr val="accent1"/>
          </a:effectRef>
          <a:fontRef idx="minor">
            <a:schemeClr val="dk1"/>
          </a:fontRef>
        </p:style>
        <p:txBody>
          <a:bodyPr>
            <a:normAutofit/>
          </a:bodyPr>
          <a:lstStyle/>
          <a:p>
            <a:r>
              <a:rPr lang="en-US" sz="4800" b="1" i="1" dirty="0">
                <a:solidFill>
                  <a:schemeClr val="accent3">
                    <a:lumMod val="50000"/>
                  </a:schemeClr>
                </a:solidFill>
                <a:effectLst>
                  <a:outerShdw blurRad="38100" dist="38100" dir="2700000" algn="tl">
                    <a:srgbClr val="000000">
                      <a:alpha val="43137"/>
                    </a:srgbClr>
                  </a:outerShdw>
                </a:effectLst>
                <a:latin typeface="Felix Titling" pitchFamily="82" charset="0"/>
              </a:rPr>
              <a:t>Effects of air </a:t>
            </a:r>
            <a:r>
              <a:rPr lang="en-US" sz="4800" b="1" i="1" dirty="0" err="1">
                <a:solidFill>
                  <a:schemeClr val="accent3">
                    <a:lumMod val="50000"/>
                  </a:schemeClr>
                </a:solidFill>
                <a:effectLst>
                  <a:outerShdw blurRad="38100" dist="38100" dir="2700000" algn="tl">
                    <a:srgbClr val="000000">
                      <a:alpha val="43137"/>
                    </a:srgbClr>
                  </a:outerShdw>
                </a:effectLst>
                <a:latin typeface="Felix Titling" pitchFamily="82" charset="0"/>
              </a:rPr>
              <a:t>polltion</a:t>
            </a:r>
            <a:r>
              <a:rPr lang="en-US" sz="4800" b="1" i="1" dirty="0">
                <a:solidFill>
                  <a:schemeClr val="accent3">
                    <a:lumMod val="50000"/>
                  </a:schemeClr>
                </a:solidFill>
                <a:effectLst>
                  <a:outerShdw blurRad="38100" dist="38100" dir="2700000" algn="tl">
                    <a:srgbClr val="000000">
                      <a:alpha val="43137"/>
                    </a:srgbClr>
                  </a:outerShdw>
                </a:effectLst>
                <a:latin typeface="Felix Titling" pitchFamily="82" charset="0"/>
              </a:rPr>
              <a:t> </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5159829" cy="4876800"/>
          </a:xfrm>
          <a:prstGeom prst="rect">
            <a:avLst/>
          </a:prstGeom>
        </p:spPr>
      </p:pic>
      <p:graphicFrame>
        <p:nvGraphicFramePr>
          <p:cNvPr id="19" name="Diagram 18"/>
          <p:cNvGraphicFramePr/>
          <p:nvPr>
            <p:extLst>
              <p:ext uri="{D42A27DB-BD31-4B8C-83A1-F6EECF244321}">
                <p14:modId xmlns:p14="http://schemas.microsoft.com/office/powerpoint/2010/main" val="4196416865"/>
              </p:ext>
            </p:extLst>
          </p:nvPr>
        </p:nvGraphicFramePr>
        <p:xfrm>
          <a:off x="3657599" y="2362200"/>
          <a:ext cx="5350329"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26955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0">
                                          <p:stCondLst>
                                            <p:cond delay="0"/>
                                          </p:stCondLst>
                                        </p:cTn>
                                        <p:tgtEl>
                                          <p:spTgt spid="19"/>
                                        </p:tgtEl>
                                      </p:cBhvr>
                                    </p:animEffect>
                                    <p:anim calcmode="lin" valueType="num">
                                      <p:cBhvr>
                                        <p:cTn id="1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9" dur="26">
                                          <p:stCondLst>
                                            <p:cond delay="650"/>
                                          </p:stCondLst>
                                        </p:cTn>
                                        <p:tgtEl>
                                          <p:spTgt spid="19"/>
                                        </p:tgtEl>
                                      </p:cBhvr>
                                      <p:to x="100000" y="60000"/>
                                    </p:animScale>
                                    <p:animScale>
                                      <p:cBhvr>
                                        <p:cTn id="20" dur="166" decel="50000">
                                          <p:stCondLst>
                                            <p:cond delay="676"/>
                                          </p:stCondLst>
                                        </p:cTn>
                                        <p:tgtEl>
                                          <p:spTgt spid="19"/>
                                        </p:tgtEl>
                                      </p:cBhvr>
                                      <p:to x="100000" y="100000"/>
                                    </p:animScale>
                                    <p:animScale>
                                      <p:cBhvr>
                                        <p:cTn id="21" dur="26">
                                          <p:stCondLst>
                                            <p:cond delay="1312"/>
                                          </p:stCondLst>
                                        </p:cTn>
                                        <p:tgtEl>
                                          <p:spTgt spid="19"/>
                                        </p:tgtEl>
                                      </p:cBhvr>
                                      <p:to x="100000" y="80000"/>
                                    </p:animScale>
                                    <p:animScale>
                                      <p:cBhvr>
                                        <p:cTn id="22" dur="166" decel="50000">
                                          <p:stCondLst>
                                            <p:cond delay="1338"/>
                                          </p:stCondLst>
                                        </p:cTn>
                                        <p:tgtEl>
                                          <p:spTgt spid="19"/>
                                        </p:tgtEl>
                                      </p:cBhvr>
                                      <p:to x="100000" y="100000"/>
                                    </p:animScale>
                                    <p:animScale>
                                      <p:cBhvr>
                                        <p:cTn id="23" dur="26">
                                          <p:stCondLst>
                                            <p:cond delay="1642"/>
                                          </p:stCondLst>
                                        </p:cTn>
                                        <p:tgtEl>
                                          <p:spTgt spid="19"/>
                                        </p:tgtEl>
                                      </p:cBhvr>
                                      <p:to x="100000" y="90000"/>
                                    </p:animScale>
                                    <p:animScale>
                                      <p:cBhvr>
                                        <p:cTn id="24" dur="166" decel="50000">
                                          <p:stCondLst>
                                            <p:cond delay="1668"/>
                                          </p:stCondLst>
                                        </p:cTn>
                                        <p:tgtEl>
                                          <p:spTgt spid="19"/>
                                        </p:tgtEl>
                                      </p:cBhvr>
                                      <p:to x="100000" y="100000"/>
                                    </p:animScale>
                                    <p:animScale>
                                      <p:cBhvr>
                                        <p:cTn id="25" dur="26">
                                          <p:stCondLst>
                                            <p:cond delay="1808"/>
                                          </p:stCondLst>
                                        </p:cTn>
                                        <p:tgtEl>
                                          <p:spTgt spid="19"/>
                                        </p:tgtEl>
                                      </p:cBhvr>
                                      <p:to x="100000" y="95000"/>
                                    </p:animScale>
                                    <p:animScale>
                                      <p:cBhvr>
                                        <p:cTn id="26" dur="166" decel="50000">
                                          <p:stCondLst>
                                            <p:cond delay="1834"/>
                                          </p:stCondLst>
                                        </p:cTn>
                                        <p:tgtEl>
                                          <p:spTgt spid="19"/>
                                        </p:tgtEl>
                                      </p:cBhvr>
                                      <p:to x="100000" y="100000"/>
                                    </p:animScale>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1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8800" i="1" u="sng" dirty="0">
                <a:solidFill>
                  <a:schemeClr val="accent1">
                    <a:lumMod val="50000"/>
                  </a:schemeClr>
                </a:solidFill>
                <a:effectLst>
                  <a:outerShdw blurRad="38100" dist="38100" dir="2700000" algn="tl">
                    <a:srgbClr val="000000">
                      <a:alpha val="43137"/>
                    </a:srgbClr>
                  </a:outerShdw>
                </a:effectLst>
                <a:latin typeface="Algerian" pitchFamily="82" charset="0"/>
              </a:rPr>
              <a:t>Causes </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2373313"/>
            <a:ext cx="8096250" cy="4076700"/>
          </a:xfrm>
        </p:spPr>
      </p:pic>
    </p:spTree>
    <p:extLst>
      <p:ext uri="{BB962C8B-B14F-4D97-AF65-F5344CB8AC3E}">
        <p14:creationId xmlns:p14="http://schemas.microsoft.com/office/powerpoint/2010/main" val="418784593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31CDC-C55E-5DA1-3932-782015CFE873}"/>
              </a:ext>
            </a:extLst>
          </p:cNvPr>
          <p:cNvPicPr>
            <a:picLocks noChangeAspect="1"/>
          </p:cNvPicPr>
          <p:nvPr/>
        </p:nvPicPr>
        <p:blipFill rotWithShape="1">
          <a:blip r:embed="rId2">
            <a:extLst>
              <a:ext uri="{28A0092B-C50C-407E-A947-70E740481C1C}">
                <a14:useLocalDpi xmlns:a14="http://schemas.microsoft.com/office/drawing/2010/main" val="0"/>
              </a:ext>
            </a:extLst>
          </a:blip>
          <a:srcRect l="9766" t="1" r="9766" b="1"/>
          <a:stretch/>
        </p:blipFill>
        <p:spPr>
          <a:xfrm>
            <a:off x="0" y="0"/>
            <a:ext cx="9144000" cy="6858000"/>
          </a:xfrm>
          <a:prstGeom prst="rect">
            <a:avLst/>
          </a:prstGeom>
        </p:spPr>
      </p:pic>
      <p:pic>
        <p:nvPicPr>
          <p:cNvPr id="5" name="Graphic 4" descr="Leaf with solid fill">
            <a:extLst>
              <a:ext uri="{FF2B5EF4-FFF2-40B4-BE49-F238E27FC236}">
                <a16:creationId xmlns:a16="http://schemas.microsoft.com/office/drawing/2014/main" id="{4E3E2CE9-5658-5CB0-6370-9704955292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 y="3457773"/>
            <a:ext cx="1600200" cy="1600200"/>
          </a:xfrm>
          <a:prstGeom prst="rect">
            <a:avLst/>
          </a:prstGeom>
        </p:spPr>
      </p:pic>
      <p:sp>
        <p:nvSpPr>
          <p:cNvPr id="6" name="TextBox 5">
            <a:extLst>
              <a:ext uri="{FF2B5EF4-FFF2-40B4-BE49-F238E27FC236}">
                <a16:creationId xmlns:a16="http://schemas.microsoft.com/office/drawing/2014/main" id="{5CE61EA3-82F6-6F83-D4EA-FBE34A2C159F}"/>
              </a:ext>
            </a:extLst>
          </p:cNvPr>
          <p:cNvSpPr txBox="1"/>
          <p:nvPr/>
        </p:nvSpPr>
        <p:spPr>
          <a:xfrm>
            <a:off x="1905000" y="2895600"/>
            <a:ext cx="3962400" cy="769441"/>
          </a:xfrm>
          <a:prstGeom prst="rect">
            <a:avLst/>
          </a:prstGeom>
          <a:noFill/>
        </p:spPr>
        <p:txBody>
          <a:bodyPr wrap="square" rtlCol="0">
            <a:spAutoFit/>
          </a:bodyPr>
          <a:lstStyle/>
          <a:p>
            <a:r>
              <a:rPr lang="en-IN" sz="4400" b="1" i="1" dirty="0">
                <a:solidFill>
                  <a:schemeClr val="tx1">
                    <a:lumMod val="95000"/>
                    <a:lumOff val="5000"/>
                  </a:schemeClr>
                </a:solidFill>
                <a:effectLst>
                  <a:outerShdw blurRad="38100" dist="38100" dir="2700000" algn="tl">
                    <a:srgbClr val="000000">
                      <a:alpha val="43137"/>
                    </a:srgbClr>
                  </a:outerShdw>
                </a:effectLst>
                <a:latin typeface="Bahnschrift Light" panose="020B0502040204020203" pitchFamily="34" charset="0"/>
              </a:rPr>
              <a:t>prevention</a:t>
            </a:r>
          </a:p>
        </p:txBody>
      </p:sp>
      <p:pic>
        <p:nvPicPr>
          <p:cNvPr id="7" name="Picture 6">
            <a:extLst>
              <a:ext uri="{FF2B5EF4-FFF2-40B4-BE49-F238E27FC236}">
                <a16:creationId xmlns:a16="http://schemas.microsoft.com/office/drawing/2014/main" id="{97F710F7-6D9B-CD47-3764-887207DE488E}"/>
              </a:ext>
            </a:extLst>
          </p:cNvPr>
          <p:cNvPicPr>
            <a:picLocks noChangeAspect="1"/>
          </p:cNvPicPr>
          <p:nvPr/>
        </p:nvPicPr>
        <p:blipFill>
          <a:blip r:embed="rId5"/>
          <a:stretch>
            <a:fillRect/>
          </a:stretch>
        </p:blipFill>
        <p:spPr>
          <a:xfrm>
            <a:off x="8229600" y="0"/>
            <a:ext cx="914400" cy="6781800"/>
          </a:xfrm>
          <a:prstGeom prst="rect">
            <a:avLst/>
          </a:prstGeom>
        </p:spPr>
      </p:pic>
      <p:sp>
        <p:nvSpPr>
          <p:cNvPr id="8" name="Rectangle 7">
            <a:extLst>
              <a:ext uri="{FF2B5EF4-FFF2-40B4-BE49-F238E27FC236}">
                <a16:creationId xmlns:a16="http://schemas.microsoft.com/office/drawing/2014/main" id="{092E20D4-1861-50D1-DEEA-89F37A6D6EF8}"/>
              </a:ext>
            </a:extLst>
          </p:cNvPr>
          <p:cNvSpPr/>
          <p:nvPr/>
        </p:nvSpPr>
        <p:spPr>
          <a:xfrm>
            <a:off x="8305800" y="-38100"/>
            <a:ext cx="4038600" cy="6858000"/>
          </a:xfrm>
          <a:prstGeom prst="rect">
            <a:avLst/>
          </a:prstGeom>
          <a:solidFill>
            <a:schemeClr val="tx1">
              <a:alpha val="4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bg1"/>
                </a:solidFill>
                <a:latin typeface="Arial Black" panose="020B0A04020102020204" pitchFamily="34" charset="0"/>
              </a:rPr>
              <a:t>Prevention</a:t>
            </a:r>
          </a:p>
          <a:p>
            <a:pPr algn="ctr"/>
            <a:r>
              <a:rPr lang="en-IN" sz="2000" dirty="0">
                <a:solidFill>
                  <a:schemeClr val="bg1"/>
                </a:solidFill>
                <a:latin typeface="Arial Black" panose="020B0A04020102020204" pitchFamily="34" charset="0"/>
              </a:rPr>
              <a:t>Stop the wastage of energy ,</a:t>
            </a:r>
            <a:r>
              <a:rPr lang="en-IN" sz="2000" dirty="0" err="1">
                <a:solidFill>
                  <a:schemeClr val="bg1"/>
                </a:solidFill>
                <a:latin typeface="Arial Black" panose="020B0A04020102020204" pitchFamily="34" charset="0"/>
              </a:rPr>
              <a:t>transportation,reduce</a:t>
            </a:r>
            <a:r>
              <a:rPr lang="en-IN" sz="2000" dirty="0">
                <a:solidFill>
                  <a:schemeClr val="bg1"/>
                </a:solidFill>
                <a:latin typeface="Arial Black" panose="020B0A04020102020204" pitchFamily="34" charset="0"/>
              </a:rPr>
              <a:t> forest fires and smoking ,recycle and reuse products , cutting down emissions from power plant and adopting more sustainable approach to agriculture . </a:t>
            </a:r>
          </a:p>
        </p:txBody>
      </p:sp>
    </p:spTree>
    <p:extLst>
      <p:ext uri="{BB962C8B-B14F-4D97-AF65-F5344CB8AC3E}">
        <p14:creationId xmlns:p14="http://schemas.microsoft.com/office/powerpoint/2010/main" val="3661942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31CDC-C55E-5DA1-3932-782015CFE873}"/>
              </a:ext>
            </a:extLst>
          </p:cNvPr>
          <p:cNvPicPr>
            <a:picLocks noChangeAspect="1"/>
          </p:cNvPicPr>
          <p:nvPr/>
        </p:nvPicPr>
        <p:blipFill rotWithShape="1">
          <a:blip r:embed="rId2">
            <a:extLst>
              <a:ext uri="{28A0092B-C50C-407E-A947-70E740481C1C}">
                <a14:useLocalDpi xmlns:a14="http://schemas.microsoft.com/office/drawing/2010/main" val="0"/>
              </a:ext>
            </a:extLst>
          </a:blip>
          <a:srcRect l="9766" t="1" r="9766" b="1"/>
          <a:stretch/>
        </p:blipFill>
        <p:spPr>
          <a:xfrm>
            <a:off x="0" y="0"/>
            <a:ext cx="9144000" cy="6858000"/>
          </a:xfrm>
          <a:prstGeom prst="rect">
            <a:avLst/>
          </a:prstGeom>
        </p:spPr>
      </p:pic>
      <p:sp>
        <p:nvSpPr>
          <p:cNvPr id="6" name="TextBox 5">
            <a:extLst>
              <a:ext uri="{FF2B5EF4-FFF2-40B4-BE49-F238E27FC236}">
                <a16:creationId xmlns:a16="http://schemas.microsoft.com/office/drawing/2014/main" id="{5CE61EA3-82F6-6F83-D4EA-FBE34A2C159F}"/>
              </a:ext>
            </a:extLst>
          </p:cNvPr>
          <p:cNvSpPr txBox="1"/>
          <p:nvPr/>
        </p:nvSpPr>
        <p:spPr>
          <a:xfrm>
            <a:off x="-1066800" y="3015506"/>
            <a:ext cx="3962400" cy="769441"/>
          </a:xfrm>
          <a:prstGeom prst="rect">
            <a:avLst/>
          </a:prstGeom>
          <a:noFill/>
        </p:spPr>
        <p:txBody>
          <a:bodyPr wrap="square" rtlCol="0">
            <a:spAutoFit/>
          </a:bodyPr>
          <a:lstStyle/>
          <a:p>
            <a:r>
              <a:rPr lang="en-IN" sz="4400" b="1" i="1" dirty="0">
                <a:solidFill>
                  <a:schemeClr val="tx1">
                    <a:lumMod val="95000"/>
                    <a:lumOff val="5000"/>
                  </a:schemeClr>
                </a:solidFill>
                <a:effectLst>
                  <a:outerShdw blurRad="38100" dist="38100" dir="2700000" algn="tl">
                    <a:srgbClr val="000000">
                      <a:alpha val="43137"/>
                    </a:srgbClr>
                  </a:outerShdw>
                </a:effectLst>
                <a:latin typeface="Bahnschrift Light" panose="020B0502040204020203" pitchFamily="34" charset="0"/>
              </a:rPr>
              <a:t>prevention</a:t>
            </a:r>
          </a:p>
        </p:txBody>
      </p:sp>
      <p:sp>
        <p:nvSpPr>
          <p:cNvPr id="2" name="Graphic 4" descr="Leaf with solid fill">
            <a:extLst>
              <a:ext uri="{FF2B5EF4-FFF2-40B4-BE49-F238E27FC236}">
                <a16:creationId xmlns:a16="http://schemas.microsoft.com/office/drawing/2014/main" id="{4E3E2CE9-5658-5CB0-6370-97049552923A}"/>
              </a:ext>
            </a:extLst>
          </p:cNvPr>
          <p:cNvSpPr/>
          <p:nvPr/>
        </p:nvSpPr>
        <p:spPr>
          <a:xfrm>
            <a:off x="-248840" y="4716635"/>
            <a:ext cx="1183481" cy="1135141"/>
          </a:xfrm>
          <a:custGeom>
            <a:avLst/>
            <a:gdLst>
              <a:gd name="connsiteX0" fmla="*/ 550069 w 1183481"/>
              <a:gd name="connsiteY0" fmla="*/ 100013 h 1135141"/>
              <a:gd name="connsiteX1" fmla="*/ 83344 w 1183481"/>
              <a:gd name="connsiteY1" fmla="*/ 566738 h 1135141"/>
              <a:gd name="connsiteX2" fmla="*/ 141684 w 1183481"/>
              <a:gd name="connsiteY2" fmla="*/ 791766 h 1135141"/>
              <a:gd name="connsiteX3" fmla="*/ 256699 w 1183481"/>
              <a:gd name="connsiteY3" fmla="*/ 678418 h 1135141"/>
              <a:gd name="connsiteX4" fmla="*/ 588407 w 1183481"/>
              <a:gd name="connsiteY4" fmla="*/ 406718 h 1135141"/>
              <a:gd name="connsiteX5" fmla="*/ 610076 w 1183481"/>
              <a:gd name="connsiteY5" fmla="*/ 398383 h 1135141"/>
              <a:gd name="connsiteX6" fmla="*/ 643414 w 1183481"/>
              <a:gd name="connsiteY6" fmla="*/ 431721 h 1135141"/>
              <a:gd name="connsiteX7" fmla="*/ 630079 w 1183481"/>
              <a:gd name="connsiteY7" fmla="*/ 458391 h 1135141"/>
              <a:gd name="connsiteX8" fmla="*/ 630079 w 1183481"/>
              <a:gd name="connsiteY8" fmla="*/ 458391 h 1135141"/>
              <a:gd name="connsiteX9" fmla="*/ 151686 w 1183481"/>
              <a:gd name="connsiteY9" fmla="*/ 880110 h 1135141"/>
              <a:gd name="connsiteX10" fmla="*/ 125016 w 1183481"/>
              <a:gd name="connsiteY10" fmla="*/ 910114 h 1135141"/>
              <a:gd name="connsiteX11" fmla="*/ 125016 w 1183481"/>
              <a:gd name="connsiteY11" fmla="*/ 910114 h 1135141"/>
              <a:gd name="connsiteX12" fmla="*/ 0 w 1183481"/>
              <a:gd name="connsiteY12" fmla="*/ 1135142 h 1135141"/>
              <a:gd name="connsiteX13" fmla="*/ 100013 w 1183481"/>
              <a:gd name="connsiteY13" fmla="*/ 1135142 h 1135141"/>
              <a:gd name="connsiteX14" fmla="*/ 246697 w 1183481"/>
              <a:gd name="connsiteY14" fmla="*/ 923449 h 1135141"/>
              <a:gd name="connsiteX15" fmla="*/ 550069 w 1183481"/>
              <a:gd name="connsiteY15" fmla="*/ 1035129 h 1135141"/>
              <a:gd name="connsiteX16" fmla="*/ 781764 w 1183481"/>
              <a:gd name="connsiteY16" fmla="*/ 973455 h 1135141"/>
              <a:gd name="connsiteX17" fmla="*/ 781764 w 1183481"/>
              <a:gd name="connsiteY17" fmla="*/ 973455 h 1135141"/>
              <a:gd name="connsiteX18" fmla="*/ 1183481 w 1183481"/>
              <a:gd name="connsiteY18" fmla="*/ 0 h 1135141"/>
              <a:gd name="connsiteX19" fmla="*/ 550069 w 1183481"/>
              <a:gd name="connsiteY19" fmla="*/ 100013 h 113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481" h="1135141">
                <a:moveTo>
                  <a:pt x="550069" y="100013"/>
                </a:moveTo>
                <a:cubicBezTo>
                  <a:pt x="291703" y="100013"/>
                  <a:pt x="83344" y="308372"/>
                  <a:pt x="83344" y="566738"/>
                </a:cubicBezTo>
                <a:cubicBezTo>
                  <a:pt x="83344" y="648414"/>
                  <a:pt x="105013" y="725091"/>
                  <a:pt x="141684" y="791766"/>
                </a:cubicBezTo>
                <a:cubicBezTo>
                  <a:pt x="176689" y="755094"/>
                  <a:pt x="215027" y="718423"/>
                  <a:pt x="256699" y="678418"/>
                </a:cubicBezTo>
                <a:cubicBezTo>
                  <a:pt x="361712" y="580073"/>
                  <a:pt x="485061" y="480060"/>
                  <a:pt x="588407" y="406718"/>
                </a:cubicBezTo>
                <a:cubicBezTo>
                  <a:pt x="595074" y="401717"/>
                  <a:pt x="601742" y="398383"/>
                  <a:pt x="610076" y="398383"/>
                </a:cubicBezTo>
                <a:cubicBezTo>
                  <a:pt x="628412" y="398383"/>
                  <a:pt x="643414" y="413385"/>
                  <a:pt x="643414" y="431721"/>
                </a:cubicBezTo>
                <a:cubicBezTo>
                  <a:pt x="643414" y="443389"/>
                  <a:pt x="638413" y="451723"/>
                  <a:pt x="630079" y="458391"/>
                </a:cubicBezTo>
                <a:lnTo>
                  <a:pt x="630079" y="458391"/>
                </a:lnTo>
                <a:cubicBezTo>
                  <a:pt x="481727" y="565071"/>
                  <a:pt x="285036" y="730091"/>
                  <a:pt x="151686" y="880110"/>
                </a:cubicBezTo>
                <a:cubicBezTo>
                  <a:pt x="151686" y="880110"/>
                  <a:pt x="133350" y="900113"/>
                  <a:pt x="125016" y="910114"/>
                </a:cubicBezTo>
                <a:lnTo>
                  <a:pt x="125016" y="910114"/>
                </a:lnTo>
                <a:cubicBezTo>
                  <a:pt x="50006" y="998458"/>
                  <a:pt x="0" y="1078468"/>
                  <a:pt x="0" y="1135142"/>
                </a:cubicBezTo>
                <a:lnTo>
                  <a:pt x="100013" y="1135142"/>
                </a:lnTo>
                <a:cubicBezTo>
                  <a:pt x="100013" y="1098471"/>
                  <a:pt x="158353" y="1018461"/>
                  <a:pt x="246697" y="923449"/>
                </a:cubicBezTo>
                <a:cubicBezTo>
                  <a:pt x="328374" y="993458"/>
                  <a:pt x="433388" y="1035129"/>
                  <a:pt x="550069" y="1035129"/>
                </a:cubicBezTo>
                <a:cubicBezTo>
                  <a:pt x="633413" y="1035129"/>
                  <a:pt x="713423" y="1013460"/>
                  <a:pt x="781764" y="973455"/>
                </a:cubicBezTo>
                <a:lnTo>
                  <a:pt x="781764" y="973455"/>
                </a:lnTo>
                <a:cubicBezTo>
                  <a:pt x="1138476" y="775097"/>
                  <a:pt x="1183481" y="410051"/>
                  <a:pt x="1183481" y="0"/>
                </a:cubicBezTo>
                <a:cubicBezTo>
                  <a:pt x="1183481" y="0"/>
                  <a:pt x="795099" y="106680"/>
                  <a:pt x="550069" y="100013"/>
                </a:cubicBezTo>
                <a:close/>
              </a:path>
            </a:pathLst>
          </a:custGeom>
          <a:solidFill>
            <a:srgbClr val="000000"/>
          </a:solidFill>
          <a:ln w="16669" cap="flat">
            <a:noFill/>
            <a:prstDash val="solid"/>
            <a:miter/>
          </a:ln>
        </p:spPr>
        <p:txBody>
          <a:bodyPr rtlCol="0" anchor="ctr"/>
          <a:lstStyle/>
          <a:p>
            <a:endParaRPr lang="en-IN"/>
          </a:p>
        </p:txBody>
      </p:sp>
      <p:sp>
        <p:nvSpPr>
          <p:cNvPr id="4" name="Rectangle 3">
            <a:extLst>
              <a:ext uri="{FF2B5EF4-FFF2-40B4-BE49-F238E27FC236}">
                <a16:creationId xmlns:a16="http://schemas.microsoft.com/office/drawing/2014/main" id="{B410A2EC-9E21-B507-9A5A-8F6E25120C75}"/>
              </a:ext>
            </a:extLst>
          </p:cNvPr>
          <p:cNvSpPr/>
          <p:nvPr/>
        </p:nvSpPr>
        <p:spPr>
          <a:xfrm>
            <a:off x="5105400" y="0"/>
            <a:ext cx="4038600" cy="6858000"/>
          </a:xfrm>
          <a:prstGeom prst="rect">
            <a:avLst/>
          </a:prstGeom>
          <a:solidFill>
            <a:schemeClr val="tx1">
              <a:alpha val="4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bg1"/>
                </a:solidFill>
                <a:latin typeface="Arial Black" panose="020B0A04020102020204" pitchFamily="34" charset="0"/>
              </a:rPr>
              <a:t>Prevention</a:t>
            </a:r>
          </a:p>
          <a:p>
            <a:pPr algn="ctr"/>
            <a:r>
              <a:rPr lang="en-IN" sz="2000" dirty="0">
                <a:solidFill>
                  <a:schemeClr val="bg1"/>
                </a:solidFill>
                <a:latin typeface="Arial Black" panose="020B0A04020102020204" pitchFamily="34" charset="0"/>
              </a:rPr>
              <a:t>Stop the wastage of energy ,</a:t>
            </a:r>
            <a:r>
              <a:rPr lang="en-IN" sz="2000" dirty="0" err="1">
                <a:solidFill>
                  <a:schemeClr val="bg1"/>
                </a:solidFill>
                <a:latin typeface="Arial Black" panose="020B0A04020102020204" pitchFamily="34" charset="0"/>
              </a:rPr>
              <a:t>transportation,reduce</a:t>
            </a:r>
            <a:r>
              <a:rPr lang="en-IN" sz="2000" dirty="0">
                <a:solidFill>
                  <a:schemeClr val="bg1"/>
                </a:solidFill>
                <a:latin typeface="Arial Black" panose="020B0A04020102020204" pitchFamily="34" charset="0"/>
              </a:rPr>
              <a:t> forest fires and smoking ,recycle and reuse products , cutting down emissions from power plant and adopting more sustainable approach to agriculture . </a:t>
            </a:r>
          </a:p>
        </p:txBody>
      </p:sp>
    </p:spTree>
    <p:extLst>
      <p:ext uri="{BB962C8B-B14F-4D97-AF65-F5344CB8AC3E}">
        <p14:creationId xmlns:p14="http://schemas.microsoft.com/office/powerpoint/2010/main" val="1603940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255</TotalTime>
  <Words>281</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Arial Black</vt:lpstr>
      <vt:lpstr>Bahnschrift Condensed</vt:lpstr>
      <vt:lpstr>Bahnschrift Light</vt:lpstr>
      <vt:lpstr>Blackadder ITC</vt:lpstr>
      <vt:lpstr>Felix Titling</vt:lpstr>
      <vt:lpstr>Georgia</vt:lpstr>
      <vt:lpstr>Trebuchet MS</vt:lpstr>
      <vt:lpstr>Wingdings 2</vt:lpstr>
      <vt:lpstr>Urban</vt:lpstr>
      <vt:lpstr>pollution</vt:lpstr>
      <vt:lpstr>PowerPoint Presentation</vt:lpstr>
      <vt:lpstr>overview</vt:lpstr>
      <vt:lpstr>air pollution </vt:lpstr>
      <vt:lpstr>PowerPoint Presentation</vt:lpstr>
      <vt:lpstr>Effects of air polltion </vt:lpstr>
      <vt:lpstr>Causes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priya jha</cp:lastModifiedBy>
  <cp:revision>13</cp:revision>
  <dcterms:created xsi:type="dcterms:W3CDTF">2024-05-20T06:10:32Z</dcterms:created>
  <dcterms:modified xsi:type="dcterms:W3CDTF">2024-05-23T11:11:48Z</dcterms:modified>
</cp:coreProperties>
</file>