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66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7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05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5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2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3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5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F49E-8F22-49BA-9360-52096CFE02A9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C01995-C64D-4823-B0B5-E07F22CB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FE4-6289-44E1-9608-4B569CE09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 Indian Restaurant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C1F79-116F-4B32-848B-7EC23E6D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Gayatri </a:t>
            </a:r>
            <a:r>
              <a:rPr lang="en-IN" dirty="0" err="1"/>
              <a:t>Snigdha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64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9741-A44E-43AA-A241-72BB2B9B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2459"/>
            <a:ext cx="8596668" cy="5348904"/>
          </a:xfrm>
        </p:spPr>
        <p:txBody>
          <a:bodyPr/>
          <a:lstStyle/>
          <a:p>
            <a:r>
              <a:rPr lang="en-IN" dirty="0"/>
              <a:t>We took average ratings of the Indian restaurants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D2B3-241A-4094-B107-1BD6533D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02" y="1693897"/>
            <a:ext cx="8229600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D8AE-3F35-41FC-B1C0-FE5360CA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113"/>
            <a:ext cx="8596668" cy="5251249"/>
          </a:xfrm>
        </p:spPr>
        <p:txBody>
          <a:bodyPr/>
          <a:lstStyle/>
          <a:p>
            <a:r>
              <a:rPr lang="en-IN" dirty="0"/>
              <a:t>We will join the above dataset to original New York data to get the longitude and latitude. And then we will visualise a map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192A9-7029-4910-853A-EFA5E888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624614"/>
            <a:ext cx="8212605" cy="46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BB01-7E1B-4DEF-B2F7-AF6E864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6822-D813-4B67-829E-842F9C2C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Astoria(Queens), </a:t>
            </a:r>
            <a:r>
              <a:rPr lang="en-IN" dirty="0" err="1"/>
              <a:t>Blissville</a:t>
            </a:r>
            <a:r>
              <a:rPr lang="en-IN" dirty="0"/>
              <a:t>(Queens), Civic </a:t>
            </a:r>
            <a:r>
              <a:rPr lang="en-IN" dirty="0" err="1"/>
              <a:t>Center</a:t>
            </a:r>
            <a:r>
              <a:rPr lang="en-IN" dirty="0"/>
              <a:t>(Manhattan) are some of the best </a:t>
            </a:r>
            <a:r>
              <a:rPr lang="en-IN" dirty="0" err="1"/>
              <a:t>neighborhoods</a:t>
            </a:r>
            <a:r>
              <a:rPr lang="en-IN" dirty="0"/>
              <a:t> for </a:t>
            </a:r>
            <a:r>
              <a:rPr lang="en-IN" dirty="0" err="1"/>
              <a:t>indian</a:t>
            </a:r>
            <a:r>
              <a:rPr lang="en-IN" dirty="0"/>
              <a:t> cuisine.</a:t>
            </a:r>
          </a:p>
          <a:p>
            <a:r>
              <a:rPr lang="en-IN" dirty="0"/>
              <a:t>Manhattan have potential Indian </a:t>
            </a:r>
            <a:r>
              <a:rPr lang="en-IN" dirty="0" err="1"/>
              <a:t>Resturant</a:t>
            </a:r>
            <a:r>
              <a:rPr lang="en-IN" dirty="0"/>
              <a:t> Market/</a:t>
            </a:r>
          </a:p>
          <a:p>
            <a:r>
              <a:rPr lang="en-IN" dirty="0"/>
              <a:t>Staten Island ranks last in average rating of Indian </a:t>
            </a:r>
            <a:r>
              <a:rPr lang="en-IN" dirty="0" err="1"/>
              <a:t>Resturants</a:t>
            </a:r>
            <a:r>
              <a:rPr lang="en-IN" dirty="0"/>
              <a:t>.</a:t>
            </a:r>
          </a:p>
          <a:p>
            <a:r>
              <a:rPr lang="en-IN" dirty="0"/>
              <a:t>Manhattan is the best place to stay if you prefer Indian Cuisine.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99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2F72-EBEB-4570-A916-5FDB9C0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9D0E-3E67-4398-95BF-1C53832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ranking is purely on basis of rating of restaurants.</a:t>
            </a:r>
          </a:p>
          <a:p>
            <a:r>
              <a:rPr lang="en-IN" dirty="0"/>
              <a:t>The accuracy of data depends purely depends on the data provided </a:t>
            </a:r>
            <a:r>
              <a:rPr lang="en-IN"/>
              <a:t>by Foursquare.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F5CD-5375-4A1D-B513-E7288BF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F79-2A1F-44E9-8A03-295BB446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Coursera we work with real datasets to get experience of what a real data scientist go through in the real life. Objectives of the final assignments were to define a business problem, look for data in the web and, use Foursquare location data to compare different neighbourhoods of New York city to figure out which </a:t>
            </a:r>
            <a:r>
              <a:rPr lang="en-IN" dirty="0" err="1"/>
              <a:t>neighborhood</a:t>
            </a:r>
            <a:r>
              <a:rPr lang="en-IN" dirty="0"/>
              <a:t> is suitable for starting a new Indian restaurant . In this project, I go through all the process in a step by step manner from problem designing, data preparation to final analysis and finally will provide a conclusion that can be leveraged by the business stakeholders to make their decisions.</a:t>
            </a:r>
          </a:p>
        </p:txBody>
      </p:sp>
    </p:spTree>
    <p:extLst>
      <p:ext uri="{BB962C8B-B14F-4D97-AF65-F5344CB8AC3E}">
        <p14:creationId xmlns:p14="http://schemas.microsoft.com/office/powerpoint/2010/main" val="19875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80E5-7B32-4C45-8748-30E589A7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b="1" dirty="0"/>
              <a:t>Prospects of opening an Indian restaurant in New York city: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052C-19FA-4482-A6A5-EEA43394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York City comprises 5 boroughs sitting where the Hudson River meets the Atlantic Ocean. At its core is Manhattan, a densely populated borough that’s among the world’s major commercial, finan8cial and cultural </a:t>
            </a:r>
            <a:r>
              <a:rPr lang="en-IN" dirty="0" err="1"/>
              <a:t>centers</a:t>
            </a:r>
            <a:r>
              <a:rPr lang="en-IN" dirty="0"/>
              <a:t>. Its iconic sites include skyscrapers such as the Empire State Building and sprawling Central Park. Broadway </a:t>
            </a:r>
            <a:r>
              <a:rPr lang="en-IN" dirty="0" err="1"/>
              <a:t>theater</a:t>
            </a:r>
            <a:r>
              <a:rPr lang="en-IN" dirty="0"/>
              <a:t> is staged in neon-lit Times Square. In this project we will go through a step bey step process to decide where to open an Indian </a:t>
            </a:r>
            <a:r>
              <a:rPr lang="en-IN" dirty="0" err="1"/>
              <a:t>restaurant.We</a:t>
            </a:r>
            <a:r>
              <a:rPr lang="en-IN" dirty="0"/>
              <a:t> will analyse the real dataset of </a:t>
            </a:r>
            <a:r>
              <a:rPr lang="en-IN" dirty="0" err="1"/>
              <a:t>neighborhoods</a:t>
            </a:r>
            <a:r>
              <a:rPr lang="en-IN" dirty="0"/>
              <a:t> in New York City to identify the correct and profitable place for an Indian restaurant.</a:t>
            </a:r>
          </a:p>
          <a:p>
            <a:r>
              <a:rPr lang="en-IN" b="1" i="1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9750-CF68-46DD-A272-B3051E6E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CC53-E55F-4044-A8BD-1FDC9A45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1.Business personnel who wants to invest or open an Indian restaurant in New York city. This analysis will be a comprehensive guide to start or expand restaurants targeting the Indian crowd.</a:t>
            </a:r>
          </a:p>
          <a:p>
            <a:r>
              <a:rPr lang="en-IN" dirty="0"/>
              <a:t>2.Freelancer who loves to have their own restaurant as a side business. This analysis will give an idea, how beneficial it is to open a restaurant and what are the pros and cons of this business.</a:t>
            </a:r>
          </a:p>
          <a:p>
            <a:r>
              <a:rPr lang="en-IN" dirty="0"/>
              <a:t>3.Indian crowd who wants to find neighbourhoods with lots of option for Indian restaurants.</a:t>
            </a:r>
          </a:p>
          <a:p>
            <a:r>
              <a:rPr lang="en-IN" dirty="0"/>
              <a:t>4.Business Analyst or Data Scientists, who wish to analyse the neighbourhoods of New York using Exploratory Data Analysis and other statistical &amp; machine learning techniques to obtain all the necessary data, perform some operations on it and, finally be able to tell a story out of it.</a:t>
            </a:r>
          </a:p>
          <a:p>
            <a:r>
              <a:rPr lang="en-IN" dirty="0"/>
              <a:t>5.For the food enthusiasts who are interested in multi cuisines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91209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C64D-FE3C-4249-BCD1-43D90344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AA27-D3D1-44D5-AEBF-88AD1297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this project we need the following data :</a:t>
            </a:r>
          </a:p>
          <a:p>
            <a:r>
              <a:rPr lang="en-US" dirty="0"/>
              <a:t>•	New York City data that contains list Boroughs, Neighborhoods along with their latitude and longitude.</a:t>
            </a:r>
          </a:p>
          <a:p>
            <a:r>
              <a:rPr lang="en-US" dirty="0"/>
              <a:t>	Data source  : https://cocl.us/new_york_dataset</a:t>
            </a:r>
          </a:p>
          <a:p>
            <a:r>
              <a:rPr lang="en-US" dirty="0"/>
              <a:t>	Description : This data set contains the required information. And we will use this data set to explore various neighborhoods of New York city.</a:t>
            </a:r>
          </a:p>
          <a:p>
            <a:endParaRPr lang="en-US" dirty="0"/>
          </a:p>
          <a:p>
            <a:r>
              <a:rPr lang="en-US" dirty="0"/>
              <a:t>•	Indian restaurants in each neighborhood of new </a:t>
            </a:r>
            <a:r>
              <a:rPr lang="en-US" dirty="0" err="1"/>
              <a:t>york</a:t>
            </a:r>
            <a:r>
              <a:rPr lang="en-US" dirty="0"/>
              <a:t> city.</a:t>
            </a:r>
          </a:p>
          <a:p>
            <a:r>
              <a:rPr lang="en-US" dirty="0"/>
              <a:t>	Data source : Foursquare API</a:t>
            </a:r>
          </a:p>
          <a:p>
            <a:r>
              <a:rPr lang="en-US" dirty="0"/>
              <a:t>	Description : 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 We can filter these venues to get only </a:t>
            </a:r>
            <a:r>
              <a:rPr lang="en-US" dirty="0" err="1"/>
              <a:t>indian</a:t>
            </a:r>
            <a:r>
              <a:rPr lang="en-US" dirty="0"/>
              <a:t> restaurants.</a:t>
            </a:r>
          </a:p>
          <a:p>
            <a:endParaRPr lang="en-US" dirty="0"/>
          </a:p>
          <a:p>
            <a:r>
              <a:rPr lang="en-US" dirty="0"/>
              <a:t>•	GeoSpace data</a:t>
            </a:r>
          </a:p>
          <a:p>
            <a:r>
              <a:rPr lang="en-US" dirty="0"/>
              <a:t>	Data source : https://data.cityofnewyork.us/City-Government/Borough-Boundaries/tqmj-j8zm</a:t>
            </a:r>
          </a:p>
          <a:p>
            <a:r>
              <a:rPr lang="en-US" dirty="0"/>
              <a:t>	Description : By using this geo space data we will get the New York Borough boundaries that will help us visualize choropleth map.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60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95D0-8A0C-42B8-9F7C-B7B761C3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A7BA-C7AA-479F-80C1-69852D0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Collect the new </a:t>
            </a:r>
            <a:r>
              <a:rPr lang="en-IN" dirty="0" err="1"/>
              <a:t>york</a:t>
            </a:r>
            <a:r>
              <a:rPr lang="en-IN" dirty="0"/>
              <a:t> city data from </a:t>
            </a:r>
            <a:r>
              <a:rPr lang="en-IN" u="sng" dirty="0">
                <a:hlinkClick r:id="rId2"/>
              </a:rPr>
              <a:t>https://cocl.us/new_york_dataset</a:t>
            </a:r>
            <a:endParaRPr lang="en-IN" dirty="0"/>
          </a:p>
          <a:p>
            <a:pPr lvl="0"/>
            <a:r>
              <a:rPr lang="en-IN" dirty="0"/>
              <a:t>Using </a:t>
            </a:r>
            <a:r>
              <a:rPr lang="en-IN" dirty="0" err="1"/>
              <a:t>FourSquare</a:t>
            </a:r>
            <a:r>
              <a:rPr lang="en-IN" dirty="0"/>
              <a:t> API we will find all venues for each </a:t>
            </a:r>
            <a:r>
              <a:rPr lang="en-IN" dirty="0" err="1"/>
              <a:t>neighborhood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Filter out all venues that are Indian </a:t>
            </a:r>
            <a:r>
              <a:rPr lang="en-IN" dirty="0" err="1"/>
              <a:t>Resturants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Find rating , tips and like count for each Indian </a:t>
            </a:r>
            <a:r>
              <a:rPr lang="en-IN" dirty="0" err="1"/>
              <a:t>Resturants</a:t>
            </a:r>
            <a:r>
              <a:rPr lang="en-IN" dirty="0"/>
              <a:t> using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pPr lvl="0"/>
            <a:r>
              <a:rPr lang="en-IN" dirty="0"/>
              <a:t>Using rating for each </a:t>
            </a:r>
            <a:r>
              <a:rPr lang="en-IN" dirty="0" err="1"/>
              <a:t>resturant</a:t>
            </a:r>
            <a:r>
              <a:rPr lang="en-IN" dirty="0"/>
              <a:t> , we will sort that data.</a:t>
            </a:r>
          </a:p>
          <a:p>
            <a:pPr lvl="0"/>
            <a:r>
              <a:rPr lang="en-IN" dirty="0"/>
              <a:t>Visualize the Ranking of </a:t>
            </a:r>
            <a:r>
              <a:rPr lang="en-IN" dirty="0" err="1"/>
              <a:t>neighborhoods</a:t>
            </a:r>
            <a:r>
              <a:rPr lang="en-IN" dirty="0"/>
              <a:t> using folium library(python)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5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CBF1-DD5F-40B5-B945-177C8207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BB2-01BD-4FAA-875F-922D6DCC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/>
          <a:lstStyle/>
          <a:p>
            <a:r>
              <a:rPr lang="en-IN" dirty="0"/>
              <a:t>We use matplotlib library to see neighbourhoods of New York city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5B9E-48A5-4209-A7DD-E632A7D7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3" y="2600171"/>
            <a:ext cx="6068331" cy="38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8709-2F94-4892-80A0-FE07B1A7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2055"/>
            <a:ext cx="8596668" cy="5029308"/>
          </a:xfrm>
        </p:spPr>
        <p:txBody>
          <a:bodyPr/>
          <a:lstStyle/>
          <a:p>
            <a:r>
              <a:rPr lang="en-IN" dirty="0"/>
              <a:t>By using Foursquare we have explored some Indian venues in New York city and we plotted the number of Indian restaurants using bar graph.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736AD-4065-4799-9F78-44105C48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793288"/>
            <a:ext cx="7016610" cy="42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112C-715D-4881-91E1-37391B13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7049"/>
            <a:ext cx="8596668" cy="5464313"/>
          </a:xfrm>
        </p:spPr>
        <p:txBody>
          <a:bodyPr/>
          <a:lstStyle/>
          <a:p>
            <a:r>
              <a:rPr lang="en-IN" dirty="0"/>
              <a:t>We can see that Queens has the largest number of Indian restaurants in the New York city.</a:t>
            </a:r>
          </a:p>
          <a:p>
            <a:r>
              <a:rPr lang="en-IN" dirty="0"/>
              <a:t>Now we used Foursquare API to explore ratings and likes for each Indian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F2EB9-0C6A-436E-B241-FD2B5B9D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25" y="2468658"/>
            <a:ext cx="7813104" cy="23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2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844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An Indian Restaurant In New York City</vt:lpstr>
      <vt:lpstr>Introduction</vt:lpstr>
      <vt:lpstr>  Prospects of opening an Indian restaurant in New York city: </vt:lpstr>
      <vt:lpstr>Target Audience</vt:lpstr>
      <vt:lpstr>Data Sources</vt:lpstr>
      <vt:lpstr>Approach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Result section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Indian Restaurant In New York City</dc:title>
  <dc:creator>Gayatri Varanasi</dc:creator>
  <cp:lastModifiedBy>Gayatri Varanasi</cp:lastModifiedBy>
  <cp:revision>5</cp:revision>
  <dcterms:created xsi:type="dcterms:W3CDTF">2020-01-19T06:25:15Z</dcterms:created>
  <dcterms:modified xsi:type="dcterms:W3CDTF">2020-01-19T06:58:32Z</dcterms:modified>
</cp:coreProperties>
</file>