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1" userDrawn="1">
          <p15:clr>
            <a:srgbClr val="A4A3A4"/>
          </p15:clr>
        </p15:guide>
        <p15:guide id="2" pos="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585"/>
    <p:restoredTop sz="96864"/>
  </p:normalViewPr>
  <p:slideViewPr>
    <p:cSldViewPr snapToGrid="0" snapToObjects="1" showGuides="1">
      <p:cViewPr>
        <p:scale>
          <a:sx n="100" d="100"/>
          <a:sy n="100" d="100"/>
        </p:scale>
        <p:origin x="2336" y="424"/>
      </p:cViewPr>
      <p:guideLst>
        <p:guide orient="horz" pos="3001"/>
        <p:guide pos="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6850-8575-9945-A6DF-A0798D281566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5BD3-F46E-FB47-B59F-C94AAAA10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83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B5BD3-F46E-FB47-B59F-C94AAAA102D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61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8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7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9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7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7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6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E910-B59F-F444-BE29-3A643468020D}" type="datetimeFigureOut">
              <a:rPr lang="de-DE" smtClean="0"/>
              <a:t>13.07.21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738121-16F2-BA4C-9405-759F95BD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305" y="250508"/>
            <a:ext cx="1320800" cy="1320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F7237A-5BD2-CE4B-AFE3-2FA12196F42B}"/>
              </a:ext>
            </a:extLst>
          </p:cNvPr>
          <p:cNvSpPr/>
          <p:nvPr/>
        </p:nvSpPr>
        <p:spPr>
          <a:xfrm>
            <a:off x="10800000" y="34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geometry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analysis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154B7B-82F0-7549-9D5F-E41EA47F2C81}"/>
              </a:ext>
            </a:extLst>
          </p:cNvPr>
          <p:cNvSpPr/>
          <p:nvPr/>
        </p:nvSpPr>
        <p:spPr>
          <a:xfrm>
            <a:off x="414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potential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generator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89CFFD-1DBB-6543-81EC-4C388E067F44}"/>
              </a:ext>
            </a:extLst>
          </p:cNvPr>
          <p:cNvGrpSpPr/>
          <p:nvPr/>
        </p:nvGrpSpPr>
        <p:grpSpPr>
          <a:xfrm>
            <a:off x="11012850" y="2269495"/>
            <a:ext cx="1736763" cy="812800"/>
            <a:chOff x="1186778" y="672706"/>
            <a:chExt cx="1736763" cy="8128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E502DF-15DF-CA4C-BCFE-F7ECBE06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1186778" y="672706"/>
              <a:ext cx="812800" cy="812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02BABB-4440-3345-8ECD-39B0A099AC1B}"/>
                </a:ext>
              </a:extLst>
            </p:cNvPr>
            <p:cNvSpPr txBox="1"/>
            <p:nvPr/>
          </p:nvSpPr>
          <p:spPr>
            <a:xfrm>
              <a:off x="1902108" y="910908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input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urier" pitchFamily="2" charset="0"/>
                </a:rPr>
                <a:t>atoms.xyz</a:t>
              </a:r>
              <a:endParaRPr lang="de-DE" sz="1200" dirty="0">
                <a:latin typeface="Courier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B3A4F-C7F6-1941-8C31-7D59E889E9EA}"/>
              </a:ext>
            </a:extLst>
          </p:cNvPr>
          <p:cNvGrpSpPr/>
          <p:nvPr/>
        </p:nvGrpSpPr>
        <p:grpSpPr>
          <a:xfrm>
            <a:off x="3969055" y="669860"/>
            <a:ext cx="1726250" cy="812800"/>
            <a:chOff x="780378" y="5424549"/>
            <a:chExt cx="1726250" cy="8128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FAF402-765E-AF4D-B183-275CFC755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780378" y="5424549"/>
              <a:ext cx="812800" cy="812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E6FCDE-D366-DF4A-A913-D8D5A634656A}"/>
                </a:ext>
              </a:extLst>
            </p:cNvPr>
            <p:cNvSpPr txBox="1"/>
            <p:nvPr/>
          </p:nvSpPr>
          <p:spPr>
            <a:xfrm>
              <a:off x="1562139" y="5600116"/>
              <a:ext cx="944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rV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  <a:b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dir </a:t>
              </a:r>
              <a:r>
                <a:rPr lang="de-DE" sz="1200" dirty="0" err="1">
                  <a:latin typeface="Courier" pitchFamily="2" charset="0"/>
                  <a:cs typeface="Arial" panose="020B0604020202020204" pitchFamily="34" charset="0"/>
                </a:rPr>
                <a:t>pot</a:t>
              </a:r>
              <a:r>
                <a:rPr lang="de-DE" sz="1200" dirty="0">
                  <a:latin typeface="Courier" pitchFamily="2" charset="0"/>
                  <a:cs typeface="Arial" panose="020B0604020202020204" pitchFamily="34" charset="0"/>
                </a:rPr>
                <a:t>/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395E9D4-AE4F-FE4E-8B3F-F7DD030707C3}"/>
              </a:ext>
            </a:extLst>
          </p:cNvPr>
          <p:cNvSpPr/>
          <p:nvPr/>
        </p:nvSpPr>
        <p:spPr>
          <a:xfrm>
            <a:off x="2520000" y="61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fourier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poisson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6A3FE9-B3DC-1A40-8877-FEC5EEDAA212}"/>
              </a:ext>
            </a:extLst>
          </p:cNvPr>
          <p:cNvSpPr/>
          <p:nvPr/>
        </p:nvSpPr>
        <p:spPr>
          <a:xfrm>
            <a:off x="2520000" y="18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single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7DE6E8B-FD82-C84A-8A61-CC8C8463C788}"/>
              </a:ext>
            </a:extLst>
          </p:cNvPr>
          <p:cNvSpPr/>
          <p:nvPr/>
        </p:nvSpPr>
        <p:spPr>
          <a:xfrm>
            <a:off x="5220000" y="18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CD602C6-456F-C144-8760-5A3B06685886}"/>
              </a:ext>
            </a:extLst>
          </p:cNvPr>
          <p:cNvSpPr/>
          <p:nvPr/>
        </p:nvSpPr>
        <p:spPr>
          <a:xfrm>
            <a:off x="252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finite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difference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6E5ED0-21DE-9245-8DF0-0703B5C57762}"/>
              </a:ext>
            </a:extLst>
          </p:cNvPr>
          <p:cNvSpPr/>
          <p:nvPr/>
        </p:nvSpPr>
        <p:spPr>
          <a:xfrm>
            <a:off x="252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real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space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CD99990-CC43-0F4D-8A78-A2FE84437503}"/>
              </a:ext>
            </a:extLst>
          </p:cNvPr>
          <p:cNvSpPr/>
          <p:nvPr/>
        </p:nvSpPr>
        <p:spPr>
          <a:xfrm>
            <a:off x="900000" y="234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scattering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test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290A799-096F-A349-8AD8-282279FE8A68}"/>
              </a:ext>
            </a:extLst>
          </p:cNvPr>
          <p:cNvSpPr/>
          <p:nvPr/>
        </p:nvSpPr>
        <p:spPr>
          <a:xfrm>
            <a:off x="738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davidson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C150C1E-F2E2-D34A-8F82-337E73C3DB73}"/>
              </a:ext>
            </a:extLst>
          </p:cNvPr>
          <p:cNvSpPr/>
          <p:nvPr/>
        </p:nvSpPr>
        <p:spPr>
          <a:xfrm>
            <a:off x="738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linear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algebra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884B3AE-0C67-2C46-87BB-F3647608BB18}"/>
              </a:ext>
            </a:extLst>
          </p:cNvPr>
          <p:cNvSpPr/>
          <p:nvPr/>
        </p:nvSpPr>
        <p:spPr>
          <a:xfrm>
            <a:off x="8460000" y="25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F954E36-F7AD-EA4C-B187-2933A01A47D3}"/>
              </a:ext>
            </a:extLst>
          </p:cNvPr>
          <p:cNvSpPr/>
          <p:nvPr/>
        </p:nvSpPr>
        <p:spPr>
          <a:xfrm>
            <a:off x="6840000" y="179890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eigensolver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FDA6D5C-B7DA-C241-B76D-C398410DD83F}"/>
              </a:ext>
            </a:extLst>
          </p:cNvPr>
          <p:cNvSpPr/>
          <p:nvPr/>
        </p:nvSpPr>
        <p:spPr>
          <a:xfrm>
            <a:off x="522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exchange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correlation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882E9FB-3DCD-5645-B675-E05F0BAA87E7}"/>
              </a:ext>
            </a:extLst>
          </p:cNvPr>
          <p:cNvSpPr/>
          <p:nvPr/>
        </p:nvSpPr>
        <p:spPr>
          <a:xfrm>
            <a:off x="90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boundary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condition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D1DD86E-041E-B946-8D0B-C1A43AA104E3}"/>
              </a:ext>
            </a:extLst>
          </p:cNvPr>
          <p:cNvSpPr/>
          <p:nvPr/>
        </p:nvSpPr>
        <p:spPr>
          <a:xfrm>
            <a:off x="5760000" y="90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hermite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polynomial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35A9AE-E1F9-7C44-ACDD-90715307FAC0}"/>
              </a:ext>
            </a:extLst>
          </p:cNvPr>
          <p:cNvSpPr/>
          <p:nvPr/>
        </p:nvSpPr>
        <p:spPr>
          <a:xfrm>
            <a:off x="1080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chemical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symbol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0C17CEA-4332-5441-8713-C7EC4B8425A0}"/>
              </a:ext>
            </a:extLst>
          </p:cNvPr>
          <p:cNvSpPr/>
          <p:nvPr/>
        </p:nvSpPr>
        <p:spPr>
          <a:xfrm>
            <a:off x="6840000" y="25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potential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5465DE9-34B0-464A-9872-A2B1D6F711A4}"/>
              </a:ext>
            </a:extLst>
          </p:cNvPr>
          <p:cNvSpPr/>
          <p:nvPr/>
        </p:nvSpPr>
        <p:spPr>
          <a:xfrm>
            <a:off x="8460000" y="179890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integrator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853068-37EB-4744-A336-79E97BB0D2AC}"/>
              </a:ext>
            </a:extLst>
          </p:cNvPr>
          <p:cNvGrpSpPr/>
          <p:nvPr/>
        </p:nvGrpSpPr>
        <p:grpSpPr>
          <a:xfrm>
            <a:off x="6840000" y="900000"/>
            <a:ext cx="3007556" cy="360000"/>
            <a:chOff x="6228961" y="850855"/>
            <a:chExt cx="3007556" cy="360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3E087B7-06E3-594C-8B7A-ECF3019A1144}"/>
                </a:ext>
              </a:extLst>
            </p:cNvPr>
            <p:cNvSpPr/>
            <p:nvPr/>
          </p:nvSpPr>
          <p:spPr>
            <a:xfrm>
              <a:off x="6228961" y="850855"/>
              <a:ext cx="1260000" cy="36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control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3DDD99-7AC2-0346-8B24-EE4346954CE0}"/>
                </a:ext>
              </a:extLst>
            </p:cNvPr>
            <p:cNvSpPr txBox="1"/>
            <p:nvPr/>
          </p:nvSpPr>
          <p:spPr>
            <a:xfrm>
              <a:off x="7722961" y="886855"/>
              <a:ext cx="1513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B819D16-3979-E241-8790-7951EA9EC6F2}"/>
              </a:ext>
            </a:extLst>
          </p:cNvPr>
          <p:cNvSpPr/>
          <p:nvPr/>
        </p:nvSpPr>
        <p:spPr>
          <a:xfrm>
            <a:off x="900000" y="324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628BA6-162F-984D-9EAD-17C23EB4A33A}"/>
              </a:ext>
            </a:extLst>
          </p:cNvPr>
          <p:cNvSpPr/>
          <p:nvPr/>
        </p:nvSpPr>
        <p:spPr>
          <a:xfrm>
            <a:off x="4140000" y="90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projection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F26C983-CECD-9D4C-BB43-61181C7B1C14}"/>
              </a:ext>
            </a:extLst>
          </p:cNvPr>
          <p:cNvSpPr/>
          <p:nvPr/>
        </p:nvSpPr>
        <p:spPr>
          <a:xfrm>
            <a:off x="-1631310" y="833214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xml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reading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310E402-22A8-9A40-9AE9-C2CE0D229B75}"/>
              </a:ext>
            </a:extLst>
          </p:cNvPr>
          <p:cNvSpPr/>
          <p:nvPr/>
        </p:nvSpPr>
        <p:spPr>
          <a:xfrm>
            <a:off x="2520000" y="28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angular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7C47324-E020-954D-8637-268BFD1E7883}"/>
              </a:ext>
            </a:extLst>
          </p:cNvPr>
          <p:cNvSpPr/>
          <p:nvPr/>
        </p:nvSpPr>
        <p:spPr>
          <a:xfrm>
            <a:off x="414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operators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EEC981BE-3EF9-5F49-9A27-2C0B34F28FCE}"/>
              </a:ext>
            </a:extLst>
          </p:cNvPr>
          <p:cNvCxnSpPr>
            <a:cxnSpLocks/>
            <a:stCxn id="33" idx="0"/>
            <a:endCxn id="41" idx="2"/>
          </p:cNvCxnSpPr>
          <p:nvPr/>
        </p:nvCxnSpPr>
        <p:spPr>
          <a:xfrm rot="5400000" flipH="1" flipV="1">
            <a:off x="8999453" y="2429453"/>
            <a:ext cx="18109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C9A9B4A-30CF-A443-BAA7-F7F344910461}"/>
              </a:ext>
            </a:extLst>
          </p:cNvPr>
          <p:cNvCxnSpPr>
            <a:cxnSpLocks/>
            <a:stCxn id="41" idx="1"/>
            <a:endCxn id="34" idx="3"/>
          </p:cNvCxnSpPr>
          <p:nvPr/>
        </p:nvCxnSpPr>
        <p:spPr>
          <a:xfrm rot="10800000">
            <a:off x="8100000" y="2081606"/>
            <a:ext cx="360000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3BFCEF9-F402-A842-B0B2-B75FAD586FE4}"/>
              </a:ext>
            </a:extLst>
          </p:cNvPr>
          <p:cNvCxnSpPr>
            <a:cxnSpLocks/>
            <a:stCxn id="34" idx="1"/>
            <a:endCxn id="23" idx="3"/>
          </p:cNvCxnSpPr>
          <p:nvPr/>
        </p:nvCxnSpPr>
        <p:spPr>
          <a:xfrm rot="10800000" flipV="1">
            <a:off x="6480000" y="2068906"/>
            <a:ext cx="360000" cy="1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DFC2DF0-15EC-0944-A2A0-F2505179B8F7}"/>
              </a:ext>
            </a:extLst>
          </p:cNvPr>
          <p:cNvCxnSpPr>
            <a:cxnSpLocks/>
            <a:stCxn id="23" idx="0"/>
            <a:endCxn id="19" idx="3"/>
          </p:cNvCxnSpPr>
          <p:nvPr/>
        </p:nvCxnSpPr>
        <p:spPr>
          <a:xfrm rot="16200000" flipV="1">
            <a:off x="5410783" y="1360782"/>
            <a:ext cx="723740" cy="15469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980EF6-74B0-C84C-BFA2-3A337FC5678F}"/>
              </a:ext>
            </a:extLst>
          </p:cNvPr>
          <p:cNvCxnSpPr>
            <a:cxnSpLocks/>
            <a:stCxn id="16" idx="1"/>
            <a:endCxn id="22" idx="0"/>
          </p:cNvCxnSpPr>
          <p:nvPr/>
        </p:nvCxnSpPr>
        <p:spPr>
          <a:xfrm rot="10800000" flipV="1">
            <a:off x="3150001" y="1076260"/>
            <a:ext cx="819055" cy="72374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605485B-D8A0-2E4E-9FCA-3310D536932D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rot="5400000" flipH="1" flipV="1">
            <a:off x="2970000" y="79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2B2B2CF2-ECEE-784A-A272-972A92C7B960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5400000" flipH="1" flipV="1">
            <a:off x="7830000" y="79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F24C1CF-CB18-9F45-A784-B83E40508CF7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5400000" y="747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41159FF-9E8F-FB44-8E88-8F560F3F3E4B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2160000" y="747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8CE418-5EB2-3942-94E2-3A107E9D380E}"/>
              </a:ext>
            </a:extLst>
          </p:cNvPr>
          <p:cNvCxnSpPr>
            <a:cxnSpLocks/>
            <a:stCxn id="26" idx="3"/>
            <a:endCxn id="53" idx="1"/>
          </p:cNvCxnSpPr>
          <p:nvPr/>
        </p:nvCxnSpPr>
        <p:spPr>
          <a:xfrm>
            <a:off x="3780000" y="747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D8E89D82-B8DD-144B-9FD2-FD0FB0FC43D1}"/>
              </a:ext>
            </a:extLst>
          </p:cNvPr>
          <p:cNvCxnSpPr>
            <a:cxnSpLocks/>
            <a:stCxn id="21" idx="0"/>
            <a:endCxn id="115" idx="2"/>
          </p:cNvCxnSpPr>
          <p:nvPr/>
        </p:nvCxnSpPr>
        <p:spPr>
          <a:xfrm rot="5400000" flipH="1" flipV="1">
            <a:off x="2970000" y="594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4F129E3-B788-244E-A849-D7B31002492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16200000" flipH="1">
            <a:off x="11255773" y="3245772"/>
            <a:ext cx="337705" cy="10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47BB885-DE33-5445-A31F-38F5A547729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11250000" y="414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B96E0E4B-EAD1-A043-B18B-276171EA8A93}"/>
              </a:ext>
            </a:extLst>
          </p:cNvPr>
          <p:cNvCxnSpPr>
            <a:cxnSpLocks/>
            <a:stCxn id="38" idx="1"/>
            <a:endCxn id="49" idx="3"/>
          </p:cNvCxnSpPr>
          <p:nvPr/>
        </p:nvCxnSpPr>
        <p:spPr>
          <a:xfrm rot="10800000">
            <a:off x="5400000" y="927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C2E7381A-4900-BC4A-A618-6D7F8821BE3B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4140000" y="8370000"/>
            <a:ext cx="12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D07C7B47-08E9-0A46-8318-383E9CEC1E5C}"/>
              </a:ext>
            </a:extLst>
          </p:cNvPr>
          <p:cNvCxnSpPr>
            <a:cxnSpLocks/>
            <a:stCxn id="40" idx="1"/>
            <a:endCxn id="23" idx="2"/>
          </p:cNvCxnSpPr>
          <p:nvPr/>
        </p:nvCxnSpPr>
        <p:spPr>
          <a:xfrm rot="10800000">
            <a:off x="5850000" y="2340000"/>
            <a:ext cx="990000" cy="45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3B18B709-9FFC-964D-924E-0F05B3D8A4F6}"/>
              </a:ext>
            </a:extLst>
          </p:cNvPr>
          <p:cNvCxnSpPr>
            <a:cxnSpLocks/>
            <a:stCxn id="52" idx="0"/>
            <a:endCxn id="22" idx="2"/>
          </p:cNvCxnSpPr>
          <p:nvPr/>
        </p:nvCxnSpPr>
        <p:spPr>
          <a:xfrm rot="5400000" flipH="1" flipV="1">
            <a:off x="2880000" y="2610000"/>
            <a:ext cx="54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854988E8-A520-BD4F-8F73-0FBA5E26E643}"/>
              </a:ext>
            </a:extLst>
          </p:cNvPr>
          <p:cNvCxnSpPr>
            <a:cxnSpLocks/>
            <a:stCxn id="28" idx="0"/>
            <a:endCxn id="22" idx="1"/>
          </p:cNvCxnSpPr>
          <p:nvPr/>
        </p:nvCxnSpPr>
        <p:spPr>
          <a:xfrm rot="5400000" flipH="1" flipV="1">
            <a:off x="1890000" y="1710000"/>
            <a:ext cx="270000" cy="99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1B97B39F-CA19-AE43-AB61-06CCF83C43D3}"/>
              </a:ext>
            </a:extLst>
          </p:cNvPr>
          <p:cNvCxnSpPr>
            <a:cxnSpLocks/>
            <a:stCxn id="22" idx="3"/>
            <a:endCxn id="144" idx="0"/>
          </p:cNvCxnSpPr>
          <p:nvPr/>
        </p:nvCxnSpPr>
        <p:spPr>
          <a:xfrm>
            <a:off x="3780000" y="2070000"/>
            <a:ext cx="990000" cy="990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BD3352D0-D7D6-EB4A-B6C3-46F7B68AF5F5}"/>
              </a:ext>
            </a:extLst>
          </p:cNvPr>
          <p:cNvCxnSpPr>
            <a:cxnSpLocks/>
            <a:stCxn id="12" idx="2"/>
            <a:endCxn id="53" idx="0"/>
          </p:cNvCxnSpPr>
          <p:nvPr/>
        </p:nvCxnSpPr>
        <p:spPr>
          <a:xfrm rot="5400000">
            <a:off x="4050000" y="6480000"/>
            <a:ext cx="14400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B5556DB4-3A82-694E-BA6E-254FA402230B}"/>
              </a:ext>
            </a:extLst>
          </p:cNvPr>
          <p:cNvCxnSpPr>
            <a:cxnSpLocks/>
            <a:stCxn id="47" idx="0"/>
            <a:endCxn id="28" idx="2"/>
          </p:cNvCxnSpPr>
          <p:nvPr/>
        </p:nvCxnSpPr>
        <p:spPr>
          <a:xfrm rot="5400000" flipH="1" flipV="1">
            <a:off x="1350000" y="306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9D7D188-8CCC-954E-804B-6611A99A8F65}"/>
              </a:ext>
            </a:extLst>
          </p:cNvPr>
          <p:cNvSpPr/>
          <p:nvPr/>
        </p:nvSpPr>
        <p:spPr>
          <a:xfrm>
            <a:off x="576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conjugate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gradients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7C5F76-F89C-7C4C-813A-606E79B51BB4}"/>
              </a:ext>
            </a:extLst>
          </p:cNvPr>
          <p:cNvGrpSpPr/>
          <p:nvPr/>
        </p:nvGrpSpPr>
        <p:grpSpPr>
          <a:xfrm>
            <a:off x="13345027" y="5767225"/>
            <a:ext cx="2252581" cy="3225236"/>
            <a:chOff x="13507259" y="4557951"/>
            <a:chExt cx="2252581" cy="3225236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68186602-AD2A-014E-AD39-10A2A3E16FF9}"/>
                </a:ext>
              </a:extLst>
            </p:cNvPr>
            <p:cNvSpPr/>
            <p:nvPr/>
          </p:nvSpPr>
          <p:spPr>
            <a:xfrm>
              <a:off x="14003550" y="5900569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  <a:t> potential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6257EBBA-EA04-7F46-98D0-5176746D6B7B}"/>
                </a:ext>
              </a:extLst>
            </p:cNvPr>
            <p:cNvSpPr/>
            <p:nvPr/>
          </p:nvSpPr>
          <p:spPr>
            <a:xfrm>
              <a:off x="14003550" y="5147205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overlap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0BCE01A-DBB3-9143-A893-F1E0C97C1020}"/>
                </a:ext>
              </a:extLst>
            </p:cNvPr>
            <p:cNvSpPr/>
            <p:nvPr/>
          </p:nvSpPr>
          <p:spPr>
            <a:xfrm>
              <a:off x="13507259" y="4557951"/>
              <a:ext cx="2252581" cy="3225236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SHO-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-a-basis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47BC7222-CA9E-1941-85E8-926FC959071C}"/>
                </a:ext>
              </a:extLst>
            </p:cNvPr>
            <p:cNvSpPr/>
            <p:nvPr/>
          </p:nvSpPr>
          <p:spPr>
            <a:xfrm>
              <a:off x="14003550" y="6653933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hamiltonian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B6E1E3C-F44D-704A-89B0-755B1E344DAD}"/>
              </a:ext>
            </a:extLst>
          </p:cNvPr>
          <p:cNvSpPr/>
          <p:nvPr/>
        </p:nvSpPr>
        <p:spPr>
          <a:xfrm>
            <a:off x="-1931549" y="203724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vector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32FD824-3E7B-7C42-B9D1-19A8004EA454}"/>
              </a:ext>
            </a:extLst>
          </p:cNvPr>
          <p:cNvSpPr/>
          <p:nvPr/>
        </p:nvSpPr>
        <p:spPr>
          <a:xfrm>
            <a:off x="9000000" y="72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dense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7107E32-BFD3-864B-9341-D08C6D27262C}"/>
              </a:ext>
            </a:extLst>
          </p:cNvPr>
          <p:cNvSpPr/>
          <p:nvPr/>
        </p:nvSpPr>
        <p:spPr>
          <a:xfrm>
            <a:off x="-3482815" y="204741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inline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E03D340-C9EC-A74E-90F9-2749DE85D293}"/>
              </a:ext>
            </a:extLst>
          </p:cNvPr>
          <p:cNvSpPr/>
          <p:nvPr/>
        </p:nvSpPr>
        <p:spPr>
          <a:xfrm>
            <a:off x="900000" y="90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tools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AD696B0-B070-4B4F-83A5-6028EF052C8F}"/>
              </a:ext>
            </a:extLst>
          </p:cNvPr>
          <p:cNvGrpSpPr/>
          <p:nvPr/>
        </p:nvGrpSpPr>
        <p:grpSpPr>
          <a:xfrm>
            <a:off x="15942717" y="4134450"/>
            <a:ext cx="1733720" cy="4874776"/>
            <a:chOff x="8878240" y="4463448"/>
            <a:chExt cx="1733720" cy="48747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325916-85DD-0543-8A2B-1CC3C3D54FAA}"/>
                </a:ext>
              </a:extLst>
            </p:cNvPr>
            <p:cNvSpPr/>
            <p:nvPr/>
          </p:nvSpPr>
          <p:spPr>
            <a:xfrm>
              <a:off x="8878240" y="4463448"/>
              <a:ext cx="1733720" cy="4874776"/>
            </a:xfrm>
            <a:prstGeom prst="rect">
              <a:avLst/>
            </a:prstGeom>
            <a:solidFill>
              <a:schemeClr val="accent6">
                <a:lumMod val="50000"/>
                <a:alpha val="1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GreenGrid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EB4E5D3-7E8B-324B-B0E6-1457DE77866C}"/>
                </a:ext>
              </a:extLst>
            </p:cNvPr>
            <p:cNvSpPr/>
            <p:nvPr/>
          </p:nvSpPr>
          <p:spPr>
            <a:xfrm>
              <a:off x="9084408" y="5675381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green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action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19859D4-FC46-0B46-BE5E-0612DAB01C25}"/>
                </a:ext>
              </a:extLst>
            </p:cNvPr>
            <p:cNvSpPr/>
            <p:nvPr/>
          </p:nvSpPr>
          <p:spPr>
            <a:xfrm>
              <a:off x="9102492" y="6373595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green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kinetic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AE35E03-9ECA-7C4E-9C51-08A83073DE3E}"/>
                </a:ext>
              </a:extLst>
            </p:cNvPr>
            <p:cNvSpPr/>
            <p:nvPr/>
          </p:nvSpPr>
          <p:spPr>
            <a:xfrm>
              <a:off x="9084408" y="7096590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green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projection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0754F0D-45C9-6849-BC30-4D1A043E3759}"/>
                </a:ext>
              </a:extLst>
            </p:cNvPr>
            <p:cNvSpPr/>
            <p:nvPr/>
          </p:nvSpPr>
          <p:spPr>
            <a:xfrm>
              <a:off x="9084408" y="7856413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green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  <a:t>potential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762A3A36-527E-4642-BA48-86C1F0375381}"/>
                </a:ext>
              </a:extLst>
            </p:cNvPr>
            <p:cNvSpPr/>
            <p:nvPr/>
          </p:nvSpPr>
          <p:spPr>
            <a:xfrm>
              <a:off x="9084408" y="8561170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green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memory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5A78E78D-52D6-8440-B7DC-79ACBEF1AAB7}"/>
                </a:ext>
              </a:extLst>
            </p:cNvPr>
            <p:cNvSpPr/>
            <p:nvPr/>
          </p:nvSpPr>
          <p:spPr>
            <a:xfrm>
              <a:off x="9102492" y="4933527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green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function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</p:grp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ABEBD32-8D80-2A4B-8E9A-A493A0E0F20A}"/>
              </a:ext>
            </a:extLst>
          </p:cNvPr>
          <p:cNvSpPr/>
          <p:nvPr/>
        </p:nvSpPr>
        <p:spPr>
          <a:xfrm>
            <a:off x="900000" y="61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fourier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transform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CA4692CA-901A-3A4C-B46A-FAABFF0AB97D}"/>
              </a:ext>
            </a:extLst>
          </p:cNvPr>
          <p:cNvCxnSpPr>
            <a:cxnSpLocks/>
            <a:stCxn id="95" idx="3"/>
            <a:endCxn id="21" idx="1"/>
          </p:cNvCxnSpPr>
          <p:nvPr/>
        </p:nvCxnSpPr>
        <p:spPr>
          <a:xfrm>
            <a:off x="2160000" y="639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B09E6FB-E788-7440-B356-AE60D37F3549}"/>
              </a:ext>
            </a:extLst>
          </p:cNvPr>
          <p:cNvSpPr/>
          <p:nvPr/>
        </p:nvSpPr>
        <p:spPr>
          <a:xfrm>
            <a:off x="-1685204" y="689745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paw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xml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export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02D2B7A-CC15-6D42-948A-F1ECEEB0FBD9}"/>
              </a:ext>
            </a:extLst>
          </p:cNvPr>
          <p:cNvSpPr/>
          <p:nvPr/>
        </p:nvSpPr>
        <p:spPr>
          <a:xfrm>
            <a:off x="8820000" y="34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brillouin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zone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68A3688-E1C6-8846-A038-A6E332535C8E}"/>
              </a:ext>
            </a:extLst>
          </p:cNvPr>
          <p:cNvSpPr/>
          <p:nvPr/>
        </p:nvSpPr>
        <p:spPr>
          <a:xfrm>
            <a:off x="-3196915" y="754999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bessel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transform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84A8C87C-7F25-234B-B10D-C64B64D1CF8E}"/>
              </a:ext>
            </a:extLst>
          </p:cNvPr>
          <p:cNvSpPr/>
          <p:nvPr/>
        </p:nvSpPr>
        <p:spPr>
          <a:xfrm>
            <a:off x="-3458890" y="278271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data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view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1C132D3-B377-D547-8957-E3EB59B0D929}"/>
              </a:ext>
            </a:extLst>
          </p:cNvPr>
          <p:cNvSpPr/>
          <p:nvPr/>
        </p:nvSpPr>
        <p:spPr>
          <a:xfrm>
            <a:off x="-3446136" y="347824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data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list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9B7309DC-9046-B347-B713-8915877E4E19}"/>
              </a:ext>
            </a:extLst>
          </p:cNvPr>
          <p:cNvSpPr/>
          <p:nvPr/>
        </p:nvSpPr>
        <p:spPr>
          <a:xfrm>
            <a:off x="6840000" y="43209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density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generator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2D4422C-597E-314B-AADC-DCAA5DAD3852}"/>
              </a:ext>
            </a:extLst>
          </p:cNvPr>
          <p:cNvSpPr/>
          <p:nvPr/>
        </p:nvSpPr>
        <p:spPr>
          <a:xfrm>
            <a:off x="9000000" y="90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dense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operator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16ADAE3-096E-2A43-94CA-BF11EA4582F7}"/>
              </a:ext>
            </a:extLst>
          </p:cNvPr>
          <p:cNvSpPr/>
          <p:nvPr/>
        </p:nvSpPr>
        <p:spPr>
          <a:xfrm>
            <a:off x="900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plane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waves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0F18CC42-D329-194C-AE4C-7279609B6F8D}"/>
              </a:ext>
            </a:extLst>
          </p:cNvPr>
          <p:cNvSpPr/>
          <p:nvPr/>
        </p:nvSpPr>
        <p:spPr>
          <a:xfrm>
            <a:off x="-1609268" y="7690045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json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reading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A940B7F-1D91-304B-9DA9-F2D13B53FED0}"/>
              </a:ext>
            </a:extLst>
          </p:cNvPr>
          <p:cNvSpPr/>
          <p:nvPr/>
        </p:nvSpPr>
        <p:spPr>
          <a:xfrm>
            <a:off x="6840000" y="34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fermi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distrib‘n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D8B42F9D-3061-7341-A6F9-52824B5D0CAD}"/>
              </a:ext>
            </a:extLst>
          </p:cNvPr>
          <p:cNvSpPr/>
          <p:nvPr/>
        </p:nvSpPr>
        <p:spPr>
          <a:xfrm>
            <a:off x="252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poisson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6683E200-6AD4-ED41-A0D1-F6538F2C834B}"/>
              </a:ext>
            </a:extLst>
          </p:cNvPr>
          <p:cNvSpPr/>
          <p:nvPr/>
        </p:nvSpPr>
        <p:spPr>
          <a:xfrm>
            <a:off x="90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iterative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poisson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9694EA5-2A84-FD43-9F39-793DAF68A522}"/>
              </a:ext>
            </a:extLst>
          </p:cNvPr>
          <p:cNvCxnSpPr>
            <a:cxnSpLocks/>
            <a:stCxn id="116" idx="3"/>
            <a:endCxn id="115" idx="1"/>
          </p:cNvCxnSpPr>
          <p:nvPr/>
        </p:nvCxnSpPr>
        <p:spPr>
          <a:xfrm>
            <a:off x="2160000" y="549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C8B8161-A436-CA4D-A82A-F50380633FDC}"/>
              </a:ext>
            </a:extLst>
          </p:cNvPr>
          <p:cNvCxnSpPr>
            <a:cxnSpLocks/>
            <a:stCxn id="115" idx="3"/>
            <a:endCxn id="12" idx="1"/>
          </p:cNvCxnSpPr>
          <p:nvPr/>
        </p:nvCxnSpPr>
        <p:spPr>
          <a:xfrm>
            <a:off x="3780000" y="549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C2F18FBC-41FB-E048-8B47-D40D3CB1ABCE}"/>
              </a:ext>
            </a:extLst>
          </p:cNvPr>
          <p:cNvSpPr/>
          <p:nvPr/>
        </p:nvSpPr>
        <p:spPr>
          <a:xfrm>
            <a:off x="-3212287" y="835679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global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coordinates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7FC5232-2F06-B343-8EDF-5144DF1AF3AA}"/>
              </a:ext>
            </a:extLst>
          </p:cNvPr>
          <p:cNvSpPr/>
          <p:nvPr/>
        </p:nvSpPr>
        <p:spPr>
          <a:xfrm>
            <a:off x="13334538" y="371542"/>
            <a:ext cx="2252581" cy="3225236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9897CF95-E09A-B24A-93D1-C579C0408DE1}"/>
              </a:ext>
            </a:extLst>
          </p:cNvPr>
          <p:cNvSpPr/>
          <p:nvPr/>
        </p:nvSpPr>
        <p:spPr>
          <a:xfrm>
            <a:off x="13830829" y="171416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vector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layout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1EC85F1C-3AA7-9740-9CA8-77199217B37A}"/>
              </a:ext>
            </a:extLst>
          </p:cNvPr>
          <p:cNvSpPr/>
          <p:nvPr/>
        </p:nvSpPr>
        <p:spPr>
          <a:xfrm>
            <a:off x="13830829" y="96079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linear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operator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0E79DDFE-283E-2742-A28A-0DDD2A66C61C}"/>
              </a:ext>
            </a:extLst>
          </p:cNvPr>
          <p:cNvSpPr/>
          <p:nvPr/>
        </p:nvSpPr>
        <p:spPr>
          <a:xfrm>
            <a:off x="13830829" y="2467524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6A6C2DC4-474B-BC44-8A77-88BB79C21F6E}"/>
              </a:ext>
            </a:extLst>
          </p:cNvPr>
          <p:cNvSpPr/>
          <p:nvPr/>
        </p:nvSpPr>
        <p:spPr>
          <a:xfrm>
            <a:off x="-3188691" y="6859564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lossful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compression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C8C83C6D-FB7D-7740-9710-8CC3FC917E06}"/>
              </a:ext>
            </a:extLst>
          </p:cNvPr>
          <p:cNvSpPr/>
          <p:nvPr/>
        </p:nvSpPr>
        <p:spPr>
          <a:xfrm>
            <a:off x="5760000" y="81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particle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in box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C69DDB1C-9D98-4F48-8CB0-9B87CD483264}"/>
              </a:ext>
            </a:extLst>
          </p:cNvPr>
          <p:cNvSpPr/>
          <p:nvPr/>
        </p:nvSpPr>
        <p:spPr>
          <a:xfrm>
            <a:off x="4140000" y="306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</a:t>
            </a:r>
            <a:r>
              <a:rPr lang="de-DE" sz="1200" baseline="30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grid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A6C78812-7A86-F542-A81D-8A38FBB05F28}"/>
              </a:ext>
            </a:extLst>
          </p:cNvPr>
          <p:cNvSpPr/>
          <p:nvPr/>
        </p:nvSpPr>
        <p:spPr>
          <a:xfrm>
            <a:off x="8460000" y="1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recorded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warnings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F9C81270-91A1-E148-A62E-83A2525F1A4B}"/>
              </a:ext>
            </a:extLst>
          </p:cNvPr>
          <p:cNvSpPr/>
          <p:nvPr/>
        </p:nvSpPr>
        <p:spPr>
          <a:xfrm>
            <a:off x="6840000" y="52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self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consistency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F565E85D-BA72-3A42-9013-1D4C5F740249}"/>
              </a:ext>
            </a:extLst>
          </p:cNvPr>
          <p:cNvSpPr/>
          <p:nvPr/>
        </p:nvSpPr>
        <p:spPr>
          <a:xfrm>
            <a:off x="882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structure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C04198B-A5C1-3B46-AD8E-CC8A4D9A9138}"/>
              </a:ext>
            </a:extLst>
          </p:cNvPr>
          <p:cNvSpPr/>
          <p:nvPr/>
        </p:nvSpPr>
        <p:spPr>
          <a:xfrm>
            <a:off x="6840000" y="1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unit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system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564A9C00-E082-FF4A-B76E-800A9FE35FEA}"/>
              </a:ext>
            </a:extLst>
          </p:cNvPr>
          <p:cNvCxnSpPr>
            <a:cxnSpLocks/>
            <a:stCxn id="86" idx="3"/>
            <a:endCxn id="49" idx="1"/>
          </p:cNvCxnSpPr>
          <p:nvPr/>
        </p:nvCxnSpPr>
        <p:spPr>
          <a:xfrm>
            <a:off x="2160000" y="9270000"/>
            <a:ext cx="198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E960EA3-6BE7-4649-B6B8-BD86E6B88661}"/>
              </a:ext>
            </a:extLst>
          </p:cNvPr>
          <p:cNvCxnSpPr>
            <a:cxnSpLocks/>
            <a:stCxn id="86" idx="1"/>
            <a:endCxn id="47" idx="1"/>
          </p:cNvCxnSpPr>
          <p:nvPr/>
        </p:nvCxnSpPr>
        <p:spPr>
          <a:xfrm rot="10800000">
            <a:off x="900000" y="3510000"/>
            <a:ext cx="12700" cy="57600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8C272F1D-0943-EA4F-B3BC-DFD50119FF5D}"/>
              </a:ext>
            </a:extLst>
          </p:cNvPr>
          <p:cNvSpPr/>
          <p:nvPr/>
        </p:nvSpPr>
        <p:spPr>
          <a:xfrm>
            <a:off x="-3410851" y="419780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spherical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harmonics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9B8B3008-1274-1548-9C2C-E6F63DFBD07D}"/>
              </a:ext>
            </a:extLst>
          </p:cNvPr>
          <p:cNvSpPr/>
          <p:nvPr/>
        </p:nvSpPr>
        <p:spPr>
          <a:xfrm>
            <a:off x="2520000" y="37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solid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harmonics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ED416529-2872-5649-B633-E697597FEB2F}"/>
              </a:ext>
            </a:extLst>
          </p:cNvPr>
          <p:cNvSpPr/>
          <p:nvPr/>
        </p:nvSpPr>
        <p:spPr>
          <a:xfrm>
            <a:off x="2520000" y="18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sigma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config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3907BAEC-E25D-4549-B404-7EF9A17C14C5}"/>
              </a:ext>
            </a:extLst>
          </p:cNvPr>
          <p:cNvCxnSpPr>
            <a:cxnSpLocks/>
            <a:stCxn id="160" idx="2"/>
            <a:endCxn id="22" idx="0"/>
          </p:cNvCxnSpPr>
          <p:nvPr/>
        </p:nvCxnSpPr>
        <p:spPr>
          <a:xfrm rot="5400000">
            <a:off x="2610000" y="1260000"/>
            <a:ext cx="10800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319C125B-8235-DE4E-AE09-7328BA338C9B}"/>
              </a:ext>
            </a:extLst>
          </p:cNvPr>
          <p:cNvSpPr/>
          <p:nvPr/>
        </p:nvSpPr>
        <p:spPr>
          <a:xfrm>
            <a:off x="-1912840" y="2810813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math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8536B49E-064A-534D-89E4-1B984EB709D7}"/>
              </a:ext>
            </a:extLst>
          </p:cNvPr>
          <p:cNvSpPr/>
          <p:nvPr/>
        </p:nvSpPr>
        <p:spPr>
          <a:xfrm>
            <a:off x="-1888574" y="3530074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stats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7AA22E22-D2C1-B741-9651-BD61435B5C73}"/>
              </a:ext>
            </a:extLst>
          </p:cNvPr>
          <p:cNvSpPr/>
          <p:nvPr/>
        </p:nvSpPr>
        <p:spPr>
          <a:xfrm>
            <a:off x="-1895618" y="422046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simple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timer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BE0BE30A-E4BF-3343-81C0-5762FE818E1A}"/>
              </a:ext>
            </a:extLst>
          </p:cNvPr>
          <p:cNvSpPr/>
          <p:nvPr/>
        </p:nvSpPr>
        <p:spPr>
          <a:xfrm>
            <a:off x="900000" y="90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unitary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1EB4E6F1-A048-3C45-9E0B-CDE205291F61}"/>
              </a:ext>
            </a:extLst>
          </p:cNvPr>
          <p:cNvCxnSpPr>
            <a:cxnSpLocks/>
            <a:stCxn id="168" idx="2"/>
            <a:endCxn id="22" idx="1"/>
          </p:cNvCxnSpPr>
          <p:nvPr/>
        </p:nvCxnSpPr>
        <p:spPr>
          <a:xfrm rot="16200000" flipH="1">
            <a:off x="1710000" y="1260000"/>
            <a:ext cx="630000" cy="99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DBBC8FA-DA07-C849-AC84-81A8AC77F89F}"/>
              </a:ext>
            </a:extLst>
          </p:cNvPr>
          <p:cNvSpPr/>
          <p:nvPr/>
        </p:nvSpPr>
        <p:spPr>
          <a:xfrm>
            <a:off x="900000" y="432000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multi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48A5A8C6-D27C-7845-8D73-D551E4D936AE}"/>
              </a:ext>
            </a:extLst>
          </p:cNvPr>
          <p:cNvSpPr/>
          <p:nvPr/>
        </p:nvSpPr>
        <p:spPr>
          <a:xfrm>
            <a:off x="-3212973" y="608483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debug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output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D99C8058-1E01-8049-A6B5-2C1D4B204798}"/>
              </a:ext>
            </a:extLst>
          </p:cNvPr>
          <p:cNvSpPr/>
          <p:nvPr/>
        </p:nvSpPr>
        <p:spPr>
          <a:xfrm>
            <a:off x="-1628484" y="612388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debug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tools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C23F6692-23D3-B246-98EC-F7FFB933E208}"/>
              </a:ext>
            </a:extLst>
          </p:cNvPr>
          <p:cNvCxnSpPr>
            <a:cxnSpLocks/>
            <a:stCxn id="158" idx="0"/>
            <a:endCxn id="52" idx="2"/>
          </p:cNvCxnSpPr>
          <p:nvPr/>
        </p:nvCxnSpPr>
        <p:spPr>
          <a:xfrm rot="5400000" flipH="1" flipV="1">
            <a:off x="2970000" y="360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43489651-E858-2D42-96A7-B6BE4B5D1DB1}"/>
              </a:ext>
            </a:extLst>
          </p:cNvPr>
          <p:cNvCxnSpPr>
            <a:cxnSpLocks/>
            <a:stCxn id="144" idx="2"/>
            <a:endCxn id="12" idx="0"/>
          </p:cNvCxnSpPr>
          <p:nvPr/>
        </p:nvCxnSpPr>
        <p:spPr>
          <a:xfrm rot="5400000">
            <a:off x="3960000" y="4410000"/>
            <a:ext cx="16200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1D7294FF-9018-EF4C-ABA0-3CEA75114B7E}"/>
              </a:ext>
            </a:extLst>
          </p:cNvPr>
          <p:cNvCxnSpPr>
            <a:cxnSpLocks/>
            <a:stCxn id="113" idx="2"/>
            <a:endCxn id="108" idx="0"/>
          </p:cNvCxnSpPr>
          <p:nvPr/>
        </p:nvCxnSpPr>
        <p:spPr>
          <a:xfrm rot="5400000">
            <a:off x="7289550" y="4140450"/>
            <a:ext cx="36090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F8C024F-896D-4940-97BD-54696B1C8B85}"/>
              </a:ext>
            </a:extLst>
          </p:cNvPr>
          <p:cNvCxnSpPr>
            <a:cxnSpLocks/>
            <a:stCxn id="148" idx="2"/>
            <a:endCxn id="146" idx="3"/>
          </p:cNvCxnSpPr>
          <p:nvPr/>
        </p:nvCxnSpPr>
        <p:spPr>
          <a:xfrm rot="5400000">
            <a:off x="8460000" y="4500000"/>
            <a:ext cx="630000" cy="135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2CBB5579-C286-044A-A85B-FF3B96098A60}"/>
              </a:ext>
            </a:extLst>
          </p:cNvPr>
          <p:cNvCxnSpPr>
            <a:cxnSpLocks/>
            <a:stCxn id="148" idx="1"/>
            <a:endCxn id="113" idx="3"/>
          </p:cNvCxnSpPr>
          <p:nvPr/>
        </p:nvCxnSpPr>
        <p:spPr>
          <a:xfrm rot="10800000">
            <a:off x="8100000" y="3690000"/>
            <a:ext cx="720000" cy="9000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56AC07A-A1E1-8546-9393-6350BB5A3079}"/>
              </a:ext>
            </a:extLst>
          </p:cNvPr>
          <p:cNvCxnSpPr>
            <a:cxnSpLocks/>
            <a:stCxn id="102" idx="2"/>
            <a:endCxn id="148" idx="0"/>
          </p:cNvCxnSpPr>
          <p:nvPr/>
        </p:nvCxnSpPr>
        <p:spPr>
          <a:xfrm rot="5400000">
            <a:off x="9270000" y="414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228A3DD1-6395-DE4B-925F-1D655D5FD11A}"/>
              </a:ext>
            </a:extLst>
          </p:cNvPr>
          <p:cNvCxnSpPr>
            <a:cxnSpLocks/>
            <a:stCxn id="148" idx="1"/>
            <a:endCxn id="108" idx="3"/>
          </p:cNvCxnSpPr>
          <p:nvPr/>
        </p:nvCxnSpPr>
        <p:spPr>
          <a:xfrm rot="10800000" flipV="1">
            <a:off x="8100000" y="4590000"/>
            <a:ext cx="720000" cy="9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6108CFD-F123-194A-A1F1-80188928A0A6}"/>
              </a:ext>
            </a:extLst>
          </p:cNvPr>
          <p:cNvCxnSpPr>
            <a:cxnSpLocks/>
            <a:stCxn id="173" idx="2"/>
            <a:endCxn id="116" idx="0"/>
          </p:cNvCxnSpPr>
          <p:nvPr/>
        </p:nvCxnSpPr>
        <p:spPr>
          <a:xfrm rot="5400000">
            <a:off x="1350000" y="504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DCE1F6EE-1651-2B44-9FC5-E884BB26E26E}"/>
              </a:ext>
            </a:extLst>
          </p:cNvPr>
          <p:cNvCxnSpPr>
            <a:cxnSpLocks/>
            <a:stCxn id="108" idx="1"/>
            <a:endCxn id="36" idx="3"/>
          </p:cNvCxnSpPr>
          <p:nvPr/>
        </p:nvCxnSpPr>
        <p:spPr>
          <a:xfrm rot="10800000">
            <a:off x="6480000" y="4590000"/>
            <a:ext cx="360000" cy="9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EC07CDE6-0428-B349-AA3F-163B9F8B9522}"/>
              </a:ext>
            </a:extLst>
          </p:cNvPr>
          <p:cNvCxnSpPr>
            <a:cxnSpLocks/>
            <a:stCxn id="29" idx="0"/>
            <a:endCxn id="148" idx="3"/>
          </p:cNvCxnSpPr>
          <p:nvPr/>
        </p:nvCxnSpPr>
        <p:spPr>
          <a:xfrm rot="5400000" flipH="1" flipV="1">
            <a:off x="7740000" y="4860000"/>
            <a:ext cx="2610000" cy="2070000"/>
          </a:xfrm>
          <a:prstGeom prst="bentConnector4">
            <a:avLst>
              <a:gd name="adj1" fmla="val 44828"/>
              <a:gd name="adj2" fmla="val 111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>
            <a:extLst>
              <a:ext uri="{FF2B5EF4-FFF2-40B4-BE49-F238E27FC236}">
                <a16:creationId xmlns:a16="http://schemas.microsoft.com/office/drawing/2014/main" id="{F65012B1-8420-2642-8CC7-DE808C5A279C}"/>
              </a:ext>
            </a:extLst>
          </p:cNvPr>
          <p:cNvCxnSpPr>
            <a:cxnSpLocks/>
            <a:stCxn id="36" idx="1"/>
            <a:endCxn id="12" idx="0"/>
          </p:cNvCxnSpPr>
          <p:nvPr/>
        </p:nvCxnSpPr>
        <p:spPr>
          <a:xfrm rot="10800000" flipV="1">
            <a:off x="4770000" y="4590000"/>
            <a:ext cx="450000" cy="630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B329DC1F-A4D4-5146-8CF7-B2ADF5E81ED5}"/>
              </a:ext>
            </a:extLst>
          </p:cNvPr>
          <p:cNvCxnSpPr>
            <a:cxnSpLocks/>
          </p:cNvCxnSpPr>
          <p:nvPr/>
        </p:nvCxnSpPr>
        <p:spPr>
          <a:xfrm>
            <a:off x="10945940" y="7034570"/>
            <a:ext cx="407276" cy="302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FC347B98-7402-7F40-9733-A0912DA7C3C1}"/>
              </a:ext>
            </a:extLst>
          </p:cNvPr>
          <p:cNvSpPr txBox="1"/>
          <p:nvPr/>
        </p:nvSpPr>
        <p:spPr>
          <a:xfrm>
            <a:off x="11402876" y="6910655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endParaRPr lang="de-DE" sz="1200" dirty="0">
              <a:latin typeface="Courier" pitchFamily="2" charset="0"/>
              <a:cs typeface="Arial" panose="020B0604020202020204" pitchFamily="34" charset="0"/>
            </a:endParaRPr>
          </a:p>
        </p:txBody>
      </p: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A934EA42-B256-FC4E-8968-D71FDB11AA16}"/>
              </a:ext>
            </a:extLst>
          </p:cNvPr>
          <p:cNvCxnSpPr>
            <a:cxnSpLocks/>
          </p:cNvCxnSpPr>
          <p:nvPr/>
        </p:nvCxnSpPr>
        <p:spPr>
          <a:xfrm>
            <a:off x="10945940" y="7437458"/>
            <a:ext cx="407276" cy="3022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>
            <a:extLst>
              <a:ext uri="{FF2B5EF4-FFF2-40B4-BE49-F238E27FC236}">
                <a16:creationId xmlns:a16="http://schemas.microsoft.com/office/drawing/2014/main" id="{494FF44D-AC4B-304E-B3F9-48C82D1BCE3A}"/>
              </a:ext>
            </a:extLst>
          </p:cNvPr>
          <p:cNvCxnSpPr>
            <a:cxnSpLocks/>
            <a:stCxn id="84" idx="0"/>
            <a:endCxn id="148" idx="3"/>
          </p:cNvCxnSpPr>
          <p:nvPr/>
        </p:nvCxnSpPr>
        <p:spPr>
          <a:xfrm rot="5400000" flipH="1" flipV="1">
            <a:off x="8550000" y="5670000"/>
            <a:ext cx="2610000" cy="450000"/>
          </a:xfrm>
          <a:prstGeom prst="bentConnector4">
            <a:avLst>
              <a:gd name="adj1" fmla="val 44828"/>
              <a:gd name="adj2" fmla="val 150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>
            <a:extLst>
              <a:ext uri="{FF2B5EF4-FFF2-40B4-BE49-F238E27FC236}">
                <a16:creationId xmlns:a16="http://schemas.microsoft.com/office/drawing/2014/main" id="{0C459651-B45D-B84F-BDD6-C30A7A6FBEC3}"/>
              </a:ext>
            </a:extLst>
          </p:cNvPr>
          <p:cNvCxnSpPr>
            <a:cxnSpLocks/>
            <a:stCxn id="111" idx="0"/>
            <a:endCxn id="84" idx="2"/>
          </p:cNvCxnSpPr>
          <p:nvPr/>
        </p:nvCxnSpPr>
        <p:spPr>
          <a:xfrm rot="5400000" flipH="1" flipV="1">
            <a:off x="9450000" y="79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>
            <a:extLst>
              <a:ext uri="{FF2B5EF4-FFF2-40B4-BE49-F238E27FC236}">
                <a16:creationId xmlns:a16="http://schemas.microsoft.com/office/drawing/2014/main" id="{3701092A-DF69-8E49-95EA-16C67BBBFBF1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rot="5400000" flipH="1" flipV="1">
            <a:off x="9450000" y="88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78159B24-AEE3-374C-93E9-622915D5A813}"/>
              </a:ext>
            </a:extLst>
          </p:cNvPr>
          <p:cNvCxnSpPr>
            <a:cxnSpLocks/>
            <a:stCxn id="67" idx="0"/>
            <a:endCxn id="148" idx="3"/>
          </p:cNvCxnSpPr>
          <p:nvPr/>
        </p:nvCxnSpPr>
        <p:spPr>
          <a:xfrm rot="5400000" flipH="1" flipV="1">
            <a:off x="6930000" y="4050000"/>
            <a:ext cx="2610000" cy="3690000"/>
          </a:xfrm>
          <a:prstGeom prst="bentConnector4">
            <a:avLst>
              <a:gd name="adj1" fmla="val 44828"/>
              <a:gd name="adj2" fmla="val 106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8233F3F1-5C89-1642-92B4-A73ADAB5D7DF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 flipV="1">
            <a:off x="8640000" y="7470000"/>
            <a:ext cx="360000" cy="90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>
            <a:extLst>
              <a:ext uri="{FF2B5EF4-FFF2-40B4-BE49-F238E27FC236}">
                <a16:creationId xmlns:a16="http://schemas.microsoft.com/office/drawing/2014/main" id="{E8E7DBB4-317C-F24A-BE34-A285B59B454B}"/>
              </a:ext>
            </a:extLst>
          </p:cNvPr>
          <p:cNvCxnSpPr>
            <a:cxnSpLocks/>
            <a:stCxn id="33" idx="1"/>
            <a:endCxn id="40" idx="3"/>
          </p:cNvCxnSpPr>
          <p:nvPr/>
        </p:nvCxnSpPr>
        <p:spPr>
          <a:xfrm rot="10800000">
            <a:off x="8100000" y="280270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A95D46E-86C0-7C41-9B33-C47148B06BC4}"/>
              </a:ext>
            </a:extLst>
          </p:cNvPr>
          <p:cNvSpPr/>
          <p:nvPr/>
        </p:nvSpPr>
        <p:spPr>
          <a:xfrm>
            <a:off x="-3710622" y="1577081"/>
            <a:ext cx="3614036" cy="7516119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Uitlities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2" name="Elbow Connector 381">
            <a:extLst>
              <a:ext uri="{FF2B5EF4-FFF2-40B4-BE49-F238E27FC236}">
                <a16:creationId xmlns:a16="http://schemas.microsoft.com/office/drawing/2014/main" id="{A2350599-D3A1-2640-9A43-A7AC71D66B78}"/>
              </a:ext>
            </a:extLst>
          </p:cNvPr>
          <p:cNvCxnSpPr>
            <a:cxnSpLocks/>
            <a:stCxn id="29" idx="1"/>
            <a:endCxn id="142" idx="3"/>
          </p:cNvCxnSpPr>
          <p:nvPr/>
        </p:nvCxnSpPr>
        <p:spPr>
          <a:xfrm rot="10800000" flipV="1">
            <a:off x="7020000" y="7470000"/>
            <a:ext cx="360000" cy="90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>
            <a:extLst>
              <a:ext uri="{FF2B5EF4-FFF2-40B4-BE49-F238E27FC236}">
                <a16:creationId xmlns:a16="http://schemas.microsoft.com/office/drawing/2014/main" id="{5672611D-601D-F047-8E81-AB13C0DAD742}"/>
              </a:ext>
            </a:extLst>
          </p:cNvPr>
          <p:cNvCxnSpPr>
            <a:cxnSpLocks/>
            <a:stCxn id="67" idx="2"/>
            <a:endCxn id="142" idx="0"/>
          </p:cNvCxnSpPr>
          <p:nvPr/>
        </p:nvCxnSpPr>
        <p:spPr>
          <a:xfrm rot="5400000">
            <a:off x="6210000" y="7920000"/>
            <a:ext cx="36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4A1E0B6E-4AAB-674C-BC7A-8904AF7D82F9}"/>
              </a:ext>
            </a:extLst>
          </p:cNvPr>
          <p:cNvCxnSpPr>
            <a:cxnSpLocks/>
            <a:stCxn id="12" idx="3"/>
            <a:endCxn id="146" idx="1"/>
          </p:cNvCxnSpPr>
          <p:nvPr/>
        </p:nvCxnSpPr>
        <p:spPr>
          <a:xfrm>
            <a:off x="5400000" y="5490000"/>
            <a:ext cx="14400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3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228</Words>
  <Application>Microsoft Macintosh PowerPoint</Application>
  <PresentationFormat>A3 Paper (297x420 mm)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</cp:revision>
  <cp:lastPrinted>2021-07-13T19:11:49Z</cp:lastPrinted>
  <dcterms:created xsi:type="dcterms:W3CDTF">2019-12-22T19:44:37Z</dcterms:created>
  <dcterms:modified xsi:type="dcterms:W3CDTF">2021-07-13T19:18:13Z</dcterms:modified>
</cp:coreProperties>
</file>