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5"/>
    <p:restoredTop sz="84272"/>
  </p:normalViewPr>
  <p:slideViewPr>
    <p:cSldViewPr snapToGrid="0" snapToObjects="1" showGuides="1">
      <p:cViewPr varScale="1">
        <p:scale>
          <a:sx n="72" d="100"/>
          <a:sy n="72" d="100"/>
        </p:scale>
        <p:origin x="952" y="216"/>
      </p:cViewPr>
      <p:guideLst>
        <p:guide orient="horz" pos="3024"/>
        <p:guide pos="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6850-8575-9945-A6DF-A0798D281566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5BD3-F46E-FB47-B59F-C94AAAA102D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83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angular_grid.cxx</a:t>
            </a:r>
            <a:r>
              <a:rPr lang="de-DE" dirty="0"/>
              <a:t>         </a:t>
            </a:r>
            <a:r>
              <a:rPr lang="de-DE" dirty="0" err="1"/>
              <a:t>control.hxx</a:t>
            </a:r>
            <a:r>
              <a:rPr lang="de-DE" dirty="0"/>
              <a:t>              </a:t>
            </a:r>
            <a:r>
              <a:rPr lang="de-DE" dirty="0" err="1"/>
              <a:t>fourier_poisson.hxx</a:t>
            </a:r>
            <a:r>
              <a:rPr lang="de-DE" dirty="0"/>
              <a:t>      </a:t>
            </a:r>
            <a:r>
              <a:rPr lang="de-DE" dirty="0" err="1"/>
              <a:t>radial_eigensolver.hxx</a:t>
            </a:r>
            <a:r>
              <a:rPr lang="de-DE" dirty="0"/>
              <a:t>   </a:t>
            </a:r>
            <a:r>
              <a:rPr lang="de-DE" dirty="0" err="1"/>
              <a:t>sho_overlap.cxx</a:t>
            </a:r>
            <a:r>
              <a:rPr lang="de-DE" dirty="0"/>
              <a:t>          </a:t>
            </a:r>
            <a:r>
              <a:rPr lang="de-DE" dirty="0" err="1"/>
              <a:t>simple_math.hxx</a:t>
            </a:r>
            <a:endParaRPr lang="de-DE" dirty="0"/>
          </a:p>
          <a:p>
            <a:r>
              <a:rPr lang="de-DE" dirty="0" err="1"/>
              <a:t>angular_grid.hxx</a:t>
            </a:r>
            <a:r>
              <a:rPr lang="de-DE" dirty="0"/>
              <a:t>         </a:t>
            </a:r>
            <a:r>
              <a:rPr lang="de-DE" dirty="0" err="1"/>
              <a:t>data_view.hxx</a:t>
            </a:r>
            <a:r>
              <a:rPr lang="de-DE" dirty="0"/>
              <a:t>            </a:t>
            </a:r>
            <a:r>
              <a:rPr lang="de-DE" dirty="0" err="1"/>
              <a:t>geometry_analysis.cxx</a:t>
            </a:r>
            <a:r>
              <a:rPr lang="de-DE" dirty="0"/>
              <a:t>    </a:t>
            </a:r>
            <a:r>
              <a:rPr lang="de-DE" dirty="0" err="1"/>
              <a:t>radial_grid.cxx</a:t>
            </a:r>
            <a:r>
              <a:rPr lang="de-DE" dirty="0"/>
              <a:t>          </a:t>
            </a:r>
            <a:r>
              <a:rPr lang="de-DE" dirty="0" err="1"/>
              <a:t>sho_overlap.hxx</a:t>
            </a:r>
            <a:r>
              <a:rPr lang="de-DE" dirty="0"/>
              <a:t>          </a:t>
            </a:r>
            <a:r>
              <a:rPr lang="de-DE" dirty="0" err="1"/>
              <a:t>simple_timer.hxx</a:t>
            </a:r>
            <a:endParaRPr lang="de-DE" dirty="0"/>
          </a:p>
          <a:p>
            <a:r>
              <a:rPr lang="de-DE" dirty="0" err="1"/>
              <a:t>atom_core.cxx</a:t>
            </a:r>
            <a:r>
              <a:rPr lang="de-DE" dirty="0"/>
              <a:t>            </a:t>
            </a:r>
            <a:r>
              <a:rPr lang="de-DE" dirty="0" err="1"/>
              <a:t>davidson_solver.cxx</a:t>
            </a:r>
            <a:r>
              <a:rPr lang="de-DE" dirty="0"/>
              <a:t>      </a:t>
            </a:r>
            <a:r>
              <a:rPr lang="de-DE" dirty="0" err="1"/>
              <a:t>geometry_analysis.hxx</a:t>
            </a:r>
            <a:r>
              <a:rPr lang="de-DE" dirty="0"/>
              <a:t>    </a:t>
            </a:r>
            <a:r>
              <a:rPr lang="de-DE" dirty="0" err="1"/>
              <a:t>radial_grid.hxx</a:t>
            </a:r>
            <a:r>
              <a:rPr lang="de-DE" dirty="0"/>
              <a:t>          </a:t>
            </a:r>
            <a:r>
              <a:rPr lang="de-DE" dirty="0" err="1"/>
              <a:t>sho_potential.cxx</a:t>
            </a:r>
            <a:r>
              <a:rPr lang="de-DE" dirty="0"/>
              <a:t>        </a:t>
            </a:r>
            <a:r>
              <a:rPr lang="de-DE" dirty="0" err="1"/>
              <a:t>single_atom.cxx</a:t>
            </a:r>
            <a:endParaRPr lang="de-DE" dirty="0"/>
          </a:p>
          <a:p>
            <a:r>
              <a:rPr lang="de-DE" dirty="0" err="1"/>
              <a:t>atom_core.hxx</a:t>
            </a:r>
            <a:r>
              <a:rPr lang="de-DE" dirty="0"/>
              <a:t>            </a:t>
            </a:r>
            <a:r>
              <a:rPr lang="de-DE" dirty="0" err="1"/>
              <a:t>davidson_solver.hxx</a:t>
            </a:r>
            <a:r>
              <a:rPr lang="de-DE" dirty="0"/>
              <a:t>      </a:t>
            </a:r>
            <a:r>
              <a:rPr lang="de-DE" dirty="0" err="1"/>
              <a:t>grid_operators.cxx</a:t>
            </a:r>
            <a:r>
              <a:rPr lang="de-DE" dirty="0"/>
              <a:t>       </a:t>
            </a:r>
            <a:r>
              <a:rPr lang="de-DE" dirty="0" err="1"/>
              <a:t>radial_integrator.cxx</a:t>
            </a:r>
            <a:r>
              <a:rPr lang="de-DE" dirty="0"/>
              <a:t>    </a:t>
            </a:r>
            <a:r>
              <a:rPr lang="de-DE" dirty="0" err="1"/>
              <a:t>sho_potential.hxx</a:t>
            </a:r>
            <a:r>
              <a:rPr lang="de-DE" dirty="0"/>
              <a:t>        </a:t>
            </a:r>
            <a:r>
              <a:rPr lang="de-DE" dirty="0" err="1"/>
              <a:t>single_atom.hxx</a:t>
            </a:r>
            <a:endParaRPr lang="de-DE" dirty="0"/>
          </a:p>
          <a:p>
            <a:r>
              <a:rPr lang="de-DE" dirty="0" err="1"/>
              <a:t>atom_image.hxx</a:t>
            </a:r>
            <a:r>
              <a:rPr lang="de-DE" dirty="0"/>
              <a:t>           </a:t>
            </a:r>
            <a:r>
              <a:rPr lang="de-DE" dirty="0" err="1"/>
              <a:t>debug_output.hxx</a:t>
            </a:r>
            <a:r>
              <a:rPr lang="de-DE" dirty="0"/>
              <a:t>         </a:t>
            </a:r>
            <a:r>
              <a:rPr lang="de-DE" dirty="0" err="1"/>
              <a:t>grid_operators.hxx</a:t>
            </a:r>
            <a:r>
              <a:rPr lang="de-DE" dirty="0"/>
              <a:t>       </a:t>
            </a:r>
            <a:r>
              <a:rPr lang="de-DE" dirty="0" err="1"/>
              <a:t>radial_integrator.hxx</a:t>
            </a:r>
            <a:r>
              <a:rPr lang="de-DE" dirty="0"/>
              <a:t>    </a:t>
            </a:r>
            <a:r>
              <a:rPr lang="de-DE" dirty="0" err="1"/>
              <a:t>sho_projection.cxx</a:t>
            </a:r>
            <a:r>
              <a:rPr lang="de-DE" dirty="0"/>
              <a:t>       </a:t>
            </a:r>
            <a:r>
              <a:rPr lang="de-DE" dirty="0" err="1"/>
              <a:t>solid_harmonics.hxx</a:t>
            </a:r>
            <a:endParaRPr lang="de-DE" dirty="0"/>
          </a:p>
          <a:p>
            <a:r>
              <a:rPr lang="de-DE" dirty="0" err="1"/>
              <a:t>bessel_transform.cxx</a:t>
            </a:r>
            <a:r>
              <a:rPr lang="de-DE" dirty="0"/>
              <a:t>     </a:t>
            </a:r>
            <a:r>
              <a:rPr lang="de-DE" dirty="0" err="1"/>
              <a:t>element_config.hxx</a:t>
            </a:r>
            <a:r>
              <a:rPr lang="de-DE" dirty="0"/>
              <a:t>       </a:t>
            </a:r>
            <a:r>
              <a:rPr lang="de-DE" dirty="0" err="1"/>
              <a:t>hermite_polynomial.hxx</a:t>
            </a:r>
            <a:r>
              <a:rPr lang="de-DE" dirty="0"/>
              <a:t>   </a:t>
            </a:r>
            <a:r>
              <a:rPr lang="de-DE" dirty="0" err="1"/>
              <a:t>radial_potential.cxx</a:t>
            </a:r>
            <a:r>
              <a:rPr lang="de-DE" dirty="0"/>
              <a:t>     </a:t>
            </a:r>
            <a:r>
              <a:rPr lang="de-DE" dirty="0" err="1"/>
              <a:t>sho_projection.hxx</a:t>
            </a:r>
            <a:r>
              <a:rPr lang="de-DE" dirty="0"/>
              <a:t>       </a:t>
            </a:r>
            <a:r>
              <a:rPr lang="de-DE" dirty="0" err="1"/>
              <a:t>spherical_atoms.cxx</a:t>
            </a:r>
            <a:endParaRPr lang="de-DE" dirty="0"/>
          </a:p>
          <a:p>
            <a:r>
              <a:rPr lang="de-DE" dirty="0" err="1"/>
              <a:t>bessel_transform.hxx</a:t>
            </a:r>
            <a:r>
              <a:rPr lang="de-DE" dirty="0"/>
              <a:t>     </a:t>
            </a:r>
            <a:r>
              <a:rPr lang="de-DE" dirty="0" err="1"/>
              <a:t>energy_level.hxx</a:t>
            </a:r>
            <a:r>
              <a:rPr lang="de-DE" dirty="0"/>
              <a:t>         </a:t>
            </a:r>
            <a:r>
              <a:rPr lang="de-DE" dirty="0" err="1"/>
              <a:t>inline_math.hxx</a:t>
            </a:r>
            <a:r>
              <a:rPr lang="de-DE" dirty="0"/>
              <a:t>          </a:t>
            </a:r>
            <a:r>
              <a:rPr lang="de-DE" dirty="0" err="1"/>
              <a:t>radial_potential.hxx</a:t>
            </a:r>
            <a:r>
              <a:rPr lang="de-DE" dirty="0"/>
              <a:t>     </a:t>
            </a:r>
            <a:r>
              <a:rPr lang="de-DE" dirty="0" err="1"/>
              <a:t>sho_radial.cxx</a:t>
            </a:r>
            <a:r>
              <a:rPr lang="de-DE" dirty="0"/>
              <a:t>           </a:t>
            </a:r>
            <a:r>
              <a:rPr lang="de-DE" dirty="0" err="1"/>
              <a:t>spherical_atoms.hxx</a:t>
            </a:r>
            <a:endParaRPr lang="de-DE" dirty="0"/>
          </a:p>
          <a:p>
            <a:r>
              <a:rPr lang="de-DE" dirty="0" err="1"/>
              <a:t>boundary_condition.hxx</a:t>
            </a:r>
            <a:r>
              <a:rPr lang="de-DE" dirty="0"/>
              <a:t>   </a:t>
            </a:r>
            <a:r>
              <a:rPr lang="de-DE" dirty="0" err="1"/>
              <a:t>exchange_correlation.cxx</a:t>
            </a:r>
            <a:r>
              <a:rPr lang="de-DE" dirty="0"/>
              <a:t> </a:t>
            </a:r>
            <a:r>
              <a:rPr lang="de-DE" dirty="0" err="1"/>
              <a:t>inline_tools.hxx</a:t>
            </a:r>
            <a:r>
              <a:rPr lang="de-DE" dirty="0"/>
              <a:t>         </a:t>
            </a:r>
            <a:r>
              <a:rPr lang="de-DE" dirty="0" err="1"/>
              <a:t>real_space_grid.cxx</a:t>
            </a:r>
            <a:r>
              <a:rPr lang="de-DE" dirty="0"/>
              <a:t>      </a:t>
            </a:r>
            <a:r>
              <a:rPr lang="de-DE" dirty="0" err="1"/>
              <a:t>sho_radial.hxx</a:t>
            </a:r>
            <a:r>
              <a:rPr lang="de-DE" dirty="0"/>
              <a:t>           </a:t>
            </a:r>
            <a:r>
              <a:rPr lang="de-DE" dirty="0" err="1"/>
              <a:t>spherical_harmonics.hxx</a:t>
            </a:r>
            <a:endParaRPr lang="de-DE" dirty="0"/>
          </a:p>
          <a:p>
            <a:r>
              <a:rPr lang="de-DE" dirty="0" err="1"/>
              <a:t>chemical_symbol.cxx</a:t>
            </a:r>
            <a:r>
              <a:rPr lang="de-DE" dirty="0"/>
              <a:t>      </a:t>
            </a:r>
            <a:r>
              <a:rPr lang="de-DE" dirty="0" err="1"/>
              <a:t>exchange_correlation.hxx</a:t>
            </a:r>
            <a:r>
              <a:rPr lang="de-DE" dirty="0"/>
              <a:t> </a:t>
            </a:r>
            <a:r>
              <a:rPr lang="de-DE" dirty="0" err="1"/>
              <a:t>linear_algebra.hxx</a:t>
            </a:r>
            <a:r>
              <a:rPr lang="de-DE" dirty="0"/>
              <a:t>       </a:t>
            </a:r>
            <a:r>
              <a:rPr lang="de-DE" dirty="0" err="1"/>
              <a:t>real_space_grid.hxx</a:t>
            </a:r>
            <a:r>
              <a:rPr lang="de-DE" dirty="0"/>
              <a:t>      </a:t>
            </a:r>
            <a:r>
              <a:rPr lang="de-DE" dirty="0" err="1"/>
              <a:t>sho_tools.cxx</a:t>
            </a:r>
            <a:r>
              <a:rPr lang="de-DE" dirty="0"/>
              <a:t>            </a:t>
            </a:r>
            <a:r>
              <a:rPr lang="de-DE" dirty="0" err="1"/>
              <a:t>vector_math.hxx</a:t>
            </a:r>
            <a:endParaRPr lang="de-DE" dirty="0"/>
          </a:p>
          <a:p>
            <a:r>
              <a:rPr lang="de-DE" dirty="0" err="1"/>
              <a:t>chemical_symbol.hxx</a:t>
            </a:r>
            <a:r>
              <a:rPr lang="de-DE" dirty="0"/>
              <a:t>      </a:t>
            </a:r>
            <a:r>
              <a:rPr lang="de-DE" dirty="0" err="1"/>
              <a:t>finite_difference.cxx</a:t>
            </a:r>
            <a:r>
              <a:rPr lang="de-DE" dirty="0"/>
              <a:t>    </a:t>
            </a:r>
            <a:r>
              <a:rPr lang="de-DE" dirty="0" err="1"/>
              <a:t>lossful_compression.hxx</a:t>
            </a:r>
            <a:r>
              <a:rPr lang="de-DE" dirty="0"/>
              <a:t>  </a:t>
            </a:r>
            <a:r>
              <a:rPr lang="de-DE" dirty="0" err="1"/>
              <a:t>recorded_warnings.cxx</a:t>
            </a:r>
            <a:r>
              <a:rPr lang="de-DE" dirty="0"/>
              <a:t>    </a:t>
            </a:r>
            <a:r>
              <a:rPr lang="de-DE" dirty="0" err="1"/>
              <a:t>sho_tools.hxx</a:t>
            </a:r>
            <a:endParaRPr lang="de-DE" dirty="0"/>
          </a:p>
          <a:p>
            <a:r>
              <a:rPr lang="de-DE" dirty="0" err="1"/>
              <a:t>constants.hxx</a:t>
            </a:r>
            <a:r>
              <a:rPr lang="de-DE" dirty="0"/>
              <a:t>            </a:t>
            </a:r>
            <a:r>
              <a:rPr lang="de-DE" dirty="0" err="1"/>
              <a:t>finite_difference.hxx</a:t>
            </a:r>
            <a:r>
              <a:rPr lang="de-DE" dirty="0"/>
              <a:t>    </a:t>
            </a:r>
            <a:r>
              <a:rPr lang="de-DE" dirty="0" err="1"/>
              <a:t>main.cxx</a:t>
            </a:r>
            <a:r>
              <a:rPr lang="de-DE" dirty="0"/>
              <a:t>                 </a:t>
            </a:r>
            <a:r>
              <a:rPr lang="de-DE" dirty="0" err="1"/>
              <a:t>recorded_warnings.hxx</a:t>
            </a:r>
            <a:r>
              <a:rPr lang="de-DE" dirty="0"/>
              <a:t>    </a:t>
            </a:r>
            <a:r>
              <a:rPr lang="de-DE" dirty="0" err="1"/>
              <a:t>sho_unitary.cxx</a:t>
            </a:r>
            <a:endParaRPr lang="de-DE" dirty="0"/>
          </a:p>
          <a:p>
            <a:r>
              <a:rPr lang="de-DE" dirty="0" err="1"/>
              <a:t>control.cxx</a:t>
            </a:r>
            <a:r>
              <a:rPr lang="de-DE" dirty="0"/>
              <a:t>              </a:t>
            </a:r>
            <a:r>
              <a:rPr lang="de-DE" dirty="0" err="1"/>
              <a:t>fourier_poisson.cxx</a:t>
            </a:r>
            <a:r>
              <a:rPr lang="de-DE" dirty="0"/>
              <a:t>      </a:t>
            </a:r>
            <a:r>
              <a:rPr lang="de-DE" dirty="0" err="1"/>
              <a:t>radial_eigensolver.cxx</a:t>
            </a:r>
            <a:r>
              <a:rPr lang="de-DE" dirty="0"/>
              <a:t>   </a:t>
            </a:r>
            <a:r>
              <a:rPr lang="de-DE" dirty="0" err="1"/>
              <a:t>scattering_test.hxx</a:t>
            </a:r>
            <a:r>
              <a:rPr lang="de-DE" dirty="0"/>
              <a:t>      </a:t>
            </a:r>
            <a:r>
              <a:rPr lang="de-DE" dirty="0" err="1"/>
              <a:t>sho_unitary.hxx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B5BD3-F46E-FB47-B59F-C94AAAA102D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61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5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8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2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7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9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7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17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67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E910-B59F-F444-BE29-3A643468020D}" type="datetimeFigureOut">
              <a:rPr lang="de-DE" smtClean="0"/>
              <a:t>22.12.19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3FC8-EEB3-234D-98F1-DC6C11E0B2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738121-16F2-BA4C-9405-759F95BD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305" y="250508"/>
            <a:ext cx="1320800" cy="1320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B0EA17-902A-FA4A-87E0-114493A24F4C}"/>
              </a:ext>
            </a:extLst>
          </p:cNvPr>
          <p:cNvSpPr/>
          <p:nvPr/>
        </p:nvSpPr>
        <p:spPr>
          <a:xfrm>
            <a:off x="482139" y="-515389"/>
            <a:ext cx="1080000" cy="36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example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9ACF80-F223-9142-B868-4AF99CC959DB}"/>
              </a:ext>
            </a:extLst>
          </p:cNvPr>
          <p:cNvSpPr/>
          <p:nvPr/>
        </p:nvSpPr>
        <p:spPr>
          <a:xfrm>
            <a:off x="-1850867" y="3028240"/>
            <a:ext cx="1440000" cy="14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self-consistency</a:t>
            </a:r>
            <a:b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F7237A-5BD2-CE4B-AFE3-2FA12196F42B}"/>
              </a:ext>
            </a:extLst>
          </p:cNvPr>
          <p:cNvSpPr/>
          <p:nvPr/>
        </p:nvSpPr>
        <p:spPr>
          <a:xfrm>
            <a:off x="657828" y="208384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geometry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analysis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154B7B-82F0-7549-9D5F-E41EA47F2C81}"/>
              </a:ext>
            </a:extLst>
          </p:cNvPr>
          <p:cNvSpPr/>
          <p:nvPr/>
        </p:nvSpPr>
        <p:spPr>
          <a:xfrm>
            <a:off x="3969055" y="5063810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spherical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89CFFD-1DBB-6543-81EC-4C388E067F44}"/>
              </a:ext>
            </a:extLst>
          </p:cNvPr>
          <p:cNvGrpSpPr/>
          <p:nvPr/>
        </p:nvGrpSpPr>
        <p:grpSpPr>
          <a:xfrm>
            <a:off x="613038" y="672706"/>
            <a:ext cx="1736763" cy="812800"/>
            <a:chOff x="1186778" y="672706"/>
            <a:chExt cx="1736763" cy="8128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E502DF-15DF-CA4C-BCFE-F7ECBE06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1186778" y="672706"/>
              <a:ext cx="812800" cy="812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02BABB-4440-3345-8ECD-39B0A099AC1B}"/>
                </a:ext>
              </a:extLst>
            </p:cNvPr>
            <p:cNvSpPr txBox="1"/>
            <p:nvPr/>
          </p:nvSpPr>
          <p:spPr>
            <a:xfrm>
              <a:off x="1902108" y="910908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input</a:t>
              </a:r>
              <a:r>
                <a:rPr lang="de-DE" sz="1200" dirty="0"/>
                <a:t> </a:t>
              </a:r>
              <a:r>
                <a:rPr lang="de-DE" sz="1200" dirty="0" err="1"/>
                <a:t>file</a:t>
              </a:r>
              <a:endParaRPr lang="de-DE" sz="1200" dirty="0"/>
            </a:p>
            <a:p>
              <a:r>
                <a:rPr lang="de-DE" sz="1200" dirty="0" err="1">
                  <a:latin typeface="Courier" pitchFamily="2" charset="0"/>
                </a:rPr>
                <a:t>atoms.xyz</a:t>
              </a:r>
              <a:endParaRPr lang="de-DE" sz="1200" dirty="0">
                <a:latin typeface="Courier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B3A4F-C7F6-1941-8C31-7D59E889E9EA}"/>
              </a:ext>
            </a:extLst>
          </p:cNvPr>
          <p:cNvGrpSpPr/>
          <p:nvPr/>
        </p:nvGrpSpPr>
        <p:grpSpPr>
          <a:xfrm>
            <a:off x="3969055" y="669860"/>
            <a:ext cx="1572362" cy="812800"/>
            <a:chOff x="780378" y="5424549"/>
            <a:chExt cx="1572362" cy="8128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FAF402-765E-AF4D-B183-275CFC755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780378" y="5424549"/>
              <a:ext cx="812800" cy="812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E6FCDE-D366-DF4A-A913-D8D5A634656A}"/>
                </a:ext>
              </a:extLst>
            </p:cNvPr>
            <p:cNvSpPr txBox="1"/>
            <p:nvPr/>
          </p:nvSpPr>
          <p:spPr>
            <a:xfrm>
              <a:off x="1562139" y="5600116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rV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  <a:b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de-DE" sz="1200" dirty="0" err="1">
                  <a:latin typeface="Courier" pitchFamily="2" charset="0"/>
                  <a:cs typeface="Arial" panose="020B0604020202020204" pitchFamily="34" charset="0"/>
                </a:rPr>
                <a:t>pot</a:t>
              </a:r>
              <a:r>
                <a:rPr lang="de-DE" sz="1200" dirty="0">
                  <a:latin typeface="Courier" pitchFamily="2" charset="0"/>
                  <a:cs typeface="Arial" panose="020B0604020202020204" pitchFamily="34" charset="0"/>
                </a:rPr>
                <a:t>/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395E9D4-AE4F-FE4E-8B3F-F7DD030707C3}"/>
              </a:ext>
            </a:extLst>
          </p:cNvPr>
          <p:cNvSpPr/>
          <p:nvPr/>
        </p:nvSpPr>
        <p:spPr>
          <a:xfrm>
            <a:off x="3969055" y="6199595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fourier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poisson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46A3FE9-B3DC-1A40-8877-FEC5EEDAA212}"/>
              </a:ext>
            </a:extLst>
          </p:cNvPr>
          <p:cNvSpPr/>
          <p:nvPr/>
        </p:nvSpPr>
        <p:spPr>
          <a:xfrm>
            <a:off x="2778339" y="179321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single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7DE6E8B-FD82-C84A-8A61-CC8C8463C788}"/>
              </a:ext>
            </a:extLst>
          </p:cNvPr>
          <p:cNvSpPr/>
          <p:nvPr/>
        </p:nvSpPr>
        <p:spPr>
          <a:xfrm>
            <a:off x="4881542" y="179321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atom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core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CD602C6-456F-C144-8760-5A3B06685886}"/>
              </a:ext>
            </a:extLst>
          </p:cNvPr>
          <p:cNvSpPr/>
          <p:nvPr/>
        </p:nvSpPr>
        <p:spPr>
          <a:xfrm>
            <a:off x="678676" y="711797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finite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difference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6E5ED0-21DE-9245-8DF0-0703B5C57762}"/>
              </a:ext>
            </a:extLst>
          </p:cNvPr>
          <p:cNvSpPr/>
          <p:nvPr/>
        </p:nvSpPr>
        <p:spPr>
          <a:xfrm>
            <a:off x="678676" y="797745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real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space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CD99990-CC43-0F4D-8A78-A2FE84437503}"/>
              </a:ext>
            </a:extLst>
          </p:cNvPr>
          <p:cNvSpPr/>
          <p:nvPr/>
        </p:nvSpPr>
        <p:spPr>
          <a:xfrm>
            <a:off x="698368" y="392876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scattering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test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290A799-096F-A349-8AD8-282279FE8A68}"/>
              </a:ext>
            </a:extLst>
          </p:cNvPr>
          <p:cNvSpPr/>
          <p:nvPr/>
        </p:nvSpPr>
        <p:spPr>
          <a:xfrm>
            <a:off x="3968996" y="7464042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davidson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C150C1E-F2E2-D34A-8F82-337E73C3DB73}"/>
              </a:ext>
            </a:extLst>
          </p:cNvPr>
          <p:cNvSpPr/>
          <p:nvPr/>
        </p:nvSpPr>
        <p:spPr>
          <a:xfrm>
            <a:off x="3975406" y="8216245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linear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algebra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884B3AE-0C67-2C46-87BB-F3647608BB18}"/>
              </a:ext>
            </a:extLst>
          </p:cNvPr>
          <p:cNvSpPr/>
          <p:nvPr/>
        </p:nvSpPr>
        <p:spPr>
          <a:xfrm>
            <a:off x="11185841" y="179872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F954E36-F7AD-EA4C-B187-2933A01A47D3}"/>
              </a:ext>
            </a:extLst>
          </p:cNvPr>
          <p:cNvSpPr/>
          <p:nvPr/>
        </p:nvSpPr>
        <p:spPr>
          <a:xfrm>
            <a:off x="6982975" y="179872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eigensolver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FDA6D5C-B7DA-C241-B76D-C398410DD83F}"/>
              </a:ext>
            </a:extLst>
          </p:cNvPr>
          <p:cNvSpPr/>
          <p:nvPr/>
        </p:nvSpPr>
        <p:spPr>
          <a:xfrm>
            <a:off x="2778339" y="392344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exchange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correlation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882E9FB-3DCD-5645-B675-E05F0BAA87E7}"/>
              </a:ext>
            </a:extLst>
          </p:cNvPr>
          <p:cNvSpPr/>
          <p:nvPr/>
        </p:nvSpPr>
        <p:spPr>
          <a:xfrm>
            <a:off x="698368" y="604432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boundary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condition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D1DD86E-041E-B946-8D0B-C1A43AA104E3}"/>
              </a:ext>
            </a:extLst>
          </p:cNvPr>
          <p:cNvSpPr/>
          <p:nvPr/>
        </p:nvSpPr>
        <p:spPr>
          <a:xfrm>
            <a:off x="3955744" y="893135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hermite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polynomial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35A9AE-E1F9-7C44-ACDD-90715307FAC0}"/>
              </a:ext>
            </a:extLst>
          </p:cNvPr>
          <p:cNvSpPr/>
          <p:nvPr/>
        </p:nvSpPr>
        <p:spPr>
          <a:xfrm>
            <a:off x="698368" y="3145439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chemical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symbol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0C17CEA-4332-5441-8713-C7EC4B8425A0}"/>
              </a:ext>
            </a:extLst>
          </p:cNvPr>
          <p:cNvSpPr/>
          <p:nvPr/>
        </p:nvSpPr>
        <p:spPr>
          <a:xfrm>
            <a:off x="4874462" y="286577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potential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5465DE9-34B0-464A-9872-A2B1D6F711A4}"/>
              </a:ext>
            </a:extLst>
          </p:cNvPr>
          <p:cNvSpPr/>
          <p:nvPr/>
        </p:nvSpPr>
        <p:spPr>
          <a:xfrm>
            <a:off x="9084408" y="179872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integrator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853068-37EB-4744-A336-79E97BB0D2AC}"/>
              </a:ext>
            </a:extLst>
          </p:cNvPr>
          <p:cNvGrpSpPr/>
          <p:nvPr/>
        </p:nvGrpSpPr>
        <p:grpSpPr>
          <a:xfrm>
            <a:off x="6539642" y="910908"/>
            <a:ext cx="2799224" cy="360000"/>
            <a:chOff x="6539642" y="910908"/>
            <a:chExt cx="2799224" cy="360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3E087B7-06E3-594C-8B7A-ECF3019A1144}"/>
                </a:ext>
              </a:extLst>
            </p:cNvPr>
            <p:cNvSpPr/>
            <p:nvPr/>
          </p:nvSpPr>
          <p:spPr>
            <a:xfrm>
              <a:off x="6539642" y="910908"/>
              <a:ext cx="1260000" cy="36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control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3DDD99-7AC2-0346-8B24-EE4346954CE0}"/>
                </a:ext>
              </a:extLst>
            </p:cNvPr>
            <p:cNvSpPr txBox="1"/>
            <p:nvPr/>
          </p:nvSpPr>
          <p:spPr>
            <a:xfrm>
              <a:off x="7825310" y="952408"/>
              <a:ext cx="1513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B819D16-3979-E241-8790-7951EA9EC6F2}"/>
              </a:ext>
            </a:extLst>
          </p:cNvPr>
          <p:cNvSpPr/>
          <p:nvPr/>
        </p:nvSpPr>
        <p:spPr>
          <a:xfrm>
            <a:off x="685026" y="4977168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br>
              <a:rPr lang="de-DE" sz="12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radial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0628BA6-162F-984D-9EAD-17C23EB4A33A}"/>
              </a:ext>
            </a:extLst>
          </p:cNvPr>
          <p:cNvSpPr/>
          <p:nvPr/>
        </p:nvSpPr>
        <p:spPr>
          <a:xfrm>
            <a:off x="2325982" y="8931351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sho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projection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C101B3B-DD81-F941-92DC-87D5106B757B}"/>
              </a:ext>
            </a:extLst>
          </p:cNvPr>
          <p:cNvGrpSpPr/>
          <p:nvPr/>
        </p:nvGrpSpPr>
        <p:grpSpPr>
          <a:xfrm>
            <a:off x="8919724" y="5247167"/>
            <a:ext cx="3573381" cy="3954183"/>
            <a:chOff x="6640407" y="4930587"/>
            <a:chExt cx="3573381" cy="395418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3325916-85DD-0543-8A2B-1CC3C3D54FAA}"/>
                </a:ext>
              </a:extLst>
            </p:cNvPr>
            <p:cNvSpPr/>
            <p:nvPr/>
          </p:nvSpPr>
          <p:spPr>
            <a:xfrm>
              <a:off x="6640407" y="4930587"/>
              <a:ext cx="3573381" cy="3954183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ToDo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F26C983-CECD-9D4C-BB43-61181C7B1C14}"/>
                </a:ext>
              </a:extLst>
            </p:cNvPr>
            <p:cNvSpPr/>
            <p:nvPr/>
          </p:nvSpPr>
          <p:spPr>
            <a:xfrm>
              <a:off x="7087894" y="5306518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tfqmr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solver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837AE97-18D3-324C-8BFD-C3F598648862}"/>
                </a:ext>
              </a:extLst>
            </p:cNvPr>
            <p:cNvSpPr/>
            <p:nvPr/>
          </p:nvSpPr>
          <p:spPr>
            <a:xfrm>
              <a:off x="7087894" y="6024533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operators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310E402-22A8-9A40-9AE9-C2CE0D229B75}"/>
              </a:ext>
            </a:extLst>
          </p:cNvPr>
          <p:cNvSpPr/>
          <p:nvPr/>
        </p:nvSpPr>
        <p:spPr>
          <a:xfrm>
            <a:off x="2776569" y="2841617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angular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7C47324-E020-954D-8637-268BFD1E7883}"/>
              </a:ext>
            </a:extLst>
          </p:cNvPr>
          <p:cNvSpPr/>
          <p:nvPr/>
        </p:nvSpPr>
        <p:spPr>
          <a:xfrm>
            <a:off x="2272673" y="7387976"/>
            <a:ext cx="1260000" cy="54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grid</a:t>
            </a:r>
            <a:r>
              <a:rPr lang="de-DE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Courier" pitchFamily="2" charset="0"/>
              </a:rPr>
              <a:t>operators</a:t>
            </a:r>
            <a:endParaRPr lang="de-DE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EEC981BE-3EF9-5F49-9A27-2C0B34F28FCE}"/>
              </a:ext>
            </a:extLst>
          </p:cNvPr>
          <p:cNvCxnSpPr>
            <a:cxnSpLocks/>
            <a:stCxn id="33" idx="1"/>
            <a:endCxn id="41" idx="3"/>
          </p:cNvCxnSpPr>
          <p:nvPr/>
        </p:nvCxnSpPr>
        <p:spPr>
          <a:xfrm rot="10800000">
            <a:off x="10344409" y="2068727"/>
            <a:ext cx="84143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C9A9B4A-30CF-A443-BAA7-F7F344910461}"/>
              </a:ext>
            </a:extLst>
          </p:cNvPr>
          <p:cNvCxnSpPr>
            <a:cxnSpLocks/>
            <a:stCxn id="41" idx="1"/>
            <a:endCxn id="34" idx="3"/>
          </p:cNvCxnSpPr>
          <p:nvPr/>
        </p:nvCxnSpPr>
        <p:spPr>
          <a:xfrm rot="10800000">
            <a:off x="8242976" y="2068727"/>
            <a:ext cx="84143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3BFCEF9-F402-A842-B0B2-B75FAD586FE4}"/>
              </a:ext>
            </a:extLst>
          </p:cNvPr>
          <p:cNvCxnSpPr>
            <a:cxnSpLocks/>
            <a:stCxn id="34" idx="1"/>
            <a:endCxn id="23" idx="3"/>
          </p:cNvCxnSpPr>
          <p:nvPr/>
        </p:nvCxnSpPr>
        <p:spPr>
          <a:xfrm rot="10800000">
            <a:off x="6141543" y="2063217"/>
            <a:ext cx="841433" cy="5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DFC2DF0-15EC-0944-A2A0-F2505179B8F7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rot="16200000" flipV="1">
            <a:off x="5085768" y="1367441"/>
            <a:ext cx="486124" cy="365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980EF6-74B0-C84C-BFA2-3A337FC5678F}"/>
              </a:ext>
            </a:extLst>
          </p:cNvPr>
          <p:cNvCxnSpPr>
            <a:cxnSpLocks/>
            <a:stCxn id="16" idx="1"/>
            <a:endCxn id="22" idx="0"/>
          </p:cNvCxnSpPr>
          <p:nvPr/>
        </p:nvCxnSpPr>
        <p:spPr>
          <a:xfrm rot="10800000" flipV="1">
            <a:off x="3408339" y="1076260"/>
            <a:ext cx="560716" cy="716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605485B-D8A0-2E4E-9FCA-3310D536932D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rot="5400000" flipH="1" flipV="1">
            <a:off x="1148935" y="7817717"/>
            <a:ext cx="31948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2B2B2CF2-ECEE-784A-A272-972A92C7B960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rot="16200000" flipV="1">
            <a:off x="4496100" y="8106939"/>
            <a:ext cx="212203" cy="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0F24C1CF-CB18-9F45-A784-B83E40508CF7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3532673" y="7657976"/>
            <a:ext cx="436323" cy="76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A41159FF-9E8F-FB44-8E88-8F560F3F3E4B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rot="5400000">
            <a:off x="1051697" y="6841305"/>
            <a:ext cx="533650" cy="196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F8CE418-5EB2-3942-94E2-3A107E9D380E}"/>
              </a:ext>
            </a:extLst>
          </p:cNvPr>
          <p:cNvCxnSpPr>
            <a:cxnSpLocks/>
            <a:stCxn id="26" idx="3"/>
            <a:endCxn id="53" idx="1"/>
          </p:cNvCxnSpPr>
          <p:nvPr/>
        </p:nvCxnSpPr>
        <p:spPr>
          <a:xfrm>
            <a:off x="1938676" y="7387976"/>
            <a:ext cx="333997" cy="27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D8E89D82-B8DD-144B-9FD2-FD0FB0FC43D1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rot="5400000" flipH="1" flipV="1">
            <a:off x="4301163" y="5901703"/>
            <a:ext cx="59578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04F129E3-B788-244E-A849-D7B31002492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rot="16200000" flipH="1">
            <a:off x="854463" y="1650481"/>
            <a:ext cx="598341" cy="268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47BB885-DE33-5445-A31F-38F5A547729F}"/>
              </a:ext>
            </a:extLst>
          </p:cNvPr>
          <p:cNvCxnSpPr>
            <a:cxnSpLocks/>
            <a:stCxn id="39" idx="0"/>
            <a:endCxn id="11" idx="2"/>
          </p:cNvCxnSpPr>
          <p:nvPr/>
        </p:nvCxnSpPr>
        <p:spPr>
          <a:xfrm rot="16200000" flipV="1">
            <a:off x="1047302" y="2864373"/>
            <a:ext cx="521592" cy="40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B96E0E4B-EAD1-A043-B18B-276171EA8A93}"/>
              </a:ext>
            </a:extLst>
          </p:cNvPr>
          <p:cNvCxnSpPr>
            <a:cxnSpLocks/>
            <a:stCxn id="38" idx="1"/>
            <a:endCxn id="49" idx="3"/>
          </p:cNvCxnSpPr>
          <p:nvPr/>
        </p:nvCxnSpPr>
        <p:spPr>
          <a:xfrm rot="10800000">
            <a:off x="3585982" y="9201351"/>
            <a:ext cx="36976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C2E7381A-4900-BC4A-A618-6D7F8821BE3B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16200000" flipV="1">
            <a:off x="2427641" y="8403009"/>
            <a:ext cx="1003375" cy="53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D07C7B47-08E9-0A46-8318-383E9CEC1E5C}"/>
              </a:ext>
            </a:extLst>
          </p:cNvPr>
          <p:cNvCxnSpPr>
            <a:cxnSpLocks/>
            <a:stCxn id="40" idx="0"/>
            <a:endCxn id="23" idx="2"/>
          </p:cNvCxnSpPr>
          <p:nvPr/>
        </p:nvCxnSpPr>
        <p:spPr>
          <a:xfrm rot="5400000" flipH="1" flipV="1">
            <a:off x="5241721" y="2595957"/>
            <a:ext cx="532562" cy="7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5EF81356-1907-1A4C-B9CD-22797D9B11E7}"/>
              </a:ext>
            </a:extLst>
          </p:cNvPr>
          <p:cNvCxnSpPr>
            <a:cxnSpLocks/>
            <a:stCxn id="36" idx="0"/>
            <a:endCxn id="52" idx="2"/>
          </p:cNvCxnSpPr>
          <p:nvPr/>
        </p:nvCxnSpPr>
        <p:spPr>
          <a:xfrm rot="16200000" flipV="1">
            <a:off x="3136539" y="3651648"/>
            <a:ext cx="541831" cy="1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3B18B709-9FFC-964D-924E-0F05B3D8A4F6}"/>
              </a:ext>
            </a:extLst>
          </p:cNvPr>
          <p:cNvCxnSpPr>
            <a:cxnSpLocks/>
            <a:stCxn id="52" idx="0"/>
            <a:endCxn id="22" idx="2"/>
          </p:cNvCxnSpPr>
          <p:nvPr/>
        </p:nvCxnSpPr>
        <p:spPr>
          <a:xfrm rot="5400000" flipH="1" flipV="1">
            <a:off x="3153254" y="2586532"/>
            <a:ext cx="508401" cy="17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854988E8-A520-BD4F-8F73-0FBA5E26E643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1958368" y="2063216"/>
            <a:ext cx="819971" cy="2135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1B97B39F-CA19-AE43-AB61-06CCF83C43D3}"/>
              </a:ext>
            </a:extLst>
          </p:cNvPr>
          <p:cNvCxnSpPr>
            <a:cxnSpLocks/>
            <a:stCxn id="22" idx="3"/>
            <a:endCxn id="12" idx="0"/>
          </p:cNvCxnSpPr>
          <p:nvPr/>
        </p:nvCxnSpPr>
        <p:spPr>
          <a:xfrm>
            <a:off x="4038339" y="2063216"/>
            <a:ext cx="560716" cy="3000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BD3352D0-D7D6-EB4A-B6C3-46F7B68AF5F5}"/>
              </a:ext>
            </a:extLst>
          </p:cNvPr>
          <p:cNvCxnSpPr>
            <a:cxnSpLocks/>
            <a:stCxn id="12" idx="1"/>
            <a:endCxn id="53" idx="0"/>
          </p:cNvCxnSpPr>
          <p:nvPr/>
        </p:nvCxnSpPr>
        <p:spPr>
          <a:xfrm rot="10800000" flipV="1">
            <a:off x="2902673" y="5333810"/>
            <a:ext cx="1066382" cy="20541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B5556DB4-3A82-694E-BA6E-254FA402230B}"/>
              </a:ext>
            </a:extLst>
          </p:cNvPr>
          <p:cNvCxnSpPr>
            <a:cxnSpLocks/>
            <a:stCxn id="47" idx="0"/>
            <a:endCxn id="28" idx="2"/>
          </p:cNvCxnSpPr>
          <p:nvPr/>
        </p:nvCxnSpPr>
        <p:spPr>
          <a:xfrm rot="5400000" flipH="1" flipV="1">
            <a:off x="1067497" y="4716297"/>
            <a:ext cx="508401" cy="13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0326120-AFDB-E244-8464-DC3B90C38CA2}"/>
              </a:ext>
            </a:extLst>
          </p:cNvPr>
          <p:cNvGrpSpPr/>
          <p:nvPr/>
        </p:nvGrpSpPr>
        <p:grpSpPr>
          <a:xfrm>
            <a:off x="6131748" y="5292222"/>
            <a:ext cx="2252581" cy="1809008"/>
            <a:chOff x="6640407" y="4930588"/>
            <a:chExt cx="2252581" cy="1809008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68186602-AD2A-014E-AD39-10A2A3E16FF9}"/>
                </a:ext>
              </a:extLst>
            </p:cNvPr>
            <p:cNvSpPr/>
            <p:nvPr/>
          </p:nvSpPr>
          <p:spPr>
            <a:xfrm>
              <a:off x="7087894" y="5306518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  <a:t> potential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6257EBBA-EA04-7F46-98D0-5176746D6B7B}"/>
                </a:ext>
              </a:extLst>
            </p:cNvPr>
            <p:cNvSpPr/>
            <p:nvPr/>
          </p:nvSpPr>
          <p:spPr>
            <a:xfrm>
              <a:off x="7087894" y="6024533"/>
              <a:ext cx="1260000" cy="54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sho</a:t>
              </a:r>
              <a:br>
                <a:rPr lang="de-DE" sz="1200" dirty="0">
                  <a:solidFill>
                    <a:schemeClr val="tx1"/>
                  </a:solidFill>
                  <a:latin typeface="Courier" pitchFamily="2" charset="0"/>
                </a:rPr>
              </a:br>
              <a:r>
                <a:rPr lang="de-DE" sz="1200" dirty="0" err="1">
                  <a:solidFill>
                    <a:schemeClr val="tx1"/>
                  </a:solidFill>
                  <a:latin typeface="Courier" pitchFamily="2" charset="0"/>
                </a:rPr>
                <a:t>overlap</a:t>
              </a:r>
              <a:endParaRPr lang="de-DE" sz="1200" dirty="0">
                <a:solidFill>
                  <a:schemeClr val="tx1"/>
                </a:solidFill>
                <a:latin typeface="Courier" pitchFamily="2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0BCE01A-DBB3-9143-A893-F1E0C97C1020}"/>
                </a:ext>
              </a:extLst>
            </p:cNvPr>
            <p:cNvSpPr/>
            <p:nvPr/>
          </p:nvSpPr>
          <p:spPr>
            <a:xfrm>
              <a:off x="6640407" y="4930588"/>
              <a:ext cx="2252581" cy="1809008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basis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Rounded Rectangular Callout 156">
            <a:extLst>
              <a:ext uri="{FF2B5EF4-FFF2-40B4-BE49-F238E27FC236}">
                <a16:creationId xmlns:a16="http://schemas.microsoft.com/office/drawing/2014/main" id="{81874243-837E-3C43-8671-B879C5CF7F81}"/>
              </a:ext>
            </a:extLst>
          </p:cNvPr>
          <p:cNvSpPr/>
          <p:nvPr/>
        </p:nvSpPr>
        <p:spPr>
          <a:xfrm>
            <a:off x="4873084" y="4694980"/>
            <a:ext cx="896342" cy="230457"/>
          </a:xfrm>
          <a:prstGeom prst="wedgeRoundRectCallout">
            <a:avLst>
              <a:gd name="adj1" fmla="val -20833"/>
              <a:gd name="adj2" fmla="val 1325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873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404</Words>
  <Application>Microsoft Macintosh PowerPoint</Application>
  <PresentationFormat>A3 Paper (297x420 mm)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2019-12-22T19:44:37Z</dcterms:created>
  <dcterms:modified xsi:type="dcterms:W3CDTF">2019-12-22T21:27:37Z</dcterms:modified>
</cp:coreProperties>
</file>