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5760" cy="56700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65C9F68F-5991-4404-9071-D7874EB1DD86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1501200" y="219456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Top CVEs and Mitigation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Best Practices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1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Sanitize all user inputs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Run with least-privilege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Clean code, code reviews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Scanning: code and runtime scans.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Shame!!!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Just kidding--we’re all human. Security should be talked of openly as a quality issue, not spookily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7406640" y="1368000"/>
            <a:ext cx="2228400" cy="2007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Sources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MITRE CVE list: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https://cwe.mitre.org/top25/archive/2019/2019_cwe_top25.html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Super simple buffer overflow lab: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https://payatu.com/understanding-stack-based-buffer-overflow</a:t>
            </a: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	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Burp Suite web vulnerability info: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https://portswigger.net/web-security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50505"/>
                </a:solidFill>
                <a:latin typeface="Arial"/>
              </a:rPr>
              <a:t>MITRE ATT&amp;CK framework:</a:t>
            </a:r>
            <a:endParaRPr b="0" lang="en-US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50505"/>
                </a:solidFill>
                <a:latin typeface="Arial"/>
              </a:rPr>
              <a:t>https://attack.mitre.org/matrices/enterprise/</a:t>
            </a: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15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#6 Information Exposure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4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Many well-known cloud hacks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Krebs webcam-based DNS-reflection attack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Everyday mistakes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Linux history command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Leaky logs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Key exposures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Default passwords and misconfiguration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#5 Out of Bounds Read, Path Traversal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Example: Heartbleed, ZipSlip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user is allowed to overwrite arbitrary paths or environment variables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A reusable resource allows users to read previous inputs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History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Reused buffers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#4 Improper input validation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Logical, programmatic mistakes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Scenario: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A bank transaction interface allows users to input negative values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An application protocol confuses control information with data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#3 Uncontrolled resource allocation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Examples: reflected DDoS attacks / protocol flaws, unprotected database endpoints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Uncontrolled access to: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Thread allocation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Expensive database queries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Cpu, filesystem resources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#2 Cross Site Scripting, CSRF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2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Examples: abundant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Javascript code 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Exploiting the browser’s trust model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Stored XSS: forums comments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Reflected: Sent and subsequently returned by a server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#1 Buffer overflow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7000"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Structured, whitebox attacks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Components: Research→“shellcode”→drop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Mitigation: 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Compile time: ASLR, DEP, NX, stack ‘canary’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...But most can be bypassed.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Run time: defined process capabilities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...Easily bypassed if proc running as root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66ff"/>
              </a:buClr>
              <a:buSzPct val="40000"/>
              <a:buFont typeface="Symbol" charset="2"/>
              <a:buChar char=""/>
            </a:pPr>
            <a:r>
              <a:rPr b="0" lang="en-US" sz="2090" spc="-1" strike="noStrike">
                <a:solidFill>
                  <a:srgbClr val="050505"/>
                </a:solidFill>
                <a:latin typeface="Arial"/>
              </a:rPr>
              <a:t>Process scanning (also a means of attack!)</a:t>
            </a:r>
            <a:endParaRPr b="0" lang="en-US" sz="209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Process memory layout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2106360" y="1119600"/>
            <a:ext cx="2709720" cy="4001040"/>
          </a:xfrm>
          <a:prstGeom prst="rect">
            <a:avLst/>
          </a:prstGeom>
          <a:ln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5394960" y="1097280"/>
            <a:ext cx="3749040" cy="4160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rmAutofit/>
          </a:bodyPr>
          <a:p>
            <a:pPr algn="ctr"/>
            <a:r>
              <a:rPr b="0" lang="en-US" sz="3300" spc="-1" strike="noStrike">
                <a:solidFill>
                  <a:srgbClr val="050505"/>
                </a:solidFill>
                <a:latin typeface="Times New Roman"/>
              </a:rPr>
              <a:t>Almost Famous</a:t>
            </a:r>
            <a:endParaRPr b="0" lang="en-US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59" name="TextShape 2"/>
          <p:cNvSpPr txBox="1"/>
          <p:nvPr/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SQL Injection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Improper deserialization techniques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HTTP smuggling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66ff"/>
              </a:buClr>
              <a:buSzPct val="40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50505"/>
                </a:solidFill>
                <a:latin typeface="Arial"/>
              </a:rPr>
              <a:t>Don’t be fooled: taxonomies are useful for common language--but I doubt attackers use them!</a:t>
            </a:r>
            <a:endParaRPr b="0" lang="en-US" sz="2400" spc="-1" strike="noStrike">
              <a:solidFill>
                <a:srgbClr val="050505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LibreOffice/6.2.8.2$Linux_X86_64 LibreOffice_project/20$Build-2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2019-12-10T20:40:42Z</dcterms:created>
  <dc:creator/>
  <dc:description/>
  <dc:language>en-US</dc:language>
  <cp:lastModifiedBy/>
  <dcterms:modified xsi:type="dcterms:W3CDTF">2019-12-12T22:18:20Z</dcterms:modified>
  <cp:revision>33</cp:revision>
  <dc:subject/>
  <dc:title>DNA</dc:title>
</cp:coreProperties>
</file>