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1ACC718-ED58-43BD-97D4-1262107493AD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501200" y="219456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Top CVEs and Mitigation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Best Practices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Sanitize all user inputs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Run with least-privilege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Clean code, code reviews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Scanning: code and runtime scans.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Shame!!!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kidding--we’re all human. Security should be talked of openly as a quality issue, not spookily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7406640" y="1368000"/>
            <a:ext cx="2228400" cy="200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Sources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MITRE CVE list: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https://cwe.mitre.org/top25/archive/2019/2019_cwe_top25.html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Super simple buffer overflow lab: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https://payatu.com/understanding-stack-based-buffer-overflow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	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Burp Suite web vulnerability info: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https://portswigger.net/web-security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MITRE ATT&amp;CK framework: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https://attack.mitre.org/matrices/enterprise/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#6 Information Exposure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Examples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Many well-known cloud hacks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Krebs webcam-based DNS-reflection attack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Everyday mistakes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Linux history command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Leaky logs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Key exposures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Default passwords and misconfiguration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#5 Out of Bounds Read, Path Traversal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Example: Heartbleed, ZipSlip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user is allowed to overwrite arbitrary paths or environment variables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reusable resource allows users to read previous inputs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History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Reused buffers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#4 Improper input validation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Logical, programmatic mistakes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Scenario: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A bank transaction interface allows users to input negative values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An application protocol confuses control information with data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#3 Uncontrolled resource allocation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Examples: reflected DDoS attacks / protocol flaws, unprotected database endpoints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Uncontrolled access to: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Thread allocation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Expensive database queries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Cpu, filesystem resources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#2 Cross Site Scripting, CSRF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Examples: abundant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Javascript code injection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Exploiting the browser’s trust model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Stored XSS: forums comments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Reflected: Sent and subsequently returned by a server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#1 Buffer overflow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Structured, whitebox attacks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Components: Research→“shellcode”→drop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Mitigation: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Compile time: ASLR, DEP, NX, stack ‘canary’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...But most can be bypassed.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Run time: defined process capabilities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...Easily bypassed if proc running as root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Process scanning (also a means of attack!)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Process memory layout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106360" y="1119600"/>
            <a:ext cx="2709720" cy="40010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5394960" y="1097280"/>
            <a:ext cx="3749040" cy="416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Almost Famous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SQL Injection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Improper deserialization techniques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HTTP smuggling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Don’t be fooled: taxonomies are useful for common language--but I doubt attackers use them!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2019-12-10T20:40:42Z</dcterms:created>
  <dc:creator/>
  <dc:description/>
  <dc:language>en-US</dc:language>
  <cp:lastModifiedBy/>
  <dcterms:modified xsi:type="dcterms:W3CDTF">2019-12-12T22:18:20Z</dcterms:modified>
  <cp:revision>33</cp:revision>
  <dc:subject/>
  <dc:title>DNA</dc:title>
</cp:coreProperties>
</file>