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693400" cy="7561263"/>
  <p:notesSz cx="10234613" cy="7099300"/>
  <p:defaultTextStyle>
    <a:defPPr>
      <a:defRPr lang="fr-FR"/>
    </a:defPPr>
    <a:lvl1pPr marL="0" algn="l" defTabSz="104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44" algn="l" defTabSz="104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688" algn="l" defTabSz="104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032" algn="l" defTabSz="104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376" algn="l" defTabSz="104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6719" algn="l" defTabSz="104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064" algn="l" defTabSz="104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49408" algn="l" defTabSz="104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0751" algn="l" defTabSz="104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24" y="67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512253"/>
            <a:ext cx="9178502" cy="2124855"/>
          </a:xfrm>
        </p:spPr>
        <p:txBody>
          <a:bodyPr anchor="b">
            <a:noAutofit/>
          </a:bodyPr>
          <a:lstStyle>
            <a:lvl1pPr>
              <a:defRPr sz="62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005" y="3864645"/>
            <a:ext cx="7485380" cy="193232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AZ conception | </a:t>
            </a:r>
            <a:fld id="{6C70AE25-321D-461E-91BA-259320694A17}" type="datetimeFigureOut">
              <a:rPr lang="fr-FR" smtClean="0"/>
              <a:pPr/>
              <a:t>24/10/2018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CD4-3497-4311-B506-C60C2739FA8E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802005" y="3747026"/>
            <a:ext cx="9178502" cy="17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thierry\Desktop\logoTitrePP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36" y="6908405"/>
            <a:ext cx="467836" cy="58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AZ conception | </a:t>
            </a:r>
            <a:fld id="{6C70AE25-321D-461E-91BA-259320694A17}" type="datetimeFigureOut">
              <a:rPr lang="fr-FR" smtClean="0"/>
              <a:pPr/>
              <a:t>24/10/2018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CD4-3497-4311-B506-C60C2739FA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672112"/>
            <a:ext cx="2406015" cy="6469081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672112"/>
            <a:ext cx="7039822" cy="646908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AZ conception | </a:t>
            </a:r>
            <a:fld id="{6C70AE25-321D-461E-91BA-259320694A17}" type="datetimeFigureOut">
              <a:rPr lang="fr-FR" smtClean="0"/>
              <a:pPr/>
              <a:t>24/10/2018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CD4-3497-4311-B506-C60C2739FA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AZ conception | </a:t>
            </a:r>
            <a:fld id="{6C70AE25-321D-461E-91BA-259320694A17}" type="datetimeFigureOut">
              <a:rPr lang="fr-FR" smtClean="0"/>
              <a:pPr/>
              <a:t>24/10/2018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CD4-3497-4311-B506-C60C2739FA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2604436"/>
            <a:ext cx="9089390" cy="2425905"/>
          </a:xfrm>
        </p:spPr>
        <p:txBody>
          <a:bodyPr anchor="b">
            <a:normAutofit/>
          </a:bodyPr>
          <a:lstStyle>
            <a:lvl1pPr algn="l">
              <a:defRPr sz="55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5101333"/>
            <a:ext cx="9089390" cy="1654026"/>
          </a:xfrm>
        </p:spPr>
        <p:txBody>
          <a:bodyPr anchor="t">
            <a:normAutofit/>
          </a:bodyPr>
          <a:lstStyle>
            <a:lvl1pPr marL="0" indent="0">
              <a:buNone/>
              <a:defRPr sz="2700">
                <a:solidFill>
                  <a:schemeClr val="tx2"/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AZ conception | </a:t>
            </a:r>
            <a:fld id="{6C70AE25-321D-461E-91BA-259320694A17}" type="datetimeFigureOut">
              <a:rPr lang="fr-FR" smtClean="0"/>
              <a:pPr/>
              <a:t>24/10/2018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CD4-3497-4311-B506-C60C2739FA8E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855472" y="5071087"/>
            <a:ext cx="9178502" cy="17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844948"/>
            <a:ext cx="4722918" cy="520214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844948"/>
            <a:ext cx="4722918" cy="520214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AZ conception | </a:t>
            </a:r>
            <a:fld id="{6C70AE25-321D-461E-91BA-259320694A17}" type="datetimeFigureOut">
              <a:rPr lang="fr-FR" smtClean="0"/>
              <a:pPr/>
              <a:t>24/10/2018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CD4-3497-4311-B506-C60C2739FA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848309"/>
            <a:ext cx="4598162" cy="705367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300" b="0">
                <a:solidFill>
                  <a:schemeClr val="tx2"/>
                </a:solidFill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688449"/>
            <a:ext cx="4598162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0568" y="1848309"/>
            <a:ext cx="4598162" cy="705367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3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0568" y="2688449"/>
            <a:ext cx="4598162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AZ conception | </a:t>
            </a:r>
            <a:fld id="{6C70AE25-321D-461E-91BA-259320694A17}" type="datetimeFigureOut">
              <a:rPr lang="fr-FR" smtClean="0"/>
              <a:pPr/>
              <a:t>24/10/2018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CD4-3497-4311-B506-C60C2739FA8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751131" y="4460681"/>
            <a:ext cx="5192067" cy="92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AZ conception | </a:t>
            </a:r>
            <a:fld id="{6C70AE25-321D-461E-91BA-259320694A17}" type="datetimeFigureOut">
              <a:rPr lang="fr-FR" smtClean="0"/>
              <a:pPr/>
              <a:t>24/10/2018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CD4-3497-4311-B506-C60C2739FA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AZ conception | </a:t>
            </a:r>
            <a:fld id="{6C70AE25-321D-461E-91BA-259320694A17}" type="datetimeFigureOut">
              <a:rPr lang="fr-FR" smtClean="0"/>
              <a:pPr/>
              <a:t>24/10/2018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CD4-3497-4311-B506-C60C2739FA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873305"/>
            <a:ext cx="2502256" cy="1391272"/>
          </a:xfrm>
        </p:spPr>
        <p:txBody>
          <a:bodyPr anchor="b">
            <a:noAutofit/>
          </a:bodyPr>
          <a:lstStyle>
            <a:lvl1pPr algn="l">
              <a:defRPr sz="27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355" y="873305"/>
            <a:ext cx="6683375" cy="614982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2349033"/>
            <a:ext cx="2502256" cy="4678782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AZ conception | </a:t>
            </a:r>
            <a:fld id="{6C70AE25-321D-461E-91BA-259320694A17}" type="datetimeFigureOut">
              <a:rPr lang="fr-FR" smtClean="0"/>
              <a:pPr/>
              <a:t>24/10/2018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CD4-3497-4311-B506-C60C2739FA8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171235" y="3947290"/>
            <a:ext cx="6149827" cy="185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873746"/>
            <a:ext cx="2505745" cy="1394633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42986" y="924155"/>
            <a:ext cx="6904856" cy="6064508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0" y="2352393"/>
            <a:ext cx="2502256" cy="4677901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AZ conception | </a:t>
            </a:r>
            <a:fld id="{6C70AE25-321D-461E-91BA-259320694A17}" type="datetimeFigureOut">
              <a:rPr lang="fr-FR" smtClean="0"/>
              <a:pPr/>
              <a:t>24/10/2018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CD4-3497-4311-B506-C60C2739FA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43427"/>
            <a:ext cx="10693400" cy="2520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588098"/>
            <a:ext cx="9624060" cy="1092182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537689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693400" cy="40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0" y="20163"/>
            <a:ext cx="3386243" cy="362941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r>
              <a:rPr lang="fr-FR"/>
              <a:t>AZ conception | </a:t>
            </a:r>
            <a:fld id="{6C70AE25-321D-461E-91BA-259320694A17}" type="datetimeFigureOut">
              <a:rPr lang="fr-FR" smtClean="0"/>
              <a:pPr/>
              <a:t>24/10/2018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0025" y="20163"/>
            <a:ext cx="4812030" cy="362941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1167" y="20163"/>
            <a:ext cx="1247563" cy="362941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600" b="1">
                <a:solidFill>
                  <a:srgbClr val="FFFFFF"/>
                </a:solidFill>
              </a:defRPr>
            </a:lvl1pPr>
          </a:lstStyle>
          <a:p>
            <a:fld id="{FB832CD4-3497-4311-B506-C60C2739FA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043056" rtl="0" eaLnBrk="1" latinLnBrk="0" hangingPunct="1">
        <a:spcBef>
          <a:spcPct val="0"/>
        </a:spcBef>
        <a:buNone/>
        <a:defRPr sz="4600" kern="1200" spc="-114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8611" indent="-208611" algn="l" defTabSz="1043056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indent="-208611" algn="l" defTabSz="1043056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34445" indent="-208611" algn="l" defTabSz="1043056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7362" indent="-208611" algn="l" defTabSz="104305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5973" indent="-156458" algn="l" defTabSz="1043056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64584" indent="-208611" algn="l" defTabSz="104305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773195" indent="-208611" algn="l" defTabSz="104305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81807" indent="-208611" algn="l" defTabSz="104305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190418" indent="-208611" algn="l" defTabSz="104305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2gpi.fr/public/licence2018-pack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Licence informatique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Développement &amp; architecture WEB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21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Aborder les différentes phases de la réalisation d’un site</a:t>
            </a:r>
            <a:br>
              <a:rPr lang="fr-FR" dirty="0"/>
            </a:br>
            <a:r>
              <a:rPr lang="fr-FR" dirty="0"/>
              <a:t>WEB. Les 3 phases essentielles qui seront illustrées dans</a:t>
            </a:r>
            <a:br>
              <a:rPr lang="fr-FR" dirty="0"/>
            </a:br>
            <a:r>
              <a:rPr lang="fr-FR" dirty="0"/>
              <a:t>ce projet :</a:t>
            </a:r>
            <a:br>
              <a:rPr lang="fr-FR" dirty="0"/>
            </a:br>
            <a:r>
              <a:rPr lang="fr-FR" dirty="0"/>
              <a:t>• Le montage HTML + responsive</a:t>
            </a:r>
            <a:br>
              <a:rPr lang="fr-FR" dirty="0"/>
            </a:br>
            <a:r>
              <a:rPr lang="fr-FR" dirty="0"/>
              <a:t>• Le développement PHP, dans un modèle MVC</a:t>
            </a:r>
            <a:br>
              <a:rPr lang="fr-FR" dirty="0"/>
            </a:br>
            <a:r>
              <a:rPr lang="fr-FR" dirty="0"/>
              <a:t>• La dynamisation des interfaces</a:t>
            </a:r>
            <a:br>
              <a:rPr lang="fr-FR" dirty="0"/>
            </a:br>
            <a:endParaRPr lang="fr-FR" dirty="0"/>
          </a:p>
          <a:p>
            <a:r>
              <a:rPr lang="fr-FR" dirty="0"/>
              <a:t>Pour cela, nous nous proposons de réaliser 2</a:t>
            </a:r>
            <a:br>
              <a:rPr lang="fr-FR" dirty="0"/>
            </a:br>
            <a:r>
              <a:rPr lang="fr-FR" dirty="0"/>
              <a:t>fonctionnalités principales d’un site de e-commerce :</a:t>
            </a:r>
            <a:br>
              <a:rPr lang="fr-FR" dirty="0"/>
            </a:br>
            <a:r>
              <a:rPr lang="fr-FR" dirty="0"/>
              <a:t>• L’affichage du catalogue des produits</a:t>
            </a:r>
            <a:br>
              <a:rPr lang="fr-FR" dirty="0"/>
            </a:br>
            <a:r>
              <a:rPr lang="fr-FR" dirty="0"/>
              <a:t>• La mise au caddie</a:t>
            </a:r>
          </a:p>
        </p:txBody>
      </p:sp>
    </p:spTree>
    <p:extLst>
      <p:ext uri="{BB962C8B-B14F-4D97-AF65-F5344CB8AC3E}">
        <p14:creationId xmlns:p14="http://schemas.microsoft.com/office/powerpoint/2010/main" val="218169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Contraintes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fr-FR" dirty="0"/>
              <a:t>Le site devra mettre en œuvre : PHP, Javascript, HTML5,</a:t>
            </a:r>
            <a:br>
              <a:rPr lang="fr-FR" dirty="0"/>
            </a:br>
            <a:r>
              <a:rPr lang="fr-FR" dirty="0"/>
              <a:t>CSS3, jQuery, Bootstrap (si vous le souhaitez </a:t>
            </a:r>
            <a:r>
              <a:rPr lang="fr-FR" dirty="0" err="1"/>
              <a:t>materialize</a:t>
            </a:r>
            <a:r>
              <a:rPr lang="fr-FR" dirty="0"/>
              <a:t> aussi )</a:t>
            </a:r>
          </a:p>
          <a:p>
            <a:pPr algn="just"/>
            <a:r>
              <a:rPr lang="fr-FR" dirty="0"/>
              <a:t>Vous utiliserez un simple éditeur de texte : </a:t>
            </a:r>
            <a:r>
              <a:rPr lang="fr-FR" dirty="0" err="1"/>
              <a:t>komodo</a:t>
            </a:r>
            <a:r>
              <a:rPr lang="fr-FR" dirty="0"/>
              <a:t> </a:t>
            </a:r>
            <a:r>
              <a:rPr lang="fr-FR" dirty="0" err="1"/>
              <a:t>edit</a:t>
            </a:r>
            <a:r>
              <a:rPr lang="fr-FR" dirty="0"/>
              <a:t>, </a:t>
            </a:r>
            <a:r>
              <a:rPr lang="fr-FR" dirty="0" err="1"/>
              <a:t>netbean</a:t>
            </a:r>
            <a:r>
              <a:rPr lang="fr-FR" dirty="0"/>
              <a:t>, </a:t>
            </a:r>
            <a:r>
              <a:rPr lang="fr-FR" dirty="0" err="1"/>
              <a:t>phpStorm</a:t>
            </a:r>
            <a:r>
              <a:rPr lang="fr-FR" dirty="0"/>
              <a:t> etc…</a:t>
            </a:r>
          </a:p>
          <a:p>
            <a:pPr algn="just"/>
            <a:r>
              <a:rPr lang="fr-FR" dirty="0"/>
              <a:t>S’agissant du modèle de données nécessaire (ce n’est pas</a:t>
            </a:r>
            <a:br>
              <a:rPr lang="fr-FR" dirty="0"/>
            </a:br>
            <a:r>
              <a:rPr lang="fr-FR" dirty="0"/>
              <a:t>l’objectif de ce projet) : reprenez ce qui a été mis en place pendant vos cours intégrés</a:t>
            </a:r>
          </a:p>
          <a:p>
            <a:pPr algn="just"/>
            <a:r>
              <a:rPr lang="fr-FR" dirty="0"/>
              <a:t>Le montage HTML doit être précis et le reflet exact de l’IHM</a:t>
            </a:r>
            <a:br>
              <a:rPr lang="fr-FR" dirty="0"/>
            </a:br>
            <a:r>
              <a:rPr lang="fr-FR" dirty="0"/>
              <a:t>imaginée par le client</a:t>
            </a:r>
          </a:p>
          <a:p>
            <a:pPr algn="just"/>
            <a:r>
              <a:rPr lang="fr-FR" dirty="0"/>
              <a:t>Le développement se fait en </a:t>
            </a:r>
            <a:r>
              <a:rPr lang="fr-FR" dirty="0" err="1"/>
              <a:t>Php</a:t>
            </a:r>
            <a:r>
              <a:rPr lang="fr-FR" dirty="0"/>
              <a:t>, en mettant en œuvre un modèle MVC</a:t>
            </a:r>
          </a:p>
          <a:p>
            <a:pPr algn="just"/>
            <a:r>
              <a:rPr lang="fr-FR" dirty="0"/>
              <a:t>Seule la police de caractère peut rester approximative</a:t>
            </a:r>
            <a:br>
              <a:rPr lang="fr-FR" dirty="0"/>
            </a:br>
            <a:r>
              <a:rPr lang="fr-FR" dirty="0"/>
              <a:t>comparée aux écrans livrés : Arial peut très bien être choisie</a:t>
            </a:r>
          </a:p>
          <a:p>
            <a:pPr algn="just"/>
            <a:r>
              <a:rPr lang="fr-FR" dirty="0"/>
              <a:t>Le caddie peut être simulé au moyen d’une session PHP si</a:t>
            </a:r>
            <a:br>
              <a:rPr lang="fr-FR" dirty="0"/>
            </a:br>
            <a:r>
              <a:rPr lang="fr-FR" dirty="0"/>
              <a:t>vous ne souhaitez pas l’enregistrer en base de données</a:t>
            </a:r>
          </a:p>
          <a:p>
            <a:pPr algn="just"/>
            <a:r>
              <a:rPr lang="fr-FR" dirty="0"/>
              <a:t>S’agissant des produits (images et infos) : vous êtes libres de</a:t>
            </a:r>
            <a:br>
              <a:rPr lang="fr-FR" dirty="0"/>
            </a:br>
            <a:r>
              <a:rPr lang="fr-FR" dirty="0"/>
              <a:t>présenter les produits que vous souhaitez</a:t>
            </a:r>
          </a:p>
          <a:p>
            <a:pPr algn="just"/>
            <a:r>
              <a:rPr lang="fr-FR" dirty="0"/>
              <a:t>Les blocs de l’IHM présentée indiqués par une étoile      ne doivent pas être montés en HTML, l’insertion de l’image suffira</a:t>
            </a:r>
          </a:p>
        </p:txBody>
      </p:sp>
      <p:sp>
        <p:nvSpPr>
          <p:cNvPr id="4" name="Étoile à 5 branches 3"/>
          <p:cNvSpPr/>
          <p:nvPr/>
        </p:nvSpPr>
        <p:spPr>
          <a:xfrm>
            <a:off x="7110688" y="6363588"/>
            <a:ext cx="288032" cy="288032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51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Rendus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>
                <a:solidFill>
                  <a:schemeClr val="tx2"/>
                </a:solidFill>
              </a:rPr>
              <a:t>Un TP noté de 4h : déjà planifié dans ADE ;)</a:t>
            </a:r>
          </a:p>
          <a:p>
            <a:pPr marL="770117" lvl="1" indent="-457200">
              <a:buFont typeface="+mj-lt"/>
              <a:buAutoNum type="arabicPeriod"/>
            </a:pPr>
            <a:r>
              <a:rPr lang="fr-FR" dirty="0"/>
              <a:t>Un zip contenant l’ensemble de votre projet : arborescence du site complet + un lien vers votre dépôt git contenant le projet</a:t>
            </a:r>
          </a:p>
          <a:p>
            <a:pPr marL="770117" lvl="1" indent="-457200">
              <a:buFont typeface="+mj-lt"/>
              <a:buAutoNum type="arabicPeriod"/>
            </a:pPr>
            <a:r>
              <a:rPr lang="fr-FR" dirty="0"/>
              <a:t>Une URL </a:t>
            </a:r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dans le mail</a:t>
            </a:r>
            <a:r>
              <a:rPr lang="fr-FR" dirty="0"/>
              <a:t> permettant de voir votre projet en action</a:t>
            </a:r>
          </a:p>
          <a:p>
            <a:pPr marL="827267" lvl="1" indent="-514350">
              <a:buFont typeface="+mj-lt"/>
              <a:buAutoNum type="arabicPeriod"/>
            </a:pPr>
            <a:r>
              <a:rPr lang="fr-FR" dirty="0"/>
              <a:t>Par mail à </a:t>
            </a:r>
            <a:r>
              <a:rPr lang="fr-FR" dirty="0">
                <a:solidFill>
                  <a:srgbClr val="FF0000"/>
                </a:solidFill>
              </a:rPr>
              <a:t>rorhand@unistra.fr</a:t>
            </a:r>
          </a:p>
          <a:p>
            <a:pPr marL="827267" lvl="1" indent="-514350">
              <a:buFont typeface="+mj-lt"/>
              <a:buAutoNum type="arabicPeriod"/>
            </a:pPr>
            <a:r>
              <a:rPr lang="fr-FR" dirty="0"/>
              <a:t>Objet du mail : LICENCE2018 – </a:t>
            </a:r>
            <a:r>
              <a:rPr lang="fr-FR" dirty="0">
                <a:highlight>
                  <a:srgbClr val="FFFF00"/>
                </a:highlight>
              </a:rPr>
              <a:t>TP WEB </a:t>
            </a:r>
            <a:r>
              <a:rPr lang="fr-FR" dirty="0"/>
              <a:t>– NOM Prénom</a:t>
            </a:r>
          </a:p>
          <a:p>
            <a:r>
              <a:rPr lang="fr-FR" dirty="0">
                <a:solidFill>
                  <a:schemeClr val="tx2"/>
                </a:solidFill>
              </a:rPr>
              <a:t>Le projet complet le 14 décembre à 18h00</a:t>
            </a:r>
          </a:p>
          <a:p>
            <a:pPr marL="770117" lvl="1" indent="-457200">
              <a:buFont typeface="+mj-lt"/>
              <a:buAutoNum type="arabicPeriod"/>
            </a:pPr>
            <a:r>
              <a:rPr lang="fr-FR" dirty="0"/>
              <a:t>Un zip contenant l’ensemble de votre projet : arborescence du site complet + un lien vers votre dépôt git contenant le projet</a:t>
            </a:r>
          </a:p>
          <a:p>
            <a:pPr marL="770117" lvl="1" indent="-457200">
              <a:buFont typeface="+mj-lt"/>
              <a:buAutoNum type="arabicPeriod"/>
            </a:pPr>
            <a:r>
              <a:rPr lang="fr-FR" dirty="0"/>
              <a:t>Une URL </a:t>
            </a:r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dans le mail</a:t>
            </a:r>
            <a:r>
              <a:rPr lang="fr-FR" dirty="0"/>
              <a:t> permettant de voir votre projet en action</a:t>
            </a:r>
          </a:p>
          <a:p>
            <a:pPr marL="827267" lvl="1" indent="-514350">
              <a:buFont typeface="+mj-lt"/>
              <a:buAutoNum type="arabicPeriod"/>
            </a:pPr>
            <a:r>
              <a:rPr lang="fr-FR" dirty="0"/>
              <a:t>Par mail à </a:t>
            </a:r>
            <a:r>
              <a:rPr lang="fr-FR" dirty="0">
                <a:solidFill>
                  <a:srgbClr val="FF0000"/>
                </a:solidFill>
              </a:rPr>
              <a:t>rorhand@unistra.fr</a:t>
            </a:r>
          </a:p>
          <a:p>
            <a:pPr marL="827267" lvl="1" indent="-514350">
              <a:buFont typeface="+mj-lt"/>
              <a:buAutoNum type="arabicPeriod"/>
            </a:pPr>
            <a:r>
              <a:rPr lang="fr-FR" dirty="0"/>
              <a:t>Objet du mail : LICENCE2018 – </a:t>
            </a:r>
            <a:r>
              <a:rPr lang="fr-FR" dirty="0">
                <a:highlight>
                  <a:srgbClr val="FFFF00"/>
                </a:highlight>
              </a:rPr>
              <a:t>Projet WEB </a:t>
            </a:r>
            <a:r>
              <a:rPr lang="fr-FR" dirty="0"/>
              <a:t>– NOM Prénom</a:t>
            </a:r>
          </a:p>
          <a:p>
            <a:pPr marL="770117" lvl="1" indent="-457200">
              <a:buFont typeface="+mj-lt"/>
              <a:buAutoNum type="arabicPeriod"/>
            </a:pPr>
            <a:r>
              <a:rPr lang="fr-FR" dirty="0"/>
              <a:t>Un PDF de 2/3 pages expliquant les principes et architectures mises en œuvre, uniquement si vous considérez que c’est pertinent. (</a:t>
            </a:r>
            <a:r>
              <a:rPr lang="fr-FR" dirty="0" err="1"/>
              <a:t>ds</a:t>
            </a:r>
            <a:r>
              <a:rPr lang="fr-FR" dirty="0"/>
              <a:t> zip ou git)</a:t>
            </a:r>
          </a:p>
        </p:txBody>
      </p:sp>
    </p:spTree>
    <p:extLst>
      <p:ext uri="{BB962C8B-B14F-4D97-AF65-F5344CB8AC3E}">
        <p14:creationId xmlns:p14="http://schemas.microsoft.com/office/powerpoint/2010/main" val="335492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votre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zip contenant l’ensemble de votre projet est disponible</a:t>
            </a:r>
            <a:br>
              <a:rPr lang="fr-FR" dirty="0"/>
            </a:br>
            <a:r>
              <a:rPr lang="fr-FR" dirty="0"/>
              <a:t>à l’URL </a:t>
            </a:r>
            <a:r>
              <a:rPr lang="fr-FR" dirty="0">
                <a:hlinkClick r:id="rId2"/>
              </a:rPr>
              <a:t>www.m2gpi.fr/public/licence2018-pack.zip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916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L’affichage du catalogue des produits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• La navigation par le</a:t>
            </a:r>
            <a:br>
              <a:rPr lang="fr-FR" dirty="0"/>
            </a:br>
            <a:r>
              <a:rPr lang="fr-FR" dirty="0"/>
              <a:t>pavé des catégories (slide up et down de la structure des catégories)</a:t>
            </a:r>
            <a:br>
              <a:rPr lang="fr-FR" dirty="0"/>
            </a:br>
            <a:r>
              <a:rPr lang="fr-FR" dirty="0"/>
              <a:t>• L’affichage des</a:t>
            </a:r>
            <a:br>
              <a:rPr lang="fr-FR" dirty="0"/>
            </a:br>
            <a:r>
              <a:rPr lang="fr-FR" dirty="0"/>
              <a:t>vignettes des produits</a:t>
            </a:r>
            <a:br>
              <a:rPr lang="fr-FR" dirty="0"/>
            </a:br>
            <a:r>
              <a:rPr lang="fr-FR" dirty="0"/>
              <a:t>correspondants à la </a:t>
            </a:r>
            <a:r>
              <a:rPr lang="fr-FR"/>
              <a:t>catégorie active</a:t>
            </a:r>
            <a:br>
              <a:rPr lang="fr-FR" dirty="0"/>
            </a:br>
            <a:r>
              <a:rPr lang="fr-FR" dirty="0"/>
              <a:t>• L’ajout au panier par</a:t>
            </a:r>
            <a:br>
              <a:rPr lang="fr-FR" dirty="0"/>
            </a:br>
            <a:r>
              <a:rPr lang="fr-FR" dirty="0"/>
              <a:t>le bouton [</a:t>
            </a:r>
            <a:r>
              <a:rPr lang="fr-FR" dirty="0" err="1"/>
              <a:t>add</a:t>
            </a:r>
            <a:r>
              <a:rPr lang="fr-FR" dirty="0"/>
              <a:t> to </a:t>
            </a:r>
            <a:r>
              <a:rPr lang="fr-FR" dirty="0" err="1"/>
              <a:t>cart</a:t>
            </a:r>
            <a:r>
              <a:rPr lang="fr-FR" dirty="0"/>
              <a:t>]</a:t>
            </a:r>
            <a:br>
              <a:rPr lang="fr-FR" dirty="0"/>
            </a:b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Si vous avez le temps :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/>
              <a:t>• Filtre par prix, couleur ou marque</a:t>
            </a:r>
            <a:br>
              <a:rPr lang="fr-FR" dirty="0"/>
            </a:br>
            <a:r>
              <a:rPr lang="fr-FR" dirty="0"/>
              <a:t>• Zoom sur l’image au</a:t>
            </a:r>
            <a:br>
              <a:rPr lang="fr-FR" dirty="0"/>
            </a:br>
            <a:r>
              <a:rPr lang="fr-FR" dirty="0"/>
              <a:t>passage de la souris</a:t>
            </a:r>
            <a:br>
              <a:rPr lang="fr-FR" dirty="0"/>
            </a:br>
            <a:r>
              <a:rPr lang="fr-FR" dirty="0"/>
              <a:t>sur la vignette</a:t>
            </a:r>
            <a:br>
              <a:rPr lang="fr-FR" dirty="0"/>
            </a:br>
            <a:r>
              <a:rPr lang="fr-FR" dirty="0"/>
              <a:t>• Moteur de recherche</a:t>
            </a:r>
            <a:br>
              <a:rPr lang="fr-FR" dirty="0"/>
            </a:br>
            <a:r>
              <a:rPr lang="fr-FR" dirty="0"/>
              <a:t>sur le libellé produit</a:t>
            </a:r>
          </a:p>
          <a:p>
            <a:r>
              <a:rPr lang="fr-FR" dirty="0"/>
              <a:t>• Pagination, tri etc.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84" y="428390"/>
            <a:ext cx="5904656" cy="709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Étoile à 5 branches 1"/>
          <p:cNvSpPr/>
          <p:nvPr/>
        </p:nvSpPr>
        <p:spPr>
          <a:xfrm>
            <a:off x="4050556" y="4572719"/>
            <a:ext cx="288032" cy="288032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toile à 5 branches 7"/>
          <p:cNvSpPr/>
          <p:nvPr/>
        </p:nvSpPr>
        <p:spPr>
          <a:xfrm>
            <a:off x="5202684" y="4572719"/>
            <a:ext cx="288032" cy="288032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toile à 5 branches 8"/>
          <p:cNvSpPr/>
          <p:nvPr/>
        </p:nvSpPr>
        <p:spPr>
          <a:xfrm>
            <a:off x="6354812" y="4572719"/>
            <a:ext cx="288032" cy="288032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toile à 5 branches 9"/>
          <p:cNvSpPr/>
          <p:nvPr/>
        </p:nvSpPr>
        <p:spPr>
          <a:xfrm>
            <a:off x="7434932" y="4572719"/>
            <a:ext cx="288032" cy="288032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toile à 5 branches 10"/>
          <p:cNvSpPr/>
          <p:nvPr/>
        </p:nvSpPr>
        <p:spPr>
          <a:xfrm>
            <a:off x="3474492" y="5508823"/>
            <a:ext cx="288032" cy="288032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3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L’affichage et la mise </a:t>
            </a:r>
            <a:r>
              <a:rPr lang="fr-FR"/>
              <a:t>à jour du </a:t>
            </a:r>
            <a:r>
              <a:rPr lang="fr-FR" dirty="0"/>
              <a:t>caddie :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• Suppression de</a:t>
            </a:r>
            <a:br>
              <a:rPr lang="fr-FR" dirty="0"/>
            </a:br>
            <a:r>
              <a:rPr lang="fr-FR" dirty="0"/>
              <a:t>l’article au moyen de</a:t>
            </a:r>
            <a:br>
              <a:rPr lang="fr-FR" dirty="0"/>
            </a:br>
            <a:r>
              <a:rPr lang="fr-FR" dirty="0"/>
              <a:t>la petite croix sur sa ligne de chaque produit : ne recharge pas la page complète, faire appel à AJAX via jQuery</a:t>
            </a:r>
          </a:p>
          <a:p>
            <a:r>
              <a:rPr lang="fr-FR" dirty="0"/>
              <a:t>• Idem pour mettre à jour les montants en fonction de la quantité saisie : le sous total par ligne de produit et le total général du caddie</a:t>
            </a:r>
          </a:p>
        </p:txBody>
      </p:sp>
      <p:pic>
        <p:nvPicPr>
          <p:cNvPr id="2050" name="Picture 2" descr="C:\Users\admin\Desktop\COOL\c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84" y="468263"/>
            <a:ext cx="6480720" cy="707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38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79</TotalTime>
  <Words>219</Words>
  <Application>Microsoft Office PowerPoint</Application>
  <PresentationFormat>Personnalisé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Arial</vt:lpstr>
      <vt:lpstr>Clarté</vt:lpstr>
      <vt:lpstr>Licence informatique </vt:lpstr>
      <vt:lpstr>Objectif </vt:lpstr>
      <vt:lpstr>Contraintes</vt:lpstr>
      <vt:lpstr>Rendus :</vt:lpstr>
      <vt:lpstr>Pour votre projet</vt:lpstr>
      <vt:lpstr>L’affichage du catalogue des produits</vt:lpstr>
      <vt:lpstr>L’affichage et la mise à jour du caddie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M2ILC </dc:title>
  <dc:creator>AZ conception</dc:creator>
  <cp:lastModifiedBy>Romain Orhand</cp:lastModifiedBy>
  <cp:revision>18</cp:revision>
  <dcterms:created xsi:type="dcterms:W3CDTF">2017-01-31T08:45:14Z</dcterms:created>
  <dcterms:modified xsi:type="dcterms:W3CDTF">2018-10-24T07:54:49Z</dcterms:modified>
</cp:coreProperties>
</file>