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Black"/>
      <p:bold r:id="rId42"/>
      <p:boldItalic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Black-bold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Black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e79b59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e79b59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e79b59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e79b59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e79b59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e79b59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a7798a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a7798a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a7798a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a7798a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a7798a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a7798a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a7798a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a7798a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e79b59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e79b59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a7798a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a7798a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a7798a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a7798a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79b59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e79b59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e79b59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e79b59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5a7798a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5a7798a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e79b590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e79b590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4e79b590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4e79b590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e79b59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4e79b59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5a7798a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5a7798a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5a7798a0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5a7798a0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5a7798a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5a7798a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a7798a0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a7798a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5a7798a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5a7798a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e79b59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e79b59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a7798a0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a7798a0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5a7798a0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5a7798a0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5a7798a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5a7798a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a7798a0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5a7798a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5a7798a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5a7798a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5a7798a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5a7798a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5a7798a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5a7798a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e79b59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e79b59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e79b59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e79b59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e79b59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e79b59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e79b59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e79b59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e79b59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e79b59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a7798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a7798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A%D0%BE%D0%BC%D0%BF%D1%8C%D1%8E%D1%82%D0%B5%D1%80%D0%BD%D0%B0%D1%8F_%D0%B8%D0%B3%D1%80%D0%B0" TargetMode="External"/><Relationship Id="rId4" Type="http://schemas.openxmlformats.org/officeDocument/2006/relationships/hyperlink" Target="https://ru.wikipedia.org/wiki/%D0%9A%D0%BE%D0%BC%D0%BF%D1%8C%D1%8E%D1%82%D0%B5%D1%80%D0%BD%D0%B0%D1%8F_%D1%80%D0%BE%D0%BB%D0%B5%D0%B2%D0%B0%D1%8F_%D0%B8%D0%B3%D1%80%D0%B0" TargetMode="External"/><Relationship Id="rId5" Type="http://schemas.openxmlformats.org/officeDocument/2006/relationships/hyperlink" Target="https://ru.wikipedia.org/wiki/%D0%9F%D0%BE%D1%88%D0%B0%D0%B3%D0%BE%D0%B2%D0%B0%D1%8F_%D1%82%D0%B0%D0%BA%D1%82%D0%B8%D0%BA%D0%B0" TargetMode="External"/><Relationship Id="rId6" Type="http://schemas.openxmlformats.org/officeDocument/2006/relationships/hyperlink" Target="https://ru.wikipedia.org/wiki/Rogue" TargetMode="External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1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gif"/><Relationship Id="rId4" Type="http://schemas.openxmlformats.org/officeDocument/2006/relationships/image" Target="../media/image25.gif"/><Relationship Id="rId5" Type="http://schemas.openxmlformats.org/officeDocument/2006/relationships/image" Target="../media/image28.gif"/><Relationship Id="rId6" Type="http://schemas.openxmlformats.org/officeDocument/2006/relationships/image" Target="../media/image34.gif"/><Relationship Id="rId7" Type="http://schemas.openxmlformats.org/officeDocument/2006/relationships/image" Target="../media/image3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gif"/><Relationship Id="rId4" Type="http://schemas.openxmlformats.org/officeDocument/2006/relationships/hyperlink" Target="http://drive.google.com/file/d/1C0A7_VzDjAi1ir8sP3CzdnkDI0KrgNFs/view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://drive.google.com/file/d/1he1zuvrU-FN-YZPWKm_W_drL-zFscllV/view" TargetMode="External"/><Relationship Id="rId7" Type="http://schemas.openxmlformats.org/officeDocument/2006/relationships/hyperlink" Target="http://drive.google.com/file/d/169dWbdwSGiENBece6GDlwV19OKWkECNR/view" TargetMode="External"/><Relationship Id="rId8" Type="http://schemas.openxmlformats.org/officeDocument/2006/relationships/hyperlink" Target="http://drive.google.com/file/d/1T_-dP-sJDIKovcF7NCr_OgeUbmnRZfHC/vie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8Jynv-vflScPVDf0LWwP3VJgOVAFxvZ3/view" TargetMode="External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gif"/><Relationship Id="rId6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760438"/>
            <a:ext cx="89535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EFEFEF"/>
                </a:solidFill>
              </a:rPr>
              <a:t>The binding of christ’s rogue</a:t>
            </a:r>
            <a:endParaRPr sz="3200">
              <a:solidFill>
                <a:srgbClr val="EFEFE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500" y="3693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игра жанра roguelike 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2522550" y="1317700"/>
            <a:ext cx="40989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100">
                <a:solidFill>
                  <a:srgbClr val="FFFFFF"/>
                </a:solidFill>
              </a:rPr>
              <a:t>Ivan Helion</a:t>
            </a:r>
            <a:endParaRPr sz="6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7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карты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0" y="708100"/>
            <a:ext cx="4985124" cy="38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050" y="1291175"/>
            <a:ext cx="4086600" cy="3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карты!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1017725"/>
            <a:ext cx="8201799" cy="3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69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76" y="607600"/>
            <a:ext cx="3765850" cy="41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9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76" y="607600"/>
            <a:ext cx="3765850" cy="4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75" y="139575"/>
            <a:ext cx="4356600" cy="48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69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76" y="607600"/>
            <a:ext cx="3765850" cy="4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75" y="139575"/>
            <a:ext cx="4356600" cy="4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861" y="69787"/>
            <a:ext cx="4445016" cy="50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69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76" y="607600"/>
            <a:ext cx="3765850" cy="4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75" y="139575"/>
            <a:ext cx="4356600" cy="4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861" y="69787"/>
            <a:ext cx="4445016" cy="500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201" y="0"/>
            <a:ext cx="46115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805950"/>
            <a:ext cx="37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Многопоточное просчитывание врагов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350" y="72475"/>
            <a:ext cx="4481625" cy="499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25" y="10783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over screen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00" y="1152475"/>
            <a:ext cx="6701352" cy="3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pause screen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425" y="1017725"/>
            <a:ext cx="7016174" cy="39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roguelike games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3F3F3"/>
                </a:solidFill>
              </a:rPr>
              <a:t>Жанр </a:t>
            </a:r>
            <a:r>
              <a:rPr lang="ru" sz="1350">
                <a:solidFill>
                  <a:srgbClr val="F3F3F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компьютерных игр</a:t>
            </a:r>
            <a:r>
              <a:rPr lang="ru" sz="1350">
                <a:solidFill>
                  <a:srgbClr val="F3F3F3"/>
                </a:solidFill>
              </a:rPr>
              <a:t>, поджанр </a:t>
            </a:r>
            <a:r>
              <a:rPr lang="ru" sz="135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компьютерных ролевых игр</a:t>
            </a:r>
            <a:r>
              <a:rPr lang="ru" sz="1350">
                <a:solidFill>
                  <a:srgbClr val="F3F3F3"/>
                </a:solidFill>
              </a:rPr>
              <a:t>. Характерными особенностями классического </a:t>
            </a:r>
            <a:r>
              <a:rPr i="1" lang="ru" sz="1350">
                <a:solidFill>
                  <a:srgbClr val="F3F3F3"/>
                </a:solidFill>
              </a:rPr>
              <a:t>roguelike</a:t>
            </a:r>
            <a:r>
              <a:rPr lang="ru" sz="1350">
                <a:solidFill>
                  <a:srgbClr val="F3F3F3"/>
                </a:solidFill>
              </a:rPr>
              <a:t> являются генерируемые случайным образом уровни, </a:t>
            </a:r>
            <a:r>
              <a:rPr lang="ru" sz="1350">
                <a:solidFill>
                  <a:srgbClr val="F3F3F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пошаговость</a:t>
            </a:r>
            <a:r>
              <a:rPr lang="ru" sz="1350">
                <a:solidFill>
                  <a:srgbClr val="F3F3F3"/>
                </a:solidFill>
              </a:rPr>
              <a:t> и необратимость смерти персонажа — в случае его гибели игрок не может загрузить игру и должен начать её заново.</a:t>
            </a:r>
            <a:endParaRPr sz="135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3F3F3"/>
                </a:solidFill>
              </a:rPr>
              <a:t>Жанр восходит к игре 1980 года </a:t>
            </a:r>
            <a:r>
              <a:rPr i="1" lang="ru" sz="1350">
                <a:solidFill>
                  <a:srgbClr val="F3F3F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Rogue</a:t>
            </a:r>
            <a:r>
              <a:rPr lang="ru" sz="1350">
                <a:solidFill>
                  <a:srgbClr val="F3F3F3"/>
                </a:solidFill>
              </a:rPr>
              <a:t>. При наличии множества вариантов и различий между отдельными играми основные принципы геймплея </a:t>
            </a:r>
            <a:r>
              <a:rPr i="1" lang="ru" sz="1350">
                <a:solidFill>
                  <a:srgbClr val="F3F3F3"/>
                </a:solidFill>
              </a:rPr>
              <a:t>roguelike</a:t>
            </a:r>
            <a:r>
              <a:rPr lang="ru" sz="1350">
                <a:solidFill>
                  <a:srgbClr val="F3F3F3"/>
                </a:solidFill>
              </a:rPr>
              <a:t> оставались неизменными. 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4375" y="1319400"/>
            <a:ext cx="4545500" cy="2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54050" y="1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игры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25" y="749600"/>
            <a:ext cx="7699349" cy="43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54050" y="1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игры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25" y="749600"/>
            <a:ext cx="7699349" cy="433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375" y="733337"/>
            <a:ext cx="7757102" cy="43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Спрайты, используемые в игре, </a:t>
            </a:r>
            <a:r>
              <a:rPr lang="ru" sz="1900"/>
              <a:t>нарисованные с душой</a:t>
            </a:r>
            <a:endParaRPr sz="1900"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75" y="1123950"/>
            <a:ext cx="14478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425" y="3203225"/>
            <a:ext cx="4876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750" y="4193800"/>
            <a:ext cx="457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850" y="4491575"/>
            <a:ext cx="616650" cy="2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1100" y="1500875"/>
            <a:ext cx="4876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1810" y="1329480"/>
            <a:ext cx="1840014" cy="18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6900" y="3203225"/>
            <a:ext cx="1086450" cy="1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2878650" y="1855225"/>
            <a:ext cx="4134600" cy="29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488100" y="21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Анимации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725" y="84650"/>
            <a:ext cx="3376074" cy="33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6900" y="1183050"/>
            <a:ext cx="3815824" cy="38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450" y="1132437"/>
            <a:ext cx="4011074" cy="401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50" y="-574625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3475" y="832525"/>
            <a:ext cx="1461925" cy="14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binding of christ’s rogue main theme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39025" y="1048675"/>
            <a:ext cx="54456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Было специально написано 4 композиции в качестве фоновой музыки игры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150" y="305137"/>
            <a:ext cx="4011074" cy="401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 title="Копия 1(2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88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 title="Копия 2.mp3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988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 title="Копия 3(2).mp3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984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 title="Копия 4.mp3">
            <a:hlinkClick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1988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1121150" y="2817450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He’s just an ordinary russian guy……...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1121150" y="2817450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……..but he is </a:t>
            </a:r>
            <a:r>
              <a:rPr lang="ru" sz="3000">
                <a:highlight>
                  <a:srgbClr val="FFD966"/>
                </a:highlight>
                <a:latin typeface="Roboto Black"/>
                <a:ea typeface="Roboto Black"/>
                <a:cs typeface="Roboto Black"/>
                <a:sym typeface="Roboto Black"/>
              </a:rPr>
              <a:t>ANGEL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…………...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1121150" y="2817450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...and he is in </a:t>
            </a:r>
            <a:r>
              <a:rPr lang="ru" sz="3400">
                <a:highlight>
                  <a:srgbClr val="FFFF00"/>
                </a:highlight>
                <a:latin typeface="Roboto Black"/>
                <a:ea typeface="Roboto Black"/>
                <a:cs typeface="Roboto Black"/>
                <a:sym typeface="Roboto Black"/>
              </a:rPr>
              <a:t>HELL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 right now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...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And has to fight with the </a:t>
            </a:r>
            <a:r>
              <a:rPr lang="ru" sz="3000">
                <a:highlight>
                  <a:srgbClr val="C27BA0"/>
                </a:highlight>
                <a:latin typeface="Roboto Black"/>
                <a:ea typeface="Roboto Black"/>
                <a:cs typeface="Roboto Black"/>
                <a:sym typeface="Roboto Black"/>
              </a:rPr>
              <a:t>DEVIL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…….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 and not only 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with the </a:t>
            </a:r>
            <a:r>
              <a:rPr lang="ru" sz="3000">
                <a:highlight>
                  <a:srgbClr val="C27BA0"/>
                </a:highlight>
                <a:latin typeface="Roboto Black"/>
                <a:ea typeface="Roboto Black"/>
                <a:cs typeface="Roboto Black"/>
                <a:sym typeface="Roboto Black"/>
              </a:rPr>
              <a:t>DEVIL</a:t>
            </a: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…….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0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Одна из самый популярных современных игр жанра - The binding of isaac. Основные механики: случайная генерация уровней, необратимость смерти, множество врагов и предметов.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9993"/>
            <a:ext cx="4374450" cy="334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… and not only fight…….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Buuut he’s still simple russian GUY!!!1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And his name iiiiis……..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/>
        </p:nvSpPr>
        <p:spPr>
          <a:xfrm>
            <a:off x="1124850" y="277377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100">
                <a:latin typeface="Roboto Black"/>
                <a:ea typeface="Roboto Black"/>
                <a:cs typeface="Roboto Black"/>
                <a:sym typeface="Roboto Black"/>
              </a:rPr>
              <a:t>IVAN</a:t>
            </a:r>
            <a:endParaRPr sz="71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Сюжет </a:t>
            </a:r>
            <a:r>
              <a:rPr lang="ru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(голос Володарского, эпичная заставка и огненные буквы)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/>
          <p:nvPr/>
        </p:nvSpPr>
        <p:spPr>
          <a:xfrm>
            <a:off x="1055700" y="1152475"/>
            <a:ext cx="7032600" cy="36621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1095725" y="1907425"/>
            <a:ext cx="6894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100">
                <a:latin typeface="Roboto Black"/>
                <a:ea typeface="Roboto Black"/>
                <a:cs typeface="Roboto Black"/>
                <a:sym typeface="Roboto Black"/>
              </a:rPr>
              <a:t>IVAN</a:t>
            </a:r>
            <a:endParaRPr sz="71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100">
                <a:latin typeface="Roboto Black"/>
                <a:ea typeface="Roboto Black"/>
                <a:cs typeface="Roboto Black"/>
                <a:sym typeface="Roboto Black"/>
              </a:rPr>
              <a:t>HELION</a:t>
            </a:r>
            <a:endParaRPr sz="71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13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теперь самое интересное….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62675" y="642850"/>
            <a:ext cx="25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геймплэйное видео!</a:t>
            </a:r>
            <a:endParaRPr/>
          </a:p>
        </p:txBody>
      </p:sp>
      <p:pic>
        <p:nvPicPr>
          <p:cNvPr id="326" name="Google Shape;326;p47" title="2020-05-22 09-14-0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225" y="836525"/>
            <a:ext cx="5692675" cy="4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Будущие апдэйты</a:t>
            </a:r>
            <a:endParaRPr/>
          </a:p>
        </p:txBody>
      </p:sp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Механика рогаликов с последовательным увеличением сложности игры по мере прохождения, переходы на некст левел через ключи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Внедрение сюжета в геймплэй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разнообразные текстуры окружения, различные об*екты на карте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Естественно большое разнообразие разных врагов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Концепция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-Генерация уровня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-Случайная расстановка противников и предметов на карте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-Механика стрельбы персонажа с целью убиения большого числа противников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-С каждым уровнем сложность растёт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-Смерть необратима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 языке C++ инструментами об*ектно-ориентированного программирования и библиотеки SFML для работы с графикой создать грамотную структуру взаимодействия классов: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Entity - основной класс, содержащий основные методы и поля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Player - класс игрока, наследуемый от  Entity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NPC - класс неигрового персонажа (противника), в котором реализован искусственный интеллект для оптимального препятствования похождениям игрока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Bullet - класс снарядов, испускаемых главным героем (или врагами) в качестве пуль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/>
              <a:t>Map - класс игровой карты, в котором реализована случайная генерация онной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Entity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550" y="225775"/>
            <a:ext cx="5274925" cy="47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Player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50" y="534302"/>
            <a:ext cx="5184374" cy="39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NPC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22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/>
              <a:t>так как NPC движется без управления игрока, нужен метод move, который заставляет спрайт NPC двигаться. Метод IsPlayerInViewField говорит, способен ли NPC видеть игрока в данный момент. Метод Trace нужен для выслеживания игрока и прокладывания маршрута к нему.</a:t>
            </a:r>
            <a:endParaRPr sz="1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50" y="305250"/>
            <a:ext cx="5940801" cy="4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" y="-34900"/>
            <a:ext cx="39921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41" y="1017725"/>
            <a:ext cx="4288384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4138525" y="61175"/>
            <a:ext cx="49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уникальных поведения NPC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00" y="1817325"/>
            <a:ext cx="3199075" cy="31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325" y="1205750"/>
            <a:ext cx="4051299" cy="40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