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65CB-FF02-4AEA-8C41-404A265F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D6F03-1172-4FDD-AA0D-BF487B13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4B6F-28D7-4C7D-82B8-1564F4FE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A5B2-7DC8-45D1-9DA7-D9197F0B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2DC-5647-4028-984F-ED5BEA4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90B9-F641-4E60-AEAF-52342985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D102-65B4-4647-98C2-21A1CF3CA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1C9E1-32E6-41A9-8695-C539882D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E7B7-9FCE-4AF8-84FD-7C3C4AA9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2136-3871-4AA9-8A9B-5AD6639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E60BF-730E-44D2-89F9-34F36B545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7BD56-7793-4976-953B-6B9256EC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314D-C950-45DE-8967-F0D938AA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3D4B-AA36-4D39-B440-C02619B4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1220-873E-412E-B1C2-68BA4BAD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251-4CD4-4158-ACD8-65418495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503D-45C3-4BF7-B5D2-657807DB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839A-FD86-4097-905C-5110DB7E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0E4B-2B15-4467-B170-87110613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B8FE-9B1A-4BD9-937E-26DE8F19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2806-CD79-4E74-8841-597406E6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C75C-516B-4A2B-9C18-9C1F74AC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4394-A33B-4507-8883-5D821D37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F188-5B6C-411F-ADA0-3F9CE5F7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8AF6-34F6-427D-AC80-DA87645B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0D48-9366-47A4-9FE4-3B11CCB0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1243-4D0E-45E6-B97D-D0A9B0BD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EFB8B-2635-4B38-85F5-62DE95510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C0E85-7025-42A1-8883-9A17AC6D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0DA8B-F59E-4466-B001-8CC75FBE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31D4-F0FE-4016-B7FD-90B6008C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8E9F-9082-4328-BB55-30B37EDC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0FAC-25D0-4CE3-8773-D578D3A4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D0503-AE43-457A-8C17-2D6FC5161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0DEA6-3566-4874-8B25-A5EE4412A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BA0CB-BFED-4F09-B7FE-5F3F89D7B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D355D-4AB0-4E94-811F-72B437DE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1529A-BFD6-4CA7-BDB0-9B9078D1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863E6-D296-4A11-860C-368C4B9E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B6A-E456-40AC-A58A-BB23363F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B05F0-78CA-4C96-9DC1-F084F1D3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B433B-12F8-4369-B249-01BD9697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EE699-323B-4410-AB97-D87BA5E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9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2C0A2-E37B-4C73-8299-C397B592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E0C2E-A9B7-4A60-B398-3DA7C97B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C3180-263C-4E91-B834-6D38EE71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DC11-DFB8-4722-9809-151DFD95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6C26-1D44-4F69-AAE6-D19B8E26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D69C3-8E79-4A31-AE38-E841B86F4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4AEE-C497-49F2-AAA9-33B54C72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78CD-D7CB-42CE-92F0-7415244A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ABB15-5B51-4219-B441-F3D1E433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553D-08DB-4D7F-81E7-ED9001CB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F76D9-CA05-4469-8A75-362E063AB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B127E-67E6-495E-BD0D-F4C56700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C4A8C-F02C-45FD-A27E-5A5DE7A3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DD3A-4D1A-40E1-A7EC-D77F976D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6D2F-FD3B-4766-9587-5EBC28BE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727AD-BF7C-457E-8736-A3083646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4A7A-377A-4D1A-8867-4F971F5C3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E4F0-74D4-4B7C-BB14-94D68113F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8E25-B4CF-497A-8F0B-8C80C77B7A2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4F19-78CC-4DA3-9065-31FFA5837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6017-D820-499F-A552-335CA330B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8723-306C-4B4E-87AC-611DFB4D5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8FCF3A2-33BE-4938-B90F-DAF14D59C1FF}"/>
              </a:ext>
            </a:extLst>
          </p:cNvPr>
          <p:cNvGrpSpPr/>
          <p:nvPr/>
        </p:nvGrpSpPr>
        <p:grpSpPr>
          <a:xfrm>
            <a:off x="1284187" y="2581231"/>
            <a:ext cx="1975744" cy="737365"/>
            <a:chOff x="2763893" y="3129675"/>
            <a:chExt cx="2006212" cy="95585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82A0769-CB6E-4464-8F00-D202FBE2937F}"/>
                </a:ext>
              </a:extLst>
            </p:cNvPr>
            <p:cNvSpPr/>
            <p:nvPr/>
          </p:nvSpPr>
          <p:spPr>
            <a:xfrm>
              <a:off x="2763893" y="3152422"/>
              <a:ext cx="285226" cy="305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CB584A-6B1E-4CFF-B782-7DBA4931F95D}"/>
                </a:ext>
              </a:extLst>
            </p:cNvPr>
            <p:cNvSpPr/>
            <p:nvPr/>
          </p:nvSpPr>
          <p:spPr>
            <a:xfrm>
              <a:off x="2763893" y="3457448"/>
              <a:ext cx="285226" cy="323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234060-21BA-4E5E-AAEC-02118882904C}"/>
                </a:ext>
              </a:extLst>
            </p:cNvPr>
            <p:cNvSpPr txBox="1"/>
            <p:nvPr/>
          </p:nvSpPr>
          <p:spPr>
            <a:xfrm>
              <a:off x="3025140" y="3129675"/>
              <a:ext cx="724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ACAD56-32C1-42DE-B151-CC2953BE53B8}"/>
                </a:ext>
              </a:extLst>
            </p:cNvPr>
            <p:cNvSpPr txBox="1"/>
            <p:nvPr/>
          </p:nvSpPr>
          <p:spPr>
            <a:xfrm>
              <a:off x="3025140" y="3447065"/>
              <a:ext cx="17449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 sampled or removed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2F0B80-FDA6-4BD8-AFD3-E99164DF7C94}"/>
                </a:ext>
              </a:extLst>
            </p:cNvPr>
            <p:cNvSpPr/>
            <p:nvPr/>
          </p:nvSpPr>
          <p:spPr>
            <a:xfrm>
              <a:off x="2763893" y="3780502"/>
              <a:ext cx="285226" cy="30502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426878-5AA8-4E42-AD37-6A629FADDBC1}"/>
                </a:ext>
              </a:extLst>
            </p:cNvPr>
            <p:cNvSpPr txBox="1"/>
            <p:nvPr/>
          </p:nvSpPr>
          <p:spPr>
            <a:xfrm>
              <a:off x="3025140" y="3741708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Abandonned</a:t>
              </a:r>
              <a:endParaRPr lang="en-US" sz="1200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F953F57-6654-4FE0-A4AD-104B46370633}"/>
              </a:ext>
            </a:extLst>
          </p:cNvPr>
          <p:cNvGrpSpPr/>
          <p:nvPr/>
        </p:nvGrpSpPr>
        <p:grpSpPr>
          <a:xfrm>
            <a:off x="869801" y="558432"/>
            <a:ext cx="6148219" cy="2055228"/>
            <a:chOff x="2165201" y="1145172"/>
            <a:chExt cx="6455859" cy="217351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6152AA1-354C-4929-A8F4-0237C7427AB1}"/>
                </a:ext>
              </a:extLst>
            </p:cNvPr>
            <p:cNvGrpSpPr/>
            <p:nvPr/>
          </p:nvGrpSpPr>
          <p:grpSpPr>
            <a:xfrm>
              <a:off x="2165201" y="1603504"/>
              <a:ext cx="6455859" cy="1715178"/>
              <a:chOff x="1947353" y="954289"/>
              <a:chExt cx="6455859" cy="202838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23BAFE-11F9-4B78-9621-5B310850CD44}"/>
                  </a:ext>
                </a:extLst>
              </p:cNvPr>
              <p:cNvSpPr/>
              <p:nvPr/>
            </p:nvSpPr>
            <p:spPr>
              <a:xfrm>
                <a:off x="2382474" y="1392571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3B3A14-878D-4428-AEBA-A2D5FDB370B9}"/>
                  </a:ext>
                </a:extLst>
              </p:cNvPr>
              <p:cNvSpPr/>
              <p:nvPr/>
            </p:nvSpPr>
            <p:spPr>
              <a:xfrm>
                <a:off x="2667700" y="1392571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8E0552-BD44-48E4-AA10-1667997255EB}"/>
                  </a:ext>
                </a:extLst>
              </p:cNvPr>
              <p:cNvSpPr/>
              <p:nvPr/>
            </p:nvSpPr>
            <p:spPr>
              <a:xfrm>
                <a:off x="2952926" y="1392571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0A1E2A-D584-46F0-8375-8FB6A669BF66}"/>
                  </a:ext>
                </a:extLst>
              </p:cNvPr>
              <p:cNvSpPr/>
              <p:nvPr/>
            </p:nvSpPr>
            <p:spPr>
              <a:xfrm>
                <a:off x="3238152" y="1392571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36DE40-A555-47D8-903C-0EF5CFA01D34}"/>
                  </a:ext>
                </a:extLst>
              </p:cNvPr>
              <p:cNvSpPr/>
              <p:nvPr/>
            </p:nvSpPr>
            <p:spPr>
              <a:xfrm>
                <a:off x="3523378" y="1392570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37D1F3-7B21-4CAF-BCFE-76A94FCEB518}"/>
                  </a:ext>
                </a:extLst>
              </p:cNvPr>
              <p:cNvSpPr/>
              <p:nvPr/>
            </p:nvSpPr>
            <p:spPr>
              <a:xfrm>
                <a:off x="3808604" y="1392571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285C20-A1FB-409F-A544-6B7528A778DA}"/>
                  </a:ext>
                </a:extLst>
              </p:cNvPr>
              <p:cNvSpPr/>
              <p:nvPr/>
            </p:nvSpPr>
            <p:spPr>
              <a:xfrm>
                <a:off x="4093830" y="1392571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353FBD7-90D4-4058-A5FE-0E51916D29EB}"/>
                  </a:ext>
                </a:extLst>
              </p:cNvPr>
              <p:cNvSpPr/>
              <p:nvPr/>
            </p:nvSpPr>
            <p:spPr>
              <a:xfrm>
                <a:off x="4379056" y="1392571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AC6D24-DC4A-4801-B95B-B6EB1E942C92}"/>
                  </a:ext>
                </a:extLst>
              </p:cNvPr>
              <p:cNvSpPr/>
              <p:nvPr/>
            </p:nvSpPr>
            <p:spPr>
              <a:xfrm>
                <a:off x="4664282" y="1392571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7F6056-ED1A-4630-9128-650C541CA9DD}"/>
                  </a:ext>
                </a:extLst>
              </p:cNvPr>
              <p:cNvSpPr/>
              <p:nvPr/>
            </p:nvSpPr>
            <p:spPr>
              <a:xfrm>
                <a:off x="4949508" y="1392570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705DD5-3327-4947-8A6C-5A81B7F66EC8}"/>
                  </a:ext>
                </a:extLst>
              </p:cNvPr>
              <p:cNvSpPr/>
              <p:nvPr/>
            </p:nvSpPr>
            <p:spPr>
              <a:xfrm>
                <a:off x="5234734" y="1392571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097BAA-ABC4-4FBF-A00B-903CF6B732D9}"/>
                  </a:ext>
                </a:extLst>
              </p:cNvPr>
              <p:cNvSpPr/>
              <p:nvPr/>
            </p:nvSpPr>
            <p:spPr>
              <a:xfrm>
                <a:off x="5519960" y="1392571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7E8F39-D372-4D4D-AF25-D6F114C68E88}"/>
                  </a:ext>
                </a:extLst>
              </p:cNvPr>
              <p:cNvSpPr/>
              <p:nvPr/>
            </p:nvSpPr>
            <p:spPr>
              <a:xfrm>
                <a:off x="5805186" y="1392571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EE8FD1-750F-476F-847D-FD98DC8F2B00}"/>
                  </a:ext>
                </a:extLst>
              </p:cNvPr>
              <p:cNvSpPr/>
              <p:nvPr/>
            </p:nvSpPr>
            <p:spPr>
              <a:xfrm>
                <a:off x="6090412" y="1392571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31D180-6CD4-4F30-A5F1-CD525A2816DB}"/>
                  </a:ext>
                </a:extLst>
              </p:cNvPr>
              <p:cNvSpPr/>
              <p:nvPr/>
            </p:nvSpPr>
            <p:spPr>
              <a:xfrm>
                <a:off x="6375638" y="1392570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AE32B20-999E-43E8-8EE4-3837D2F62FC8}"/>
                  </a:ext>
                </a:extLst>
              </p:cNvPr>
              <p:cNvSpPr/>
              <p:nvPr/>
            </p:nvSpPr>
            <p:spPr>
              <a:xfrm>
                <a:off x="6660864" y="1392571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DAF830B-5CBC-4ACE-8411-30BCF7FFF5FB}"/>
                  </a:ext>
                </a:extLst>
              </p:cNvPr>
              <p:cNvSpPr/>
              <p:nvPr/>
            </p:nvSpPr>
            <p:spPr>
              <a:xfrm>
                <a:off x="6946090" y="1392571"/>
                <a:ext cx="285226" cy="36072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326C82-1B95-4281-935C-4B043B4EA1C4}"/>
                  </a:ext>
                </a:extLst>
              </p:cNvPr>
              <p:cNvSpPr/>
              <p:nvPr/>
            </p:nvSpPr>
            <p:spPr>
              <a:xfrm>
                <a:off x="7231316" y="1392571"/>
                <a:ext cx="285226" cy="36072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53195D-1439-4E1A-9CB0-4742129CD32B}"/>
                  </a:ext>
                </a:extLst>
              </p:cNvPr>
              <p:cNvSpPr/>
              <p:nvPr/>
            </p:nvSpPr>
            <p:spPr>
              <a:xfrm>
                <a:off x="7516542" y="1392571"/>
                <a:ext cx="285226" cy="36072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DEB4B96-C8C4-416B-8F30-A017EA709F49}"/>
                  </a:ext>
                </a:extLst>
              </p:cNvPr>
              <p:cNvSpPr/>
              <p:nvPr/>
            </p:nvSpPr>
            <p:spPr>
              <a:xfrm>
                <a:off x="7801768" y="1392570"/>
                <a:ext cx="285226" cy="36072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1F2E777-34A5-492B-90CA-EB1BB0A52DEB}"/>
                  </a:ext>
                </a:extLst>
              </p:cNvPr>
              <p:cNvSpPr/>
              <p:nvPr/>
            </p:nvSpPr>
            <p:spPr>
              <a:xfrm>
                <a:off x="2382474" y="1744906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917896B-3A6A-46ED-868E-1225CF215580}"/>
                  </a:ext>
                </a:extLst>
              </p:cNvPr>
              <p:cNvSpPr/>
              <p:nvPr/>
            </p:nvSpPr>
            <p:spPr>
              <a:xfrm>
                <a:off x="2667700" y="1744906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F1EB715-6164-42F8-8679-2934E4BF189F}"/>
                  </a:ext>
                </a:extLst>
              </p:cNvPr>
              <p:cNvSpPr/>
              <p:nvPr/>
            </p:nvSpPr>
            <p:spPr>
              <a:xfrm>
                <a:off x="2952926" y="1744906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1D65B2-B40A-4F5C-8F5F-B527ADB09348}"/>
                  </a:ext>
                </a:extLst>
              </p:cNvPr>
              <p:cNvSpPr/>
              <p:nvPr/>
            </p:nvSpPr>
            <p:spPr>
              <a:xfrm>
                <a:off x="3238152" y="1744906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B06498-D3BD-48A1-8933-8A12BA24196B}"/>
                  </a:ext>
                </a:extLst>
              </p:cNvPr>
              <p:cNvSpPr/>
              <p:nvPr/>
            </p:nvSpPr>
            <p:spPr>
              <a:xfrm>
                <a:off x="3523378" y="1744905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844BF1-426E-405E-8BF8-E28FAFE0FCB0}"/>
                  </a:ext>
                </a:extLst>
              </p:cNvPr>
              <p:cNvSpPr/>
              <p:nvPr/>
            </p:nvSpPr>
            <p:spPr>
              <a:xfrm>
                <a:off x="3808604" y="1744906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2A0C0D0-569C-4807-AE8C-39E1D4C0DAF5}"/>
                  </a:ext>
                </a:extLst>
              </p:cNvPr>
              <p:cNvSpPr/>
              <p:nvPr/>
            </p:nvSpPr>
            <p:spPr>
              <a:xfrm>
                <a:off x="4093830" y="1744906"/>
                <a:ext cx="285226" cy="36072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8AEB34-12F0-41AC-96DF-45539B1D1A29}"/>
                  </a:ext>
                </a:extLst>
              </p:cNvPr>
              <p:cNvSpPr/>
              <p:nvPr/>
            </p:nvSpPr>
            <p:spPr>
              <a:xfrm>
                <a:off x="4379056" y="1744906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B8355F-D973-4CB1-8D77-C3907D354171}"/>
                  </a:ext>
                </a:extLst>
              </p:cNvPr>
              <p:cNvSpPr/>
              <p:nvPr/>
            </p:nvSpPr>
            <p:spPr>
              <a:xfrm>
                <a:off x="4664282" y="1744906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941ADA-7172-42F9-9D7D-7799FAFD7862}"/>
                  </a:ext>
                </a:extLst>
              </p:cNvPr>
              <p:cNvSpPr/>
              <p:nvPr/>
            </p:nvSpPr>
            <p:spPr>
              <a:xfrm>
                <a:off x="4949508" y="1744905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1F973D-E123-47D8-B813-CD430F2A4A01}"/>
                  </a:ext>
                </a:extLst>
              </p:cNvPr>
              <p:cNvSpPr/>
              <p:nvPr/>
            </p:nvSpPr>
            <p:spPr>
              <a:xfrm>
                <a:off x="5234734" y="1744906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17256E-4ADD-4D9B-AEC0-239F0FCF8B04}"/>
                  </a:ext>
                </a:extLst>
              </p:cNvPr>
              <p:cNvSpPr/>
              <p:nvPr/>
            </p:nvSpPr>
            <p:spPr>
              <a:xfrm>
                <a:off x="5519960" y="1744906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CD41C1A-3A77-42C5-9005-4B20C7A738A5}"/>
                  </a:ext>
                </a:extLst>
              </p:cNvPr>
              <p:cNvSpPr/>
              <p:nvPr/>
            </p:nvSpPr>
            <p:spPr>
              <a:xfrm>
                <a:off x="5805186" y="1744906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8C32F18-5809-452F-ABA8-4AFAA192A510}"/>
                  </a:ext>
                </a:extLst>
              </p:cNvPr>
              <p:cNvSpPr/>
              <p:nvPr/>
            </p:nvSpPr>
            <p:spPr>
              <a:xfrm>
                <a:off x="6090412" y="1744906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E5EDD4F-7364-4AC7-A010-15EA05331EAC}"/>
                  </a:ext>
                </a:extLst>
              </p:cNvPr>
              <p:cNvSpPr/>
              <p:nvPr/>
            </p:nvSpPr>
            <p:spPr>
              <a:xfrm>
                <a:off x="6375638" y="1744905"/>
                <a:ext cx="285226" cy="3607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9FA7C7-A709-454C-B5A3-1DA8C0778BDB}"/>
                  </a:ext>
                </a:extLst>
              </p:cNvPr>
              <p:cNvSpPr/>
              <p:nvPr/>
            </p:nvSpPr>
            <p:spPr>
              <a:xfrm>
                <a:off x="6660864" y="1744906"/>
                <a:ext cx="285226" cy="360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3262A6-9E50-45C2-B6E4-D6A32B6AC82E}"/>
                  </a:ext>
                </a:extLst>
              </p:cNvPr>
              <p:cNvSpPr/>
              <p:nvPr/>
            </p:nvSpPr>
            <p:spPr>
              <a:xfrm>
                <a:off x="6946090" y="1744906"/>
                <a:ext cx="285226" cy="36072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8414DD-4602-48A8-8265-A625B8B91F5C}"/>
                  </a:ext>
                </a:extLst>
              </p:cNvPr>
              <p:cNvSpPr/>
              <p:nvPr/>
            </p:nvSpPr>
            <p:spPr>
              <a:xfrm>
                <a:off x="7231316" y="1744906"/>
                <a:ext cx="285226" cy="36072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151623-CDDD-40B5-9E1C-DACE19F7F71A}"/>
                  </a:ext>
                </a:extLst>
              </p:cNvPr>
              <p:cNvSpPr/>
              <p:nvPr/>
            </p:nvSpPr>
            <p:spPr>
              <a:xfrm>
                <a:off x="7516542" y="1744906"/>
                <a:ext cx="285226" cy="36072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C9E023D-4224-4AD3-BCFA-41EFA05A2415}"/>
                  </a:ext>
                </a:extLst>
              </p:cNvPr>
              <p:cNvSpPr/>
              <p:nvPr/>
            </p:nvSpPr>
            <p:spPr>
              <a:xfrm>
                <a:off x="7801768" y="1744905"/>
                <a:ext cx="285226" cy="36072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181EB2-A43F-4616-941D-7DE08FFCE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5214" y="1231989"/>
                <a:ext cx="945" cy="1577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8D1CFD9-A6DA-4CA7-A28F-EAB761980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53" y="1259334"/>
                <a:ext cx="0" cy="1258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95BB63F-C6EE-4753-AC5F-381C2224B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6037" y="1267169"/>
                <a:ext cx="0" cy="1258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634ADD-128A-49BB-948A-AD29294C7E2B}"/>
                  </a:ext>
                </a:extLst>
              </p:cNvPr>
              <p:cNvSpPr txBox="1"/>
              <p:nvPr/>
            </p:nvSpPr>
            <p:spPr>
              <a:xfrm>
                <a:off x="2178831" y="969929"/>
                <a:ext cx="562062" cy="309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050" dirty="0"/>
                  <a:t>0 m</a:t>
                </a:r>
                <a:endParaRPr lang="en-US" sz="105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A9C4BE-B737-4DAA-B2C4-3F0AEA0D916D}"/>
                  </a:ext>
                </a:extLst>
              </p:cNvPr>
              <p:cNvSpPr txBox="1"/>
              <p:nvPr/>
            </p:nvSpPr>
            <p:spPr>
              <a:xfrm>
                <a:off x="4990614" y="954289"/>
                <a:ext cx="620161" cy="309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050" dirty="0"/>
                  <a:t>50 m</a:t>
                </a:r>
                <a:endParaRPr lang="en-US" sz="105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E380FC7-A31A-4AEF-A5EE-CDFEFE6C6FAF}"/>
                  </a:ext>
                </a:extLst>
              </p:cNvPr>
              <p:cNvSpPr txBox="1"/>
              <p:nvPr/>
            </p:nvSpPr>
            <p:spPr>
              <a:xfrm>
                <a:off x="7789533" y="987953"/>
                <a:ext cx="613679" cy="309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050" dirty="0"/>
                  <a:t>100 m</a:t>
                </a:r>
                <a:endParaRPr lang="en-US" sz="105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BA6A5D-AFA0-49CF-9F68-A8835DE49ED4}"/>
                  </a:ext>
                </a:extLst>
              </p:cNvPr>
              <p:cNvSpPr txBox="1"/>
              <p:nvPr/>
            </p:nvSpPr>
            <p:spPr>
              <a:xfrm>
                <a:off x="2018506" y="1412757"/>
                <a:ext cx="404277" cy="309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CA" sz="1050" dirty="0" err="1"/>
                  <a:t>Left</a:t>
                </a:r>
                <a:endParaRPr lang="en-US" sz="105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166DEB-2DF6-494C-BC48-B56810C4113E}"/>
                  </a:ext>
                </a:extLst>
              </p:cNvPr>
              <p:cNvSpPr txBox="1"/>
              <p:nvPr/>
            </p:nvSpPr>
            <p:spPr>
              <a:xfrm>
                <a:off x="1947353" y="1763334"/>
                <a:ext cx="479618" cy="309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50" dirty="0"/>
                  <a:t>Right</a:t>
                </a:r>
                <a:endParaRPr lang="en-US" sz="1050" dirty="0"/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C01559AD-3077-4A24-A21D-1250B97CD99A}"/>
                  </a:ext>
                </a:extLst>
              </p:cNvPr>
              <p:cNvSpPr/>
              <p:nvPr/>
            </p:nvSpPr>
            <p:spPr>
              <a:xfrm rot="5400000">
                <a:off x="4496172" y="34019"/>
                <a:ext cx="294269" cy="4521665"/>
              </a:xfrm>
              <a:prstGeom prst="rightBrace">
                <a:avLst>
                  <a:gd name="adj1" fmla="val 8332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57A63074-EFBB-49A5-99D4-AE3696A76A1D}"/>
                  </a:ext>
                </a:extLst>
              </p:cNvPr>
              <p:cNvSpPr/>
              <p:nvPr/>
            </p:nvSpPr>
            <p:spPr>
              <a:xfrm rot="5400000">
                <a:off x="7398765" y="1756377"/>
                <a:ext cx="294269" cy="1082187"/>
              </a:xfrm>
              <a:prstGeom prst="righ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EE624D-8008-4C84-AD06-4607CB140809}"/>
                  </a:ext>
                </a:extLst>
              </p:cNvPr>
              <p:cNvSpPr txBox="1"/>
              <p:nvPr/>
            </p:nvSpPr>
            <p:spPr>
              <a:xfrm>
                <a:off x="4315382" y="2480651"/>
                <a:ext cx="662361" cy="309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050" dirty="0"/>
                  <a:t>Covered</a:t>
                </a:r>
                <a:endParaRPr lang="en-US" sz="105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8A1D815-3F73-46BB-8E54-D45049964DB2}"/>
                  </a:ext>
                </a:extLst>
              </p:cNvPr>
              <p:cNvSpPr txBox="1"/>
              <p:nvPr/>
            </p:nvSpPr>
            <p:spPr>
              <a:xfrm>
                <a:off x="7100916" y="2473100"/>
                <a:ext cx="920445" cy="509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50" dirty="0" err="1"/>
                  <a:t>Abandonned</a:t>
                </a:r>
                <a:endParaRPr lang="fr-CA" sz="1050" dirty="0"/>
              </a:p>
              <a:p>
                <a:pPr algn="ctr"/>
                <a:r>
                  <a:rPr lang="fr-CA" sz="1050" dirty="0"/>
                  <a:t>sections</a:t>
                </a:r>
                <a:endParaRPr lang="en-US" sz="1050" dirty="0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3D5C74E-ED68-4092-A358-D5F2CA610F65}"/>
                </a:ext>
              </a:extLst>
            </p:cNvPr>
            <p:cNvCxnSpPr>
              <a:cxnSpLocks/>
            </p:cNvCxnSpPr>
            <p:nvPr/>
          </p:nvCxnSpPr>
          <p:spPr>
            <a:xfrm>
              <a:off x="3388519" y="1688306"/>
              <a:ext cx="217200" cy="4383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F200C60-2908-4CF4-8685-91402A9B2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3147" y="1545431"/>
              <a:ext cx="441678" cy="581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18588F-7116-4BB5-B8DC-ECB67B61DEC8}"/>
                </a:ext>
              </a:extLst>
            </p:cNvPr>
            <p:cNvSpPr txBox="1"/>
            <p:nvPr/>
          </p:nvSpPr>
          <p:spPr>
            <a:xfrm>
              <a:off x="2977695" y="1298114"/>
              <a:ext cx="7564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Sampled </a:t>
              </a:r>
            </a:p>
            <a:p>
              <a:pPr algn="ctr"/>
              <a:r>
                <a:rPr lang="en-US" sz="1050" dirty="0"/>
                <a:t>section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5C5272-3E25-4E76-9168-210F8B3A9796}"/>
                </a:ext>
              </a:extLst>
            </p:cNvPr>
            <p:cNvSpPr txBox="1"/>
            <p:nvPr/>
          </p:nvSpPr>
          <p:spPr>
            <a:xfrm>
              <a:off x="4154524" y="1145172"/>
              <a:ext cx="86245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Skipped or removed </a:t>
              </a:r>
            </a:p>
            <a:p>
              <a:pPr algn="ctr"/>
              <a:r>
                <a:rPr lang="en-US" sz="1050" dirty="0"/>
                <a:t>section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7323E9D-3F06-4BC5-90A5-79964ECAAE0A}"/>
                </a:ext>
              </a:extLst>
            </p:cNvPr>
            <p:cNvCxnSpPr>
              <a:cxnSpLocks/>
            </p:cNvCxnSpPr>
            <p:nvPr/>
          </p:nvCxnSpPr>
          <p:spPr>
            <a:xfrm>
              <a:off x="7163938" y="1770469"/>
              <a:ext cx="0" cy="203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051105A-3B67-4A81-9434-2D9E2758B648}"/>
                </a:ext>
              </a:extLst>
            </p:cNvPr>
            <p:cNvSpPr txBox="1"/>
            <p:nvPr/>
          </p:nvSpPr>
          <p:spPr>
            <a:xfrm>
              <a:off x="6580188" y="1538244"/>
              <a:ext cx="1148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Sampling ends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63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Surette, Tobie</dc:creator>
  <cp:lastModifiedBy>Surette, Tobie</cp:lastModifiedBy>
  <cp:revision>11</cp:revision>
  <dcterms:created xsi:type="dcterms:W3CDTF">2022-06-27T14:04:51Z</dcterms:created>
  <dcterms:modified xsi:type="dcterms:W3CDTF">2022-06-27T18:36:29Z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2022-06-27T14:04:51Z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f3d496a9-c695-4827-b396-2095187ed2a0</vt:lpwstr>
  </property>
  <property fmtid="{D5CDD505-2E9C-101B-9397-08002B2CF9AE}" pid="8" name="MSIP_Label_1bfb733f-faef-464c-9b6d-731b56f94973_ContentBits">
    <vt:lpwstr>0</vt:lpwstr>
  </property>
</Properties>
</file>