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71" r:id="rId5"/>
    <p:sldId id="272" r:id="rId6"/>
    <p:sldId id="284" r:id="rId7"/>
    <p:sldId id="286" r:id="rId8"/>
    <p:sldId id="287" r:id="rId9"/>
    <p:sldId id="288" r:id="rId10"/>
    <p:sldId id="289" r:id="rId11"/>
    <p:sldId id="291" r:id="rId12"/>
    <p:sldId id="290" r:id="rId13"/>
    <p:sldId id="292" r:id="rId14"/>
    <p:sldId id="293" r:id="rId15"/>
    <p:sldId id="294" r:id="rId16"/>
    <p:sldId id="295" r:id="rId17"/>
    <p:sldId id="296" r:id="rId18"/>
    <p:sldId id="297" r:id="rId19"/>
    <p:sldId id="300" r:id="rId20"/>
    <p:sldId id="298" r:id="rId21"/>
    <p:sldId id="299" r:id="rId22"/>
    <p:sldId id="301" r:id="rId23"/>
    <p:sldId id="302" r:id="rId24"/>
    <p:sldId id="303" r:id="rId25"/>
    <p:sldId id="304" r:id="rId26"/>
    <p:sldId id="285" r:id="rId27"/>
    <p:sldId id="306" r:id="rId28"/>
    <p:sldId id="310" r:id="rId29"/>
    <p:sldId id="311" r:id="rId30"/>
    <p:sldId id="312" r:id="rId31"/>
    <p:sldId id="307" r:id="rId32"/>
    <p:sldId id="308" r:id="rId33"/>
    <p:sldId id="309" r:id="rId34"/>
    <p:sldId id="30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85B5B-03D1-4171-9D1D-EB9907A45893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B39D9-EE15-4F1A-AFFA-1E3402E61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8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B39D9-EE15-4F1A-AFFA-1E3402E613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9E7DBD-1DB1-4A0F-B4D0-194B172FB395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86F2-01F5-40B1-B930-799CCC82F62E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0D78-B1F0-4AE4-93EB-4FFD2D9D02B0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A02-B019-4B13-9126-D2CD87514766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EB0-2E10-4831-B90A-FEBEFEBB0C32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E38-FB33-45A6-80F7-8C1358C28D8A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0BD3-E44B-4F62-B227-4942E07246C4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71F-AA08-4270-BCCF-BC7764854A77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6CE-F845-4F3F-80AD-A3E0E70AC734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EF5D-837F-4D04-AA7C-E7E6278E615A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0806-D36F-4983-981C-01444258F8AF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5940-DE9B-40F9-987E-1CE5FA57F996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CE1A-6E12-4CF5-BF76-F27D98D0771F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43-7F41-4075-B083-C9F0B43122DF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9A2-61FE-4D70-A56D-88CE421F4301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E5BA-98EA-4089-B34C-8FB6275687A9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53F5-435E-4308-9ABA-E69710EE9615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1D0A-8112-4991-AC60-D8EE75804BDD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93949" y="1442434"/>
            <a:ext cx="9723549" cy="155834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Chapitre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 relationnel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1234" y="3320848"/>
            <a:ext cx="6168980" cy="2174629"/>
          </a:xfrm>
        </p:spPr>
        <p:txBody>
          <a:bodyPr>
            <a:no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: 2022 – 2023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Filière : ingénierie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Informatique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Niveau : Licence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Semestre : 5</a:t>
            </a:r>
            <a:endParaRPr lang="fr-F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212169" y="0"/>
            <a:ext cx="4979831" cy="112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Université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ASSane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Seck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ziguinchor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UFR des sciences et technologies département informatique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4035580" y="6027312"/>
            <a:ext cx="4434224" cy="47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4" y="101566"/>
            <a:ext cx="1489307" cy="152117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43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521" y="1712891"/>
            <a:ext cx="11290479" cy="5145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en calcul relationnel à variable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n_uplet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de la forme : </a:t>
            </a:r>
          </a:p>
          <a:p>
            <a:pPr marL="0" indent="0" algn="ctr">
              <a:buNone/>
            </a:pP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{t / P(t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C’est l’ensemble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n_uplets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tels que le prédicat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P(t)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soit vrai.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formule ;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n_uplet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(un enregistrement). 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Plusieurs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n_uplets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peuvent apparaître dans une même formule.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0456" y="910106"/>
            <a:ext cx="11745533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Formalisme d’une requête en calcul relationnel à variables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94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9099" y="2318197"/>
            <a:ext cx="11032901" cy="4539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Formule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atomique :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 est atomique si elle permet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onner l’instance dans laquelle appartient un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 valeurs d’attribut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valeur d’attribut et une constante.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opérateurs de comparaison utilisés sont : =, &lt;, &gt;, &lt;=, &gt;=,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&lt;&gt;.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0456" y="910106"/>
            <a:ext cx="11745533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Formalisme d’une requête en calcul relationnel à variables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5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6220" y="2515671"/>
            <a:ext cx="11045780" cy="4342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Formule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atomique :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toujours la même relation Salle d’instance s 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 s 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x.Capacité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y.Capacité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z.NumSalle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0456" y="910106"/>
            <a:ext cx="11745533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Formalisme d’une requête en calcul relationnel à variables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521" y="2047741"/>
            <a:ext cx="11290479" cy="4810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Formule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complexe : 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 complexe est une combinaison de formules atomiques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liées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des connecteurs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800" dirty="0" smtClean="0"/>
              <a:t>∩, U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¬)et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quantificateurs (∃, ∀). 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et Q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sont des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formules alors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¬P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 dirty="0"/>
              <a:t> </a:t>
            </a:r>
            <a:r>
              <a:rPr lang="fr-FR" sz="2400" dirty="0" smtClean="0"/>
              <a:t>∩</a:t>
            </a:r>
            <a:r>
              <a:rPr 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 dirty="0"/>
              <a:t> U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des formules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complexes 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∃ 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(P(r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est une formule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complexes 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∀r, (P(r)) est une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formule complexes.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0456" y="910106"/>
            <a:ext cx="11745533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Formalisme d’une requête en calcul relationnel à variables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4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521" y="1927537"/>
            <a:ext cx="11290479" cy="4930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Formule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complexe : 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quantificateurs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∃ r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∀ r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permettent de lier la variable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non liée est dite variable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libre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restriction importante s’impose à la définition d’une requête {t / P(t)} : Seules les variables t qui apparaissent à la gauche du signe "/" doivent être des variables libres dans la formule P.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0456" y="910106"/>
            <a:ext cx="11745533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Formalisme d’une requête en calcul relationnel à variables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4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521" y="2515671"/>
            <a:ext cx="11290479" cy="434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Formule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complexe : 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formules sont constituées à partir d’atomes de la manière suivante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r(t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variable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n_uplet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instance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relationnelle.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0456" y="910106"/>
            <a:ext cx="11745533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Formalisme d’une requête en calcul relationnel à variables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521" y="2356834"/>
            <a:ext cx="11290479" cy="450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Formule complexe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t.A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ϴ 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f.B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des variables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n_uplets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 attribut de la relation dont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appartient à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l’instance ;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 attribut de la relation dont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appartient à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l’instance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 opérateur de comparaison.</a:t>
            </a: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0456" y="910106"/>
            <a:ext cx="11745533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Formalisme d’une requête en calcul relationnel à variables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0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521" y="2253803"/>
            <a:ext cx="11290479" cy="460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Formule complexe :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 C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opérateur de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comparaison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n_uplet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 de la relation dont t appartient à l’instance.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0456" y="910106"/>
            <a:ext cx="11745533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Formalisme d’une requête en calcul relationnel à variables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7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521" y="2215166"/>
            <a:ext cx="11290479" cy="4642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5. 1. La sélection</a:t>
            </a:r>
          </a:p>
          <a:p>
            <a:pPr marL="0" indent="0" algn="ctr">
              <a:buNone/>
            </a:pPr>
            <a:r>
              <a:rPr lang="fr-FR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fr-FR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 &lt;==&gt;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 / r(t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800" dirty="0"/>
              <a:t> ∩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est l’instance de la relation R 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une condition de sélection 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un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n_uplet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appartenant à r.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0456" y="910106"/>
            <a:ext cx="11745533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5. Les opérations algébriques en calcul relationnel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67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521" y="2215166"/>
            <a:ext cx="11290479" cy="4642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5. 2. La projection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A1,A2,…,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 &lt;==&gt;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{t.A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t.A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t ϵ r}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est l’instance de la relation 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est une relation de n attributs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un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n_uplet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appartenant à r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attributs de la relation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tels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j &lt; 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0456" y="910106"/>
            <a:ext cx="11745533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5. Les opérations algébriques en calcul relationnel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09684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du cours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80315" y="579548"/>
            <a:ext cx="9167096" cy="6278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 relationnel à variables n-</a:t>
            </a:r>
            <a:r>
              <a:rPr lang="fr-F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endParaRPr lang="fr-FR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prédicats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quantificateurs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Formalisme d’une requête en calcul relationnel à variables n-</a:t>
            </a:r>
            <a:r>
              <a:rPr lang="fr-F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endParaRPr lang="fr-F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des opérations de l’algèbre relationnelle en calcul relationnel</a:t>
            </a:r>
          </a:p>
          <a:p>
            <a:pPr marL="514350" lvl="0" indent="-514350">
              <a:buFont typeface="+mj-lt"/>
              <a:buAutoNum type="romanUcPeriod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 relationnel à variables domaines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Formalisme d’une requête en calcul relationnel variable domaine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Propriétés sur les formules</a:t>
            </a:r>
            <a:endParaRPr lang="fr-F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 relationnel Vs Algèbre relationnelle</a:t>
            </a:r>
          </a:p>
          <a:p>
            <a:pPr marL="514350" indent="-514350">
              <a:buFont typeface="+mj-lt"/>
              <a:buAutoNum type="romanUcPeriod"/>
            </a:pPr>
            <a:endParaRPr 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1" y="637267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2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521" y="2627290"/>
            <a:ext cx="11290479" cy="4230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5. 3. Le complément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une relation d’instance r, le complément de la relation R noté –R s’exprime comme suit :</a:t>
            </a:r>
          </a:p>
          <a:p>
            <a:pPr marL="0" indent="0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&lt;==&gt;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{t.A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t.A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fr-FR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(r(t)) </a:t>
            </a:r>
            <a:r>
              <a:rPr lang="fr-FR" sz="2800" dirty="0"/>
              <a:t>∩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∃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ϵ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dirty="0"/>
              <a:t> </a:t>
            </a:r>
            <a:r>
              <a:rPr lang="fr-FR" sz="2800" dirty="0" smtClean="0"/>
              <a:t>∩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∃t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ϵ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dirty="0"/>
              <a:t> </a:t>
            </a:r>
            <a:r>
              <a:rPr lang="fr-FR" sz="2800" dirty="0" smtClean="0"/>
              <a:t>∩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fr-FR" sz="2800" dirty="0" smtClean="0"/>
              <a:t>∩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dirty="0"/>
              <a:t> </a:t>
            </a:r>
            <a:r>
              <a:rPr lang="fr-FR" sz="2800" dirty="0" smtClean="0"/>
              <a:t>∩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(t.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800" dirty="0" smtClean="0"/>
              <a:t>∩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(t.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800" dirty="0" smtClean="0"/>
              <a:t> ∩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fr-FR" sz="2800" dirty="0" smtClean="0"/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(t.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0456" y="910106"/>
            <a:ext cx="11745533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5. Les opérations algébriques en calcul relationnel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97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521" y="2794716"/>
            <a:ext cx="11290479" cy="2588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5. 4. L’union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/>
              <a:t>U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&lt;==&gt;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 / t ϵ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/>
              <a:t>U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ϵ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sont respectivement les instances des relations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un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n_uplet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0456" y="910106"/>
            <a:ext cx="11745533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5. Les opérations algébriques en calcul relationnel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50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521" y="2730321"/>
            <a:ext cx="11290479" cy="2781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5. 5. L’intersection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/>
              <a:t>∩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&lt;==&gt;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 / t ϵ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/>
              <a:t>∩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ϵ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sont respectivement les instances des relations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est un enregistrement.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0456" y="910106"/>
            <a:ext cx="11745533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5. Les opérations algébriques en calcul relationnel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8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521" y="2781837"/>
            <a:ext cx="11290479" cy="2601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5. 6. La différence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&lt;==&gt;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 /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fr-FR" sz="2800" dirty="0" smtClean="0"/>
              <a:t>∩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))}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sont les instances respectives des relations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un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n_uplet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0456" y="910106"/>
            <a:ext cx="11745533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5. Les opérations algébriques en calcul relationnel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49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521" y="1920202"/>
            <a:ext cx="11290479" cy="487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5.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produit cartésien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Soient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 relations dont les attributs sont respectivement 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B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et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produit cartésien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instances respectives de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s’exprime comme suit :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&lt;==&gt;{t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/∃u ϵ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/>
              <a:t>∩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∃v ϵ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/>
              <a:t> </a:t>
            </a:r>
            <a:r>
              <a:rPr lang="fr-FR" sz="2800" dirty="0" smtClean="0"/>
              <a:t>∩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(t.A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u.A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800" dirty="0" smtClean="0"/>
              <a:t>∩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fr-FR" sz="2800" dirty="0" smtClean="0"/>
              <a:t> </a:t>
            </a:r>
            <a:r>
              <a:rPr lang="fr-FR" sz="2800" dirty="0"/>
              <a:t>∩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t.A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u.A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800" dirty="0" smtClean="0"/>
              <a:t>∩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t.B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v.B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800" dirty="0" smtClean="0"/>
              <a:t>∩… ∩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t.B</a:t>
            </a:r>
            <a:r>
              <a:rPr lang="en-US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v.B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pour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0456" y="910106"/>
            <a:ext cx="11745533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5. Les opérations algébriques en calcul relationnel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19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521" y="1800894"/>
            <a:ext cx="11290479" cy="48725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I.5.7. La division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Soient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deux relations de schéma respectif (A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et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(avec m &lt; n) et d’instance respective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de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notée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÷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s’exprime comme suit en calcul relationnel :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÷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&lt;==&gt;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{t.A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t.A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…,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t.A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∀t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ϵ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∃t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ϵ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/>
              <a:t>∩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800" dirty="0" smtClean="0"/>
              <a:t>∩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800" dirty="0" smtClean="0"/>
              <a:t> ∩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fr-FR" sz="2800" dirty="0" smtClean="0"/>
              <a:t>∩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m+1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m+1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800" dirty="0" smtClean="0"/>
              <a:t> ∩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800" dirty="0" smtClean="0"/>
              <a:t>∩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800" dirty="0" smtClean="0"/>
              <a:t>∩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fr-FR" sz="2800" dirty="0" smtClean="0"/>
              <a:t>∩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÷ R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pour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0456" y="910106"/>
            <a:ext cx="11745533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5. Les opérations algébriques en calcul relationnel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40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06062" y="0"/>
            <a:ext cx="11771289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Calcul relationnel à variables domaines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901521" y="2614411"/>
            <a:ext cx="11290479" cy="25628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variables domaines, on utilise chaque variable est un domaine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provenant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d’un attribut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différence, donc,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calcul relationnel à variables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n_uplets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les variables portent sur les valeurs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attributs.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51586" y="910106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1. Introduction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7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06062" y="0"/>
            <a:ext cx="11771289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Calcul relationnel à variables domaines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05307" y="1493949"/>
            <a:ext cx="11586693" cy="5364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requête en calcul relationnel à variable domaine est de la forme :</a:t>
            </a:r>
          </a:p>
          <a:p>
            <a:pPr marL="0" indent="0" algn="ctr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{&lt;x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P(&lt;x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représentent des variables domaines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formule composée d’atomes de la forme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R(x</a:t>
            </a:r>
            <a:r>
              <a:rPr lang="fr-FR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où R est une relation de n attributs et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sont des variables domaines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 y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où x et y sont des variables domaines et ϴ un opérateur de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comparaison 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y doivent être des domaines compatibles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 C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où C est une constante du domaine de l’attribut dont x est une variable domaine.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141411" y="691165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Formalisme d’une requête 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variables domaines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665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06062" y="0"/>
            <a:ext cx="11771289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Calcul relationnel à variables domaines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05307" y="1386624"/>
            <a:ext cx="11586693" cy="54713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2. 1. La Sélection</a:t>
            </a:r>
            <a:endParaRPr lang="fr-F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écrire une condition de sélection, il est possible de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Utiliser la formule atomique </a:t>
            </a:r>
            <a:r>
              <a:rPr lang="fr-FR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ϴ </a:t>
            </a:r>
            <a:r>
              <a:rPr lang="fr-FR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remplacer la variable par une constante (sa valeur).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Immeuble (</a:t>
            </a:r>
            <a:r>
              <a:rPr lang="fr-FR" sz="2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Adresse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Nb_niveau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Annee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représenté par I</a:t>
            </a:r>
          </a:p>
          <a:p>
            <a:pPr marL="0" indent="0">
              <a:buNone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Appartement (</a:t>
            </a:r>
            <a:r>
              <a:rPr lang="fr-FR" sz="2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2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Immeuble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Nb_piece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Prix, Niveau)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représenté par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Immeuble(&lt;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fr-FR" sz="2600" dirty="0" smtClean="0"/>
              <a:t>∩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fr-FR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3)}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Immeuble(&lt;x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&gt;)}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A(&lt;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fr-FR" sz="2600" dirty="0"/>
              <a:t>∩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4) </a:t>
            </a:r>
            <a:r>
              <a:rPr lang="fr-FR" sz="2600" dirty="0"/>
              <a:t>∩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150000) </a:t>
            </a:r>
            <a:r>
              <a:rPr lang="fr-FR" sz="2600" dirty="0"/>
              <a:t>∩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1)}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A(&lt;x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150000, 1&gt;)}</a:t>
            </a: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41411" y="691165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Formalisme d’une requête 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variables domaines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9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06062" y="0"/>
            <a:ext cx="11771289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Calcul relationnel à variables domaines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05307" y="1708596"/>
            <a:ext cx="11586693" cy="5149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2. 2. La Projection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faire une projection sur des attributs on procède comme suit :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P(&lt;x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&gt;)}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Avec le même schéma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{&lt;x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Immeuble(&lt;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&gt;)}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Immeuble(&lt;x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&gt;)}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{&lt;x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Appartement(&lt;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&gt;)}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Appartement(&lt;x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141411" y="691165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Formalisme d’une requête 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variables domaines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5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009105"/>
            <a:ext cx="11050589" cy="3477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calcul relationnel est un langage non procédural basé sur le calcul de prédicats du premier ordre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dernier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 langage logique possédant une syntaxe et une sémantique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formelles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Contrairement à l’algèbre relationnelle, le calcul relationnel permet de dire ce que l’on veut obtenir mais pas comment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l’obtenir.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3640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71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06062" y="0"/>
            <a:ext cx="11771289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Calcul relationnel à variables domaines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05307" y="1485900"/>
            <a:ext cx="11586693" cy="537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2. 3. Les jointures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écrire une condition de jointure, on procède comme suit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P(&lt;x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fr-FR" sz="2400" dirty="0"/>
              <a:t>∩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∃T(&lt;y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fr-FR" sz="2400" dirty="0" smtClean="0"/>
              <a:t>∩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y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P(&lt;x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fr-FR" sz="2400" dirty="0"/>
              <a:t>∩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∃T(&lt;y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&gt;)}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Avec le même schéma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I(&lt;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fr-FR" sz="2400" dirty="0"/>
              <a:t>∩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∃A(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fr-FR" sz="2400" dirty="0"/>
              <a:t>∩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I(&lt;x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fr-FR" sz="2400" dirty="0"/>
              <a:t>∩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∀A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fr-FR" sz="2400" dirty="0"/>
              <a:t>∩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400" dirty="0"/>
              <a:t> ∩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I(&lt;x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fr-FR" sz="2400" dirty="0"/>
              <a:t>∩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∀A(&lt;y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r>
              <a:rPr lang="fr-FR" sz="2400" dirty="0" smtClean="0"/>
              <a:t> </a:t>
            </a:r>
            <a:r>
              <a:rPr lang="fr-FR" sz="2400" dirty="0"/>
              <a:t>∩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I(&lt;x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fr-FR" sz="2400" dirty="0"/>
              <a:t>∩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r>
              <a:rPr lang="fr-FR" sz="2400" dirty="0"/>
              <a:t> ∩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x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141411" y="691165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Formalisme d’une requête 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variables domaines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17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06062" y="0"/>
            <a:ext cx="11771289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Calcul relationnel à variables domaines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004552" y="1927537"/>
            <a:ext cx="11187448" cy="493046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P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P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sont des formules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alors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expressions suivantes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sont des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̚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fr-FR" sz="2400" dirty="0" smtClean="0"/>
              <a:t>∩</a:t>
            </a:r>
            <a:r>
              <a:rPr 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/>
              <a:t>U</a:t>
            </a:r>
            <a:r>
              <a:rPr lang="ar-S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formule alors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expressions suivantes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des formules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∃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∩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∩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51586" y="910106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Propriétés sur les formules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31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291920"/>
            <a:ext cx="12192000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Calcul relationnel vs algèbre relationnelles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05307" y="1493949"/>
            <a:ext cx="11586693" cy="536405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Algèbre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relationnelle et le calcul relationnel ont la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même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puissance d'expression ;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outes les requêtes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peuvent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être formulées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utilisant l'un peuvent aussi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l'être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utilisant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l'autre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Cette assertion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vérifiée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premier par 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Codd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1972 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preuve est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fondée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un algorithme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(appelé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 algorithme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réduction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Codd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») 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Avec cet algorithme 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arbitraire du calcul relationnel peut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être réduite à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expression au sens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équivalent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l'algèbre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relationnelle.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95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05307" y="1970468"/>
            <a:ext cx="11586693" cy="4887532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déclarèrent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les langages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basés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le calcul relationnel sont de « haut niveau » ou « plus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déclaratifs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que les langages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basés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l'algèbre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relationnelle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Ils se sont appuyé sur le fait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L’algèbre relationnelle spécifie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(partiellement) l'ordre des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opérations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calcul relationnel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laisse le compilateur ou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l'interpréteur déterminer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l'ordre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d‘évaluation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plus efficace.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0" y="291920"/>
            <a:ext cx="12192000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Calcul relationnel vs algèbre relationnelles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02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Exercice d’application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05307" y="1219200"/>
            <a:ext cx="11586693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Immeuble (</a:t>
            </a:r>
            <a:r>
              <a:rPr lang="fr-F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Adresse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Nb_niveau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Annee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représenté par I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Appartement (</a:t>
            </a:r>
            <a:r>
              <a:rPr lang="fr-FR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#</a:t>
            </a:r>
            <a:r>
              <a:rPr lang="fr-F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Immeuble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Nb_piece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Prix, Niveau) représenté par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Locataire (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Nom,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Age, Sexe, Profession) représenté par L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Louer (#Appartement,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Immeuble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#Locataire, Date,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Duree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représenté par R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Afficher la liste des immeubles.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Afficher la liste des appartements de l’immeuble situé au 250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Tilène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Donner le nombre de pièces et le prix des appartements de l’immeuble situé au </a:t>
            </a:r>
            <a:r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Castor.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Quels sont les appartements les plus chers ?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 a occupé le plus longtemps l’appartement 5 d’un immeuble construit en 2018 ?</a:t>
            </a: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1586" y="2807594"/>
            <a:ext cx="11050589" cy="25113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requête en calcul relationnel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écrite en utilisant le formalisme de la logique du premier ordre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variables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n_uplets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qui y figurent sont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n-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enregistrements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51586" y="910106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1. Définition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1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1586" y="2150773"/>
            <a:ext cx="10823062" cy="38636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prédicat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une expression booléenne (évaluée à </a:t>
            </a:r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Vrai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Faux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qui peut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avoir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paramètres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prédicats sont de la forme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r(t)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&lt;=&gt; 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ϵ r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où r est l’instance d’une relation R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t.A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ϴ Valeur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 // t est un enregistrement et A est un attribut de la relation R 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.Attribut_n 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 t</a:t>
            </a:r>
            <a:r>
              <a:rPr lang="fr-FR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.Attribut_m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// ϴ est un opérateur de comparaison 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Toute combinaison de ces prédicats est un prédicat.</a:t>
            </a: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151586" y="910106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2. Les prédicats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38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0158" y="1605565"/>
            <a:ext cx="11251841" cy="52524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Matricule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Nom,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Age, Adresse,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VilleNaiss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d'instance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Quels sont les étudiants nés à Diourbel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ctr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 / e(t) </a:t>
            </a:r>
            <a:r>
              <a:rPr lang="fr-FR" sz="2800" dirty="0"/>
              <a:t>∩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t.VilleNaiss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'Diourbel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')}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Quels sont les étudiants qui habitent à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Lyndiane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de nom de famille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Gueye ?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 / e(t) </a:t>
            </a:r>
            <a:r>
              <a:rPr lang="fr-FR" sz="2800" dirty="0"/>
              <a:t>∩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t.Adresse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Lyndiane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r>
              <a:rPr lang="fr-FR" sz="2800" dirty="0"/>
              <a:t> ∩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t.Nom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'Gueye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')}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Donner le Nom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Prénom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étudiants habitant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Boucotte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Tilene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ayant moins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</a:t>
            </a:r>
          </a:p>
          <a:p>
            <a:pPr marL="0" indent="0" algn="ctr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t.Nom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t.Prenom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e(t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800" dirty="0"/>
              <a:t> </a:t>
            </a:r>
            <a:r>
              <a:rPr lang="fr-FR" sz="2800" dirty="0" smtClean="0"/>
              <a:t>∩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t.Adresse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Boucotte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r>
              <a:rPr lang="fr-FR" sz="2800" dirty="0"/>
              <a:t> </a:t>
            </a:r>
            <a:r>
              <a:rPr lang="fr-FR" sz="3000" dirty="0" smtClean="0"/>
              <a:t>U</a:t>
            </a:r>
            <a:r>
              <a:rPr lang="ar-S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t.Adresse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Tilene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  <a:r>
              <a:rPr lang="fr-FR" sz="2800" dirty="0"/>
              <a:t> </a:t>
            </a:r>
            <a:r>
              <a:rPr lang="fr-FR" sz="2800" dirty="0" smtClean="0"/>
              <a:t>∩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t.Age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25)}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51586" y="910106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2. Les prédicats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1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2738" y="2897746"/>
            <a:ext cx="10569262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calcul relationnel il existe deux quantificateurs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quantificateur existentiel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quantificateur universel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51586" y="910106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3. Les quantificateurs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6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521" y="1605565"/>
            <a:ext cx="11290479" cy="5252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3. 1. Le quantificateur existentiel (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∃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il existe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∃ t</a:t>
            </a:r>
            <a:r>
              <a:rPr lang="fr-FR" sz="2800" dirty="0" smtClean="0"/>
              <a:t>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P(t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vrai s’il existe un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n_uplet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la base qui vérifie le prédicat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P(t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permet de chercher les enregistrements qui répondent à une situation donnée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relation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Salle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NumSalle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NumBat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AnneeConst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d’instance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les bâtiments construits la même année ? 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/ s(t) </a:t>
            </a:r>
            <a:r>
              <a:rPr lang="fr-FR" dirty="0" smtClean="0"/>
              <a:t>∩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∃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dirty="0"/>
              <a:t> </a:t>
            </a:r>
            <a:r>
              <a:rPr lang="fr-FR" dirty="0" smtClean="0"/>
              <a:t>∩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.AnneeConst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t.AnneeConst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dirty="0"/>
              <a:t> </a:t>
            </a:r>
            <a:r>
              <a:rPr lang="fr-FR" dirty="0" smtClean="0"/>
              <a:t>∩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.NumBat ≠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t.NumBat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51586" y="910106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3. Les quantificateurs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7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521" y="1927537"/>
            <a:ext cx="11290479" cy="4930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3. 2. Le quantificateur universel (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quelque soit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 t,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P(t)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signifie que pour tous les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n_uplets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prédicat P(t) est vrai.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permet de chercher les sous-systèmes dans lesquels tous les enregistrements répondent à une situation donnée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dirty="0"/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reprend la relation de l’exemple précédent :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Quels sont les bâtiments dont toutes les salles ont la même capacité ?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/ s(t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/>
              <a:t>∩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∀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 s,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.Capacité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t.Capacité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40913" y="0"/>
            <a:ext cx="11127346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Calcul relationnel à variables n-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uplets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51586" y="910106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3. Les quantificateurs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8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1102</TotalTime>
  <Words>2701</Words>
  <Application>Microsoft Office PowerPoint</Application>
  <PresentationFormat>Grand écran</PresentationFormat>
  <Paragraphs>292</Paragraphs>
  <Slides>34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Arial</vt:lpstr>
      <vt:lpstr>Calibri</vt:lpstr>
      <vt:lpstr>Symbol</vt:lpstr>
      <vt:lpstr>Times New Roman</vt:lpstr>
      <vt:lpstr>Trebuchet MS</vt:lpstr>
      <vt:lpstr>Tw Cen MT</vt:lpstr>
      <vt:lpstr>Wingdings</vt:lpstr>
      <vt:lpstr>Circuit</vt:lpstr>
      <vt:lpstr>Chapitre I  Calcul relationnel</vt:lpstr>
      <vt:lpstr>Plan du cours</vt:lpstr>
      <vt:lpstr>Introduction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I. Calcul relationnel à variables n-uplets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IV. Exercice d’application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II  Optimisation de schémas relationnels</dc:title>
  <dc:creator>HP PC</dc:creator>
  <cp:lastModifiedBy>HP PC</cp:lastModifiedBy>
  <cp:revision>255</cp:revision>
  <dcterms:created xsi:type="dcterms:W3CDTF">2021-12-17T14:41:09Z</dcterms:created>
  <dcterms:modified xsi:type="dcterms:W3CDTF">2023-04-24T15:55:35Z</dcterms:modified>
</cp:coreProperties>
</file>