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5E4D-968E-4FE4-8952-416F417B2105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7A2E9-8931-4634-A8D9-85873AEC2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18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7A2E9-8931-4634-A8D9-85873AEC2A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0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DA9FF0-D68C-4352-8110-A6AD03E40FB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F627-B7FD-41E3-BBC5-2C9B5D40621B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E455-7408-42C0-84B7-CAF1852CCAC7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6E1-F200-41A1-A9E4-2B00749699DA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DA52-A653-4FCA-B51F-D163498BB58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DF3-C4C1-4858-9721-2E8E9D3A357C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4238-1B3A-418B-8050-6208CA76685C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7932-D4DE-48DC-8BE1-481DEEF92ED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C734-533F-4C27-883D-CA85539C67C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C556-664A-43B1-9CBB-9C1C0FB0EFF2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033-420C-4188-885E-7BEC08C0DC6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9ACE-BB4C-4C2F-9526-48619E82E51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620-0144-4AE8-B891-0FD8B38DCA3C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4D85-EFFD-4927-9CA7-232BF1BA3FB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BDD-AAEB-4AB8-BCDA-9F12019DEFC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836-D9B6-45F9-AC32-AC4B3A9C841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7A68-15AC-4840-8F39-DADB45171C7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BC3F-97D2-4ADA-8682-97EE255322BC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876423" y="1464806"/>
            <a:ext cx="8791575" cy="1432941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département </a:t>
            </a: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d’informatique</a:t>
            </a:r>
          </a:p>
        </p:txBody>
      </p:sp>
      <p:pic>
        <p:nvPicPr>
          <p:cNvPr id="8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" y="74732"/>
            <a:ext cx="1105469" cy="10476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4055098" y="6078828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3187719" y="3587504"/>
            <a:ext cx="6168980" cy="2174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: 2022 – 2023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 :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 : Licence 3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: 5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1719" y="1653988"/>
            <a:ext cx="9089822" cy="4948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algébrique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opérations de l’algèbre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 requêtes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Restructuration algébrique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d’optimisation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d’application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1369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3037" y="927279"/>
            <a:ext cx="11238962" cy="5628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plupart des SGBD relationnels modernes offrent des langages de manipulation basés sur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est un langage non procédural qui utilise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opérateurs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ensemblistes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 les données qu’il veut visualiser sans fournir des algorithmes d’accès à ces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l’optimisation est de déterminer ces algorithmes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d’accès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appelés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d’exécution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essentiel pour un système d’utiliser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d’exécution optimisés pour les requêtes les plus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fréquentes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d’exécution dépend du schéma interne de la base de données (particulièrement de l’existence d’index) et de la taille des tables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2818102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811370"/>
            <a:ext cx="10951850" cy="60466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optimiseur de requêtes transforme une requête exprimée dans un langage source (SQL par exemple) en un plan d’exécution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plan d’exécution est une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d’opérations de bas niveau réalisant efficacement l’accès aux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L’exécution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 requête SQL par un SGBD suit les étapes suivantes 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syntaxique :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 de la syntaxique et traduction en opérations algébriques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 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l’accès aux données :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 des droits d’accès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l’utilisateur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 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Génération des plans d’exécution et choix du meilleur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 :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et exécution du plan choisi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Optimiser une requête c’est chercher le plan d’exécution optimal pour minimiser le coût de son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exécution en ressources et diminuer la durée de son exécution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construit tous les arbres algébriques possibles pour la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requête,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évalue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 coût et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enfin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choisit celui qui a le plus petit coût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d’exécution.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1369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0006" y="1803042"/>
            <a:ext cx="11341994" cy="505495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représentation graphique sous forme d’arbre d’une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requête dans laquelle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feuilles représentent les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intermédiaires représentent les opérateurs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algébriques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 racine représente la relation résultat de la requête ;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 représentent les flux de données entre les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opérations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tris sont représentés par des rectangles contenant les attributs sur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lesquels ils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portent ;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agrégats sont représentés par un rectangle contenant les attributs de la clause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d’un autre rectangle contenant les attributs résultats calculés.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811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Arbre Algébrique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5280" y="811369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I. 1. Définition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0" y="2882497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786643"/>
              </p:ext>
            </p:extLst>
          </p:nvPr>
        </p:nvGraphicFramePr>
        <p:xfrm>
          <a:off x="771087" y="1130238"/>
          <a:ext cx="11128990" cy="570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359"/>
                <a:gridCol w="1444605"/>
                <a:gridCol w="722303"/>
                <a:gridCol w="1083454"/>
                <a:gridCol w="1083454"/>
                <a:gridCol w="722303"/>
                <a:gridCol w="1444605"/>
                <a:gridCol w="2166907"/>
              </a:tblGrid>
              <a:tr h="38973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Projection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Sélection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Jointure naturelle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6665">
                <a:tc gridSpan="2"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97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Agrégats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39020">
                <a:tc gridSpan="4"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973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Intersection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Différence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Produit cartésien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1708836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811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Arbre Algébrique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64" y="1553399"/>
            <a:ext cx="2196968" cy="126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21" y="1561216"/>
            <a:ext cx="1716259" cy="126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 descr="C:\Users\user\Desktop\Cours annuels\2015-2016\Semestre 1\Figures\Join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36" y="1553398"/>
            <a:ext cx="1921962" cy="126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user\Desktop\Cours annuels\2015-2016\Semestre 1\Figures\Tri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16" y="3362937"/>
            <a:ext cx="1997612" cy="135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 descr="C:\Users\user\Desktop\Cours annuels\2015-2016\Semestre 1\Figures\10. Agrega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43" y="3354820"/>
            <a:ext cx="2145240" cy="135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C:\Users\user\Desktop\Cours annuels\2015-2016\Semestre 1\Figures\Union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40" y="5205839"/>
            <a:ext cx="1057762" cy="15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C:\Users\user\Desktop\Cours annuels\2015-2016\Semestre 1\Figures\Intersection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91" y="5205839"/>
            <a:ext cx="1073577" cy="15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C:\Users\user\Desktop\Cours annuels\2015-2016\Semestre 1\Figures\Difference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31" y="5205839"/>
            <a:ext cx="1020015" cy="15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C:\Users\user\Desktop\Cours annuels\2015-2016\Semestre 1\Figures\Produit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313" y="5205839"/>
            <a:ext cx="1152509" cy="15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C:\Users\user\Desktop\Cours annuels\2015-2016\Semestre 1\Figures\Division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33" y="5205839"/>
            <a:ext cx="1053359" cy="15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879838" y="639126"/>
            <a:ext cx="881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I. 2. Représentation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 opérations de l’algèbre relationnelle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282887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2" y="1334589"/>
            <a:ext cx="11187448" cy="552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optimiser une requête on la réécrit pour obtenir une requête équivalente en utilisant 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commutativité et l’associativité de la jointure naturelle : elles permettent de changer l’ordre des jointures pour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minimiser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taille des données à parcourir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Diminuer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comparaisons de valeurs à faire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regroupement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sélections : il permet d’effectuer plusieurs sélections en un seul parcours de la table au lieu d’une sélection par parcours 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commutativité des sélections et jointures : elle permet d’effectuer les sélections avant les jointures 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descente des projections en veillant à conserver les attributs qui seront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affichées ou utilisés dans des conditions.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34596" y="0"/>
            <a:ext cx="9905998" cy="811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Optimisation d’arbres algébriques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8960" y="811369"/>
            <a:ext cx="4777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II. 1. Restructuration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algébrique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2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421227"/>
            <a:ext cx="11050587" cy="2983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L’ordonnancement des opérations se fait ensuite comme suit 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fait descendre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opérations réductrices (projection, sélection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maximum possible vers les feuilles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retarde le plus possible les jointures et les produits cartésien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exécute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d’abord à chaque fois que c’est possible 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jointures qui font appel aux relations les moins volumineuses.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615207" y="811369"/>
            <a:ext cx="4958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II. 2. Heuristiques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d’optimisation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0"/>
            <a:ext cx="9905998" cy="811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Optimisation d’arbres algébriques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0" y="2830981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1065" y="927279"/>
            <a:ext cx="11560935" cy="593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(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Marque, Version,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Nb_Place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Consommation, Vitesse)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Chauffeur (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Num_permis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Nom,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Age, Sexe, Adresse,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Annee_permis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Passager (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Adresse,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Sexe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Voyage (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Heure_Depart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Ville_Depart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Heure_Arrive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Ville_Arrive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#Bus)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Effectuer (#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Chauffeur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Heure_Depart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Ville_Depart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Voyager (#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Heure_Depart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Ville_Depart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les arbres relationnels optimisés des requêtes suivantes :</a:t>
            </a:r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villes de départ et d’arrivée du passager Cheikh Gueye le 20/05/2020 ?</a:t>
            </a:r>
          </a:p>
          <a:p>
            <a:pPr marL="914400" lvl="1" indent="-457200"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 est le nombre de places du bus conduit par Aminata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14/01/2021 à 10h ?</a:t>
            </a:r>
          </a:p>
          <a:p>
            <a:pPr marL="914400" lvl="1" indent="-457200"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la moyenne d'âge des passagers du bus conduit par Jean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Ndong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08/03/2021 à 18h ?</a:t>
            </a:r>
          </a:p>
          <a:p>
            <a:pPr marL="914400" lvl="1" indent="-457200"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Matricules bus et Numéros de téléphone de chauffeurs ayant conduit un bus pris par Abdou GUEYE ?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811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d’application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1093</TotalTime>
  <Words>545</Words>
  <Application>Microsoft Office PowerPoint</Application>
  <PresentationFormat>Grand écran</PresentationFormat>
  <Paragraphs>99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IV Optimisation de requêtes</vt:lpstr>
      <vt:lpstr>Plan du cours</vt:lpstr>
      <vt:lpstr>Introduction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III  Optimisation de requêtes</dc:title>
  <dc:creator>HP PC</dc:creator>
  <cp:lastModifiedBy>HP PC</cp:lastModifiedBy>
  <cp:revision>175</cp:revision>
  <dcterms:created xsi:type="dcterms:W3CDTF">2021-12-18T13:46:07Z</dcterms:created>
  <dcterms:modified xsi:type="dcterms:W3CDTF">2023-10-13T10:11:38Z</dcterms:modified>
</cp:coreProperties>
</file>